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8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87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1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9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92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48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75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Font typeface="+mj-lt"/>
              <a:buAutoNum type="arabicPeriod"/>
            </a:pPr>
            <a:r>
              <a:rPr lang="en-US" dirty="0" smtClean="0"/>
              <a:t>Implement the following using SASS</a:t>
            </a:r>
          </a:p>
          <a:p>
            <a:pPr lvl="1"/>
            <a:r>
              <a:rPr lang="en-US" dirty="0" smtClean="0"/>
              <a:t>Use the HTML code from homework.html</a:t>
            </a:r>
          </a:p>
          <a:p>
            <a:pPr lvl="2"/>
            <a:r>
              <a:rPr lang="en-US" dirty="0" smtClean="0"/>
              <a:t>Create the SASS easy to change (backgrounds, fonts)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 smtClean="0"/>
              <a:t>mixins</a:t>
            </a:r>
            <a:r>
              <a:rPr lang="en-US" dirty="0" smtClean="0"/>
              <a:t> for clears, gradients)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2342" y="3810000"/>
            <a:ext cx="4426916" cy="276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6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Font typeface="+mj-lt"/>
              <a:buAutoNum type="arabicPeriod" startAt="2"/>
            </a:pPr>
            <a:r>
              <a:rPr lang="en-US" dirty="0" smtClean="0"/>
              <a:t>Create a web gallery</a:t>
            </a:r>
          </a:p>
          <a:p>
            <a:pPr marL="804863" lvl="1" indent="-457200"/>
            <a:r>
              <a:rPr lang="en-US" dirty="0" smtClean="0"/>
              <a:t>Use </a:t>
            </a:r>
            <a:r>
              <a:rPr lang="en-US" dirty="0"/>
              <a:t>only HTML, SASS and CSS</a:t>
            </a:r>
          </a:p>
          <a:p>
            <a:pPr marL="804863" lvl="1" indent="-457200"/>
            <a:r>
              <a:rPr lang="en-US" dirty="0" smtClean="0"/>
              <a:t>List images</a:t>
            </a:r>
          </a:p>
          <a:p>
            <a:pPr marL="804863" lvl="1" indent="-457200"/>
            <a:r>
              <a:rPr lang="en-US" dirty="0" smtClean="0"/>
              <a:t>When a image is selected, show it zoomed</a:t>
            </a:r>
          </a:p>
          <a:p>
            <a:pPr marL="804863" lvl="1" indent="-45720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6327" y="3462496"/>
            <a:ext cx="3451098" cy="302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25545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6810</TotalTime>
  <Words>56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Cambria</vt:lpstr>
      <vt:lpstr>Consolas</vt:lpstr>
      <vt:lpstr>Corbel</vt:lpstr>
      <vt:lpstr>Wingdings 2</vt:lpstr>
      <vt:lpstr>Telerik Academy</vt:lpstr>
      <vt:lpstr>Homework</vt:lpstr>
      <vt:lpstr>Homework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Poker Need</cp:lastModifiedBy>
  <cp:revision>348</cp:revision>
  <dcterms:created xsi:type="dcterms:W3CDTF">2013-01-17T16:42:26Z</dcterms:created>
  <dcterms:modified xsi:type="dcterms:W3CDTF">2014-02-21T00:07:33Z</dcterms:modified>
</cp:coreProperties>
</file>