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6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8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4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7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dirty="0" smtClean="0"/>
              <a:t>Implement the following using LESS</a:t>
            </a:r>
          </a:p>
          <a:p>
            <a:pPr lvl="1"/>
            <a:r>
              <a:rPr lang="en-US" dirty="0" smtClean="0"/>
              <a:t>Use the HTML code from homework.html</a:t>
            </a:r>
          </a:p>
          <a:p>
            <a:pPr lvl="2"/>
            <a:r>
              <a:rPr lang="en-US" dirty="0" smtClean="0"/>
              <a:t>Create the LESS easy to change (backgrounds, fonts)</a:t>
            </a:r>
          </a:p>
          <a:p>
            <a:pPr lvl="2"/>
            <a:r>
              <a:rPr lang="en-US" dirty="0" smtClean="0"/>
              <a:t>Use mixins for clears, gradients)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2342" y="3810000"/>
            <a:ext cx="4426916" cy="27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66483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7120</TotalTime>
  <Words>30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Cambria</vt:lpstr>
      <vt:lpstr>Consolas</vt:lpstr>
      <vt:lpstr>Corbel</vt:lpstr>
      <vt:lpstr>Wingdings 2</vt:lpstr>
      <vt:lpstr>Telerik Academy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Poker Need</cp:lastModifiedBy>
  <cp:revision>564</cp:revision>
  <dcterms:created xsi:type="dcterms:W3CDTF">2013-01-17T16:42:26Z</dcterms:created>
  <dcterms:modified xsi:type="dcterms:W3CDTF">2014-02-21T00:07:59Z</dcterms:modified>
</cp:coreProperties>
</file>