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7"/>
  </p:notesMasterIdLst>
  <p:handoutMasterIdLst>
    <p:handoutMasterId r:id="rId8"/>
  </p:handoutMasterIdLst>
  <p:sldIdLst>
    <p:sldId id="455" r:id="rId2"/>
    <p:sldId id="456" r:id="rId3"/>
    <p:sldId id="457" r:id="rId4"/>
    <p:sldId id="458" r:id="rId5"/>
    <p:sldId id="462" r:id="rId6"/>
  </p:sldIdLst>
  <p:sldSz cx="9144000" cy="6858000" type="screen4x3"/>
  <p:notesSz cx="6881813" cy="92964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>
        <p:scale>
          <a:sx n="75" d="100"/>
          <a:sy n="75" d="100"/>
        </p:scale>
        <p:origin x="269" y="-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604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60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93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59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198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3.%20Naming-Identifiers-Homework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Refactor the following examples to produce code with well-named C# identifiers:</a:t>
            </a:r>
            <a:endParaRPr lang="en-US" sz="2800" b="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828800"/>
            <a:ext cx="8382000" cy="47634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lass class_123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 int max_count=6;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InClass_class_123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void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_class_InClass_class_123(bool promenliva)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string promenlivaKatoString=promenliva.ToString();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Console.WriteLine(promenlivaKatoString);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  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static void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Вход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class_123.InClass_class_123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инстанция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class_123.InClass_class_123();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инстанция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_class_InClass_class_123(true); 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48600" y="1828800"/>
            <a:ext cx="91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Refactor the following examples to produce code with well-named identifiers in C#:</a:t>
            </a:r>
            <a:endParaRPr lang="en-US" sz="2800" b="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190214"/>
            <a:ext cx="8077200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Hauptklasse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enum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 { ултра_Батка, Яка_Мацка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име_на_Чуека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Възраст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at the next slide …</a:t>
            </a:r>
            <a:endParaRPr lang="bg-BG" sz="2000" b="1" i="1" noProof="1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7000" y="2190214"/>
            <a:ext cx="86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1325463"/>
            <a:ext cx="80772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Make_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Чуек(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магическия_НомерНаЕДИНЧОВЕК)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 =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Чуек.Възраст = магическия_НомерНаЕДИНЧОВЕК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магическия_НомерНаЕДИНЧОВЕК%2 == 0)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Чуек.име_на_Чуека = "Батката";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Чуек.пол = Пол.ултра_Батка;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Чуек.име_на_Чуека = "Мацето";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Чуек.пол = Пол.Яка_Мацка;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7000" y="5638800"/>
            <a:ext cx="86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Refactor the following examples to produce code with well-named identifiers in JavaScript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0550" y="2164974"/>
            <a:ext cx="7962900" cy="4083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_ClickON_TheButton( THE_event, argumenti)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moqProzorec=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brauzyra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moqProzorec.navigator.appCodeName;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ism=brauzyra=="Mozilla";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if(ism)</a:t>
            </a:r>
            <a:b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alert("Yes");</a:t>
            </a:r>
            <a:b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("No");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6600" y="5786735"/>
            <a:ext cx="273685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JavaScript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6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Refactor and improve the naming in the C# source project “</a:t>
            </a:r>
            <a:r>
              <a:rPr lang="en-US" sz="2800" dirty="0" smtClean="0">
                <a:hlinkClick r:id="rId2" action="ppaction://hlinkfile"/>
              </a:rPr>
              <a:t>3</a:t>
            </a:r>
            <a:r>
              <a:rPr lang="en-US" sz="2800" dirty="0">
                <a:hlinkClick r:id="rId2" action="ppaction://hlinkfile"/>
              </a:rPr>
              <a:t>. Naming-Identifiers-Homework.zip</a:t>
            </a:r>
            <a:r>
              <a:rPr lang="en-US" sz="2800" dirty="0" smtClean="0"/>
              <a:t>”. You are allowed to make other improvements in the code as well (not only naming) as well as to fix bugs.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2485</TotalTime>
  <Words>264</Words>
  <Application>Microsoft Office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  <vt:lpstr>Homework (3)</vt:lpstr>
      <vt:lpstr>Homework (4)</vt:lpstr>
      <vt:lpstr>Homework (5)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Naming Identifiers</dc:title>
  <dc:subject>Telerik Software Academy</dc:subject>
  <dc:creator>Svetlin Nakov</dc:creator>
  <cp:keywords>C#, course, telerik software academy, free courses for developers, OOP, object-oriented programming</cp:keywords>
  <cp:lastModifiedBy>Un Belt</cp:lastModifiedBy>
  <cp:revision>629</cp:revision>
  <dcterms:created xsi:type="dcterms:W3CDTF">2007-12-08T16:03:35Z</dcterms:created>
  <dcterms:modified xsi:type="dcterms:W3CDTF">2014-05-18T02:25:33Z</dcterms:modified>
  <cp:category>software engineering</cp:category>
</cp:coreProperties>
</file>