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"/>
  </p:notesMasterIdLst>
  <p:handoutMasterIdLst>
    <p:handoutMasterId r:id="rId6"/>
  </p:handoutMasterIdLst>
  <p:sldIdLst>
    <p:sldId id="349" r:id="rId2"/>
    <p:sldId id="350" r:id="rId3"/>
    <p:sldId id="353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2" autoAdjust="0"/>
    <p:restoredTop sz="95510" autoAdjust="0"/>
  </p:normalViewPr>
  <p:slideViewPr>
    <p:cSldViewPr>
      <p:cViewPr varScale="1">
        <p:scale>
          <a:sx n="72" d="100"/>
          <a:sy n="72" d="100"/>
        </p:scale>
        <p:origin x="5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192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04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shows the </a:t>
            </a:r>
            <a:r>
              <a:rPr lang="en-US" sz="2800" dirty="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</a:t>
            </a:r>
            <a:r>
              <a:rPr lang="en-US" sz="2800" dirty="0" smtClean="0"/>
              <a:t>script that </a:t>
            </a:r>
            <a:r>
              <a:rPr lang="en-US" sz="2800" dirty="0"/>
              <a:t>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script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that </a:t>
            </a:r>
            <a:r>
              <a:rPr lang="en-US" sz="2800" dirty="0"/>
              <a:t>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'Two hundred seventy three'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'Four hundred'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'Seven hundred and eleven'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8832</TotalTime>
  <Words>218</Words>
  <Application>Microsoft Office PowerPoint</Application>
  <PresentationFormat>On-screen Show (4:3)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Un Belt</cp:lastModifiedBy>
  <cp:revision>517</cp:revision>
  <dcterms:created xsi:type="dcterms:W3CDTF">2007-12-08T16:03:35Z</dcterms:created>
  <dcterms:modified xsi:type="dcterms:W3CDTF">2014-05-11T11:35:54Z</dcterms:modified>
</cp:coreProperties>
</file>