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  <a:p>
            <a:r>
              <a:rPr lang="en-US" sz="1800" noProof="1" smtClean="0"/>
              <a:t>arr.remove(1); //arr = [2,4,3,4,111,3,2,</a:t>
            </a:r>
            <a:r>
              <a:rPr lang="en-US" sz="1800" dirty="0" smtClean="0"/>
              <a:t>'</a:t>
            </a:r>
            <a:r>
              <a:rPr lang="en-US" sz="1800" noProof="1" smtClean="0"/>
              <a:t>1</a:t>
            </a:r>
            <a:r>
              <a:rPr lang="en-US" sz="1800" dirty="0"/>
              <a:t>'</a:t>
            </a:r>
            <a:r>
              <a:rPr lang="en-US" sz="1800" noProof="1" smtClean="0"/>
              <a:t>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</a:t>
            </a:r>
            <a:r>
              <a:rPr lang="en-US" sz="1800" dirty="0"/>
              <a:t> </a:t>
            </a:r>
            <a:r>
              <a:rPr lang="en-US" sz="1800" dirty="0" smtClean="0"/>
              <a:t>'</a:t>
            </a:r>
            <a:r>
              <a:rPr lang="en-US" sz="1800" noProof="1" smtClean="0"/>
              <a:t>length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Gosho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Petrov</a:t>
            </a:r>
            <a:r>
              <a:rPr lang="en-US" sz="1800" dirty="0"/>
              <a:t>'</a:t>
            </a:r>
            <a:r>
              <a:rPr lang="en-US" sz="1800" noProof="1" smtClean="0"/>
              <a:t>, age: 32 }, </a:t>
            </a:r>
          </a:p>
          <a:p>
            <a:r>
              <a:rPr lang="en-US" sz="1800" noProof="1" smtClean="0"/>
              <a:t>  { firstname : </a:t>
            </a:r>
            <a:r>
              <a:rPr lang="en-US" sz="1800" dirty="0" smtClean="0"/>
              <a:t>'</a:t>
            </a:r>
            <a:r>
              <a:rPr lang="en-US" sz="1800" noProof="1" smtClean="0"/>
              <a:t>Bay</a:t>
            </a:r>
            <a:r>
              <a:rPr lang="en-US" sz="1800" dirty="0"/>
              <a:t>'</a:t>
            </a:r>
            <a:r>
              <a:rPr lang="en-US" sz="1800" noProof="1" smtClean="0"/>
              <a:t>, lastname: </a:t>
            </a:r>
            <a:r>
              <a:rPr lang="en-US" sz="1800" dirty="0" smtClean="0"/>
              <a:t>'</a:t>
            </a:r>
            <a:r>
              <a:rPr lang="en-US" sz="1800" noProof="1" smtClean="0"/>
              <a:t>Ivan</a:t>
            </a:r>
            <a:r>
              <a:rPr lang="en-US" sz="1800" dirty="0"/>
              <a:t>'</a:t>
            </a:r>
            <a:r>
              <a:rPr lang="en-US" sz="1800" noProof="1" smtClean="0"/>
              <a:t>, age: 81},… 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firstname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</a:p>
          <a:p>
            <a:r>
              <a:rPr lang="en-US" sz="1800" noProof="1" smtClean="0"/>
              <a:t>var groupedByAge= group(persons, </a:t>
            </a:r>
            <a:r>
              <a:rPr lang="en-US" sz="1800" dirty="0" smtClean="0"/>
              <a:t>'</a:t>
            </a:r>
            <a:r>
              <a:rPr lang="en-US" sz="1800" noProof="1" smtClean="0"/>
              <a:t>age</a:t>
            </a:r>
            <a:r>
              <a:rPr lang="en-US" sz="1800" dirty="0"/>
              <a:t>'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281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Un Belt</cp:lastModifiedBy>
  <cp:revision>707</cp:revision>
  <dcterms:created xsi:type="dcterms:W3CDTF">2013-03-08T15:31:43Z</dcterms:created>
  <dcterms:modified xsi:type="dcterms:W3CDTF">2014-05-12T23:53:47Z</dcterms:modified>
</cp:coreProperties>
</file>