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72" d="100"/>
          <a:sy n="72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4714</TotalTime>
  <Words>772</Words>
  <Application>Microsoft Office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Un Belt</cp:lastModifiedBy>
  <cp:revision>641</cp:revision>
  <dcterms:created xsi:type="dcterms:W3CDTF">2013-03-13T10:52:48Z</dcterms:created>
  <dcterms:modified xsi:type="dcterms:W3CDTF">2014-05-12T23:54:21Z</dcterms:modified>
</cp:coreProperties>
</file>