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30" r:id="rId2"/>
    <p:sldId id="331" r:id="rId3"/>
    <p:sldId id="332" r:id="rId4"/>
    <p:sldId id="32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6" autoAdjust="0"/>
    <p:restoredTop sz="94660"/>
  </p:normalViewPr>
  <p:slideViewPr>
    <p:cSldViewPr>
      <p:cViewPr varScale="1">
        <p:scale>
          <a:sx n="100" d="100"/>
          <a:sy n="100" d="100"/>
        </p:scale>
        <p:origin x="9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9C81D-72B0-42C7-BF91-A4119E6021E9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ADCEF-80BF-45D9-A0D8-C9826E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a script that creates a number of div elements. Each div element must have the following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width and height between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2600" dirty="0" smtClean="0"/>
              <a:t>px and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2600" dirty="0" smtClean="0"/>
              <a:t>px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background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font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position on the screen (</a:t>
            </a:r>
            <a:r>
              <a:rPr lang="en-US" sz="2600" dirty="0" err="1" smtClean="0"/>
              <a:t>position:absolute</a:t>
            </a:r>
            <a:r>
              <a:rPr lang="en-US" sz="2600" dirty="0" smtClean="0"/>
              <a:t>)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A strong element with text "div" inside the div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border radius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border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border width between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600" dirty="0" smtClean="0"/>
              <a:t>px and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2600" dirty="0" smtClean="0"/>
              <a:t>px</a:t>
            </a:r>
            <a:endParaRPr lang="en-US" sz="2600" dirty="0"/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407787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42900" indent="-2857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a script that creates 5 div elements and moves them in circular path with interval of 100 milliseconds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404813" algn="l"/>
              </a:tabLst>
            </a:pPr>
            <a:r>
              <a:rPr lang="en-US" sz="2800" dirty="0" smtClean="0"/>
              <a:t>Create a text area and two inputs with type="color"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Make the font color of the text area as the value of the first color input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Make the background color of the text area as the value of the second input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0561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400050" indent="-342900">
              <a:lnSpc>
                <a:spcPct val="100000"/>
              </a:lnSpc>
              <a:buFont typeface="+mj-lt"/>
              <a:buAutoNum type="arabicPeriod" startAt="4"/>
              <a:tabLst>
                <a:tab pos="282575" algn="l"/>
                <a:tab pos="404813" algn="l"/>
              </a:tabLst>
            </a:pPr>
            <a:r>
              <a:rPr lang="en-US" sz="2800" dirty="0" smtClean="0"/>
              <a:t>Create a tag cloud: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Visualize a string of tags (strings) in a given container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By given </a:t>
            </a:r>
            <a:r>
              <a:rPr lang="en-US" sz="2600" dirty="0" err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minFontSize</a:t>
            </a: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 and </a:t>
            </a:r>
            <a:r>
              <a:rPr lang="en-US" sz="2600" dirty="0" err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maxFontSize</a:t>
            </a: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, generate the tags with different font-size, depending on the number of occurrences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3250" y="3429000"/>
            <a:ext cx="79311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tags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["cms", "javascript", "js",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ASP.NET MVC", ".net", ".net", "css",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wordpress", "xaml", "js", "http", "web",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asp.net", "asp.net MVC", "ASP.NET MVC",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wp", "javascript", "js", "cms", "html",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javascript", "http", "http", "CMS"]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tagCloud = generateTagCloud(tags,17,42);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3110" y="3048000"/>
            <a:ext cx="2191790" cy="2313556"/>
          </a:xfrm>
          <a:prstGeom prst="roundRect">
            <a:avLst>
              <a:gd name="adj" fmla="val 1825"/>
            </a:avLst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79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514350" indent="-403225">
              <a:lnSpc>
                <a:spcPct val="100000"/>
              </a:lnSpc>
              <a:buFont typeface="+mj-lt"/>
              <a:buAutoNum type="arabicPeriod" startAt="5"/>
              <a:tabLst>
                <a:tab pos="282575" algn="l"/>
                <a:tab pos="346075" algn="l"/>
              </a:tabLst>
            </a:pPr>
            <a:r>
              <a:rPr lang="en-US" sz="2800" dirty="0" smtClean="0"/>
              <a:t>*Create a </a:t>
            </a:r>
            <a:r>
              <a:rPr lang="en-US" sz="2800" dirty="0" err="1" smtClean="0"/>
              <a:t>TreeView</a:t>
            </a:r>
            <a:r>
              <a:rPr lang="en-US" sz="2800" dirty="0" smtClean="0"/>
              <a:t> component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Initially only the top items must be visible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On item click</a:t>
            </a:r>
          </a:p>
          <a:p>
            <a:pPr marL="977900" lvl="2" indent="-280988">
              <a:lnSpc>
                <a:spcPct val="100000"/>
              </a:lnSpc>
            </a:pPr>
            <a:r>
              <a:rPr lang="en-US" sz="2400" dirty="0" smtClean="0"/>
              <a:t>If its children are hidden (collapsed), </a:t>
            </a:r>
            <a:br>
              <a:rPr lang="en-US" sz="2400" dirty="0" smtClean="0"/>
            </a:br>
            <a:r>
              <a:rPr lang="en-US" sz="2400" dirty="0" smtClean="0"/>
              <a:t>they must be made visible (expanded)</a:t>
            </a:r>
          </a:p>
          <a:p>
            <a:pPr marL="977900" lvl="2" indent="-280988">
              <a:lnSpc>
                <a:spcPct val="100000"/>
              </a:lnSpc>
            </a:pPr>
            <a:r>
              <a:rPr lang="en-US" sz="2400" dirty="0" smtClean="0"/>
              <a:t>If its children are visible (expanded), </a:t>
            </a:r>
            <a:br>
              <a:rPr lang="en-US" sz="2400" dirty="0" smtClean="0"/>
            </a:br>
            <a:r>
              <a:rPr lang="en-US" sz="2400" dirty="0" smtClean="0"/>
              <a:t>they must be made hidden (collapsed)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Research about events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7267863" y="3190482"/>
            <a:ext cx="1006957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Initial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649169" y="6223025"/>
            <a:ext cx="2244346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Top level expanded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35998" y="6223843"/>
            <a:ext cx="2138225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Sub item expanded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0447" y="4207522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6678" y="4207522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6678" y="1174160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06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>
    <a:spDef>
      <a:spPr bwMode="auto">
        <a:solidFill>
          <a:schemeClr val="accent5">
            <a:lumMod val="40000"/>
            <a:lumOff val="60000"/>
            <a:alpha val="15000"/>
          </a:schemeClr>
        </a:solidFill>
        <a:ln w="12700">
          <a:solidFill>
            <a:schemeClr val="accent5">
              <a:lumMod val="60000"/>
              <a:lumOff val="40000"/>
            </a:schemeClr>
          </a:solidFill>
        </a:ln>
      </a:spPr>
      <a:bodyPr wrap="square">
        <a:noAutofit/>
      </a:bodyPr>
      <a:lstStyle>
        <a:defPPr eaLnBrk="0" hangingPunct="0">
          <a:spcBef>
            <a:spcPts val="1800"/>
          </a:spcBef>
          <a:buClr>
            <a:schemeClr val="accent5">
              <a:lumMod val="40000"/>
              <a:lumOff val="60000"/>
            </a:schemeClr>
          </a:buClr>
          <a:buSzPct val="70000"/>
          <a:defRPr sz="2000" b="1" noProof="1">
            <a:solidFill>
              <a:srgbClr val="8CF4F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nsolas" pitchFamily="49" charset="0"/>
            <a:cs typeface="Consolas" pitchFamily="49" charset="0"/>
            <a:sym typeface="Wingdings" pitchFamily="2" charset="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15087</TotalTime>
  <Words>218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Homework</vt:lpstr>
      <vt:lpstr>Homework (2)</vt:lpstr>
      <vt:lpstr>Homework (3)</vt:lpstr>
      <vt:lpstr>Homework (4)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and DOM Manipulation</dc:title>
  <dc:creator>Doncho Minkov</dc:creator>
  <cp:lastModifiedBy>Un Belt</cp:lastModifiedBy>
  <cp:revision>1258</cp:revision>
  <dcterms:created xsi:type="dcterms:W3CDTF">2006-08-16T00:00:00Z</dcterms:created>
  <dcterms:modified xsi:type="dcterms:W3CDTF">2014-06-13T20:25:04Z</dcterms:modified>
</cp:coreProperties>
</file>