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6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9849</TotalTime>
  <Words>108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Cambria</vt:lpstr>
      <vt:lpstr>Consolas</vt:lpstr>
      <vt:lpstr>Corbel</vt:lpstr>
      <vt:lpstr>Wingdings 2</vt:lpstr>
      <vt:lpstr>Telerik Academy theme</vt:lpstr>
      <vt:lpstr>Homework</vt:lpstr>
      <vt:lpstr>Homework (5)</vt:lpstr>
      <vt:lpstr>Homework (7)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Un Belt</cp:lastModifiedBy>
  <cp:revision>431</cp:revision>
  <dcterms:created xsi:type="dcterms:W3CDTF">2013-11-06T07:04:00Z</dcterms:created>
  <dcterms:modified xsi:type="dcterms:W3CDTF">2014-06-07T21:03:05Z</dcterms:modified>
</cp:coreProperties>
</file>