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47686"/>
            <a:ext cx="7772400" cy="1470025"/>
          </a:xfrm>
        </p:spPr>
        <p:txBody>
          <a:bodyPr>
            <a:normAutofit/>
          </a:bodyPr>
          <a:lstStyle/>
          <a:p>
            <a:r>
              <a:rPr dirty="0"/>
              <a:t>Quantization Benchmarking with </a:t>
            </a:r>
            <a:r>
              <a:rPr dirty="0" err="1"/>
              <a:t>LLaMA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r>
              <a:rPr lang="en-US" dirty="0"/>
              <a:t>Damir Sarsenov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Findings — Accuracy/Quality (from the two papers)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GPTQ shows that 3–4‑bit weight‑only PTQ can closely track full‑precision quality on language modeling benchmarks for large Transformers.</a:t>
            </a:r>
          </a:p>
          <a:p>
            <a:r>
              <a:t>Tender reports higher accuracy than prior low‑precision schemes under its decomposition and requantization strategy.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Findings — Performance (TTFT, tokens/s)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GPTQ reports end‑to‑end inference speedups vs FP16 with optimized kernels on A100/A6000 in their evaluations.</a:t>
            </a:r>
          </a:p>
          <a:p>
            <a:r>
              <a:t>Tender reports throughput gains by avoiding frequent requantization when accumulating partial sums, improving hardware utilization.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— Energy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methods reduce data movement due to smaller weights, which generally correlates with lower energy per token; exact savings are workload‑dependent.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Trade‑offs (at a glance)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r>
                        <a:rPr b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Precision Regime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Key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Caveats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t>GPTQ (ICLR’23)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W4 (3–4‑bit weights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Hessian‑aware one‑shot PTQ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Strong accuracy‑vs‑size; simple deployment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Throughput depends on kernel maturity; activations remain high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t>Tender (ISCA’24)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Low‑precision with decomposed tensors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Power‑of‑two scale spacing avoids frequent requantization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Higher accuracy/throughput vs prior schemes; minimal HW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Requires co‑design assumptions; reproduction may need research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Proposed Benchmark Protocol (future 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Report TTFT, tokens/s, memory, and energy/token with quality scores.</a:t>
            </a:r>
          </a:p>
          <a:p>
            <a:r>
              <a:rPr dirty="0"/>
              <a:t>Fix engine/kernel versions; same prompts/seeds; identical flags.</a:t>
            </a:r>
          </a:p>
          <a:p>
            <a:r>
              <a:rPr dirty="0"/>
              <a:t>Compare FP16/BF16 vs W4 (GPTQ). Document any Tender‑style configs explicitly.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GPTQ: strong default for weight‑only 3–4‑bit with minimal accuracy loss.</a:t>
            </a:r>
          </a:p>
          <a:p>
            <a:r>
              <a:t>Tender: co‑design path to low‑precision accumulation with fewer requantizations.</a:t>
            </a:r>
          </a:p>
          <a:p>
            <a:r>
              <a:t>Future: standardized energy/token reporting; broader kernel support; reproducible protocols.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(Two Papers)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en-US" dirty="0" err="1"/>
              <a:t>Frantar</a:t>
            </a:r>
            <a:r>
              <a:rPr lang="en-US" dirty="0"/>
              <a:t>, </a:t>
            </a:r>
            <a:r>
              <a:rPr lang="en-US" dirty="0" err="1"/>
              <a:t>Ashkboos</a:t>
            </a:r>
            <a:r>
              <a:rPr lang="en-US" dirty="0"/>
              <a:t>, Hoefler, </a:t>
            </a:r>
            <a:r>
              <a:rPr lang="en-US" dirty="0" err="1"/>
              <a:t>Alistarh</a:t>
            </a:r>
            <a:r>
              <a:rPr lang="en-US" dirty="0"/>
              <a:t>. GPTQ: Accurate Post‑Training Quantization for Generative Pre‑trained Transformers. ICLR 2023.</a:t>
            </a:r>
          </a:p>
          <a:p>
            <a:r>
              <a:rPr lang="en-US" dirty="0"/>
              <a:t>2) Lee, Lee, Sim. Tender: Accelerating Large Language Models via Tensor Decomposition and Runtime </a:t>
            </a:r>
            <a:r>
              <a:rPr lang="en-US" dirty="0" err="1"/>
              <a:t>Requantization</a:t>
            </a:r>
            <a:r>
              <a:rPr lang="en-US" dirty="0"/>
              <a:t>. </a:t>
            </a:r>
            <a:r>
              <a:rPr lang="en-US"/>
              <a:t>ISCA 2024.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Introduction &amp; Background</a:t>
            </a:r>
          </a:p>
          <a:p>
            <a:r>
              <a:t>Motivation</a:t>
            </a:r>
          </a:p>
          <a:p>
            <a:r>
              <a:t>Problem Statement &amp; Research Focus</a:t>
            </a:r>
          </a:p>
          <a:p>
            <a:r>
              <a:t>Related Research (Two Papers)</a:t>
            </a:r>
          </a:p>
          <a:p>
            <a:r>
              <a:t>Method 1: GPTQ (ICLR 2023)</a:t>
            </a:r>
          </a:p>
          <a:p>
            <a:r>
              <a:t>Method 2: Tender (ISCA 2024)</a:t>
            </a:r>
          </a:p>
          <a:p>
            <a:r>
              <a:t>Comparative Findings (Quality, Performance, Energy)</a:t>
            </a:r>
          </a:p>
          <a:p>
            <a:r>
              <a:t>Proposed Benchmark Protocol (future work)</a:t>
            </a:r>
          </a:p>
          <a:p>
            <a:r>
              <a:t>Conclusion &amp; Future Work</a:t>
            </a:r>
          </a:p>
          <a:p>
            <a:r>
              <a:t>References (Two Papers)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LLaMA‑class models are memory/latency/energy intensive.</a:t>
            </a:r>
          </a:p>
          <a:p>
            <a:r>
              <a:t>Quantization reduces precision to shrink memory and raise utilization.</a:t>
            </a:r>
          </a:p>
          <a:p>
            <a:r>
              <a:t>We focus on two research directions: GPTQ and Tender.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Capacity &amp; bandwidth: Lower‑bit weights shrink HBM footprint and traffic.</a:t>
            </a:r>
          </a:p>
          <a:p>
            <a:r>
              <a:t>Latency/throughput: Reduced precision can increase tokens/s if kernels and scheduling are well supported.</a:t>
            </a:r>
          </a:p>
          <a:p>
            <a:r>
              <a:t>Energy considerations: Smaller data movement and higher utilization can reduce energy per token.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 &amp; Research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Survey GPTQ (weight‑only PTQ) and Tender (co‑design).</a:t>
            </a:r>
          </a:p>
          <a:p>
            <a:r>
              <a:t>Compare impact on quality, tokens/s, TTFT, memory; discuss energy.</a:t>
            </a:r>
          </a:p>
          <a:p>
            <a:r>
              <a:t>Propose a minimal, fair protocol for future benchmarks.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Related Research (Two Papers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GPTQ (ICLR 2023): one‑shot, Hessian‑aware weight‑only quantization.</a:t>
            </a:r>
          </a:p>
          <a:p>
            <a:r>
              <a:t>Tender (ISCA 2024): tensor decomposition + runtime requantization co‑design.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 1 — GPTQ (ICLR 2023):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One‑shot post‑training, weight‑only (3–4‑bit) quantization.</a:t>
            </a:r>
          </a:p>
          <a:p>
            <a:r>
              <a:t>Uses approximate second‑order info to minimize reconstruction error.</a:t>
            </a:r>
          </a:p>
          <a:p>
            <a:r>
              <a:t>Architectural angle: cuts HBM traffic; potential speedups with kernels.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Method 2 — Tender (ISCA 2024):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Decomposed quantization with power‑of‑two scale spacing.</a:t>
            </a:r>
          </a:p>
          <a:p>
            <a:r>
              <a:t>Avoids frequent de/quantization when accumulating partial sums.</a:t>
            </a:r>
          </a:p>
          <a:p>
            <a:r>
              <a:t>Architectural angle: better utilization; minimal HW changes.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Comparison: Memory Footprint (weights‑only)</a:t>
            </a:r>
          </a:p>
        </p:txBody>
      </p:sp>
      <p:pic>
        <p:nvPicPr>
          <p:cNvPr id="3" name="Picture 2" descr="TwoPaper_memory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2E80EB3D014B40AB09762EA0EE986F" ma:contentTypeVersion="6" ma:contentTypeDescription="Create a new document." ma:contentTypeScope="" ma:versionID="14b58a72b104f34a0186fe7de2bcccfb">
  <xsd:schema xmlns:xsd="http://www.w3.org/2001/XMLSchema" xmlns:xs="http://www.w3.org/2001/XMLSchema" xmlns:p="http://schemas.microsoft.com/office/2006/metadata/properties" xmlns:ns3="2b61449c-1970-4aa1-88d1-9ca2c9e24178" targetNamespace="http://schemas.microsoft.com/office/2006/metadata/properties" ma:root="true" ma:fieldsID="6e6d9e38d053eb010ab900e14ffc8ede" ns3:_="">
    <xsd:import namespace="2b61449c-1970-4aa1-88d1-9ca2c9e2417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1449c-1970-4aa1-88d1-9ca2c9e2417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61449c-1970-4aa1-88d1-9ca2c9e24178" xsi:nil="true"/>
  </documentManagement>
</p:properties>
</file>

<file path=customXml/itemProps1.xml><?xml version="1.0" encoding="utf-8"?>
<ds:datastoreItem xmlns:ds="http://schemas.openxmlformats.org/officeDocument/2006/customXml" ds:itemID="{1DB8B785-522A-49AE-9E43-57E720E398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61449c-1970-4aa1-88d1-9ca2c9e2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B2F442-1CC2-4AE6-87BF-64EA3A5AFE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B427B3-2AC8-424C-BD77-A783C387FD1D}">
  <ds:schemaRefs>
    <ds:schemaRef ds:uri="http://schemas.microsoft.com/office/2006/documentManagement/types"/>
    <ds:schemaRef ds:uri="http://www.w3.org/XML/1998/namespace"/>
    <ds:schemaRef ds:uri="2b61449c-1970-4aa1-88d1-9ca2c9e24178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722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Quantization Benchmarking with LLaMA</vt:lpstr>
      <vt:lpstr>Outline</vt:lpstr>
      <vt:lpstr>Introduction &amp; Background</vt:lpstr>
      <vt:lpstr>Motivation</vt:lpstr>
      <vt:lpstr>Problem Statement &amp; Research Focus</vt:lpstr>
      <vt:lpstr>Related Research (Two Papers Only)</vt:lpstr>
      <vt:lpstr>Method 1 — GPTQ (ICLR 2023): Proposed Solution</vt:lpstr>
      <vt:lpstr>Method 2 — Tender (ISCA 2024): Proposed Solution</vt:lpstr>
      <vt:lpstr>Comparison: Memory Footprint (weights‑only)</vt:lpstr>
      <vt:lpstr>Findings — Accuracy/Quality (from the two papers)</vt:lpstr>
      <vt:lpstr>Findings — Performance (TTFT, tokens/s)</vt:lpstr>
      <vt:lpstr>Findings — Energy Considerations</vt:lpstr>
      <vt:lpstr>Method Trade‑offs (at a glance)</vt:lpstr>
      <vt:lpstr>Proposed Benchmark Protocol (future work)</vt:lpstr>
      <vt:lpstr>Conclusion &amp; Future Work</vt:lpstr>
      <vt:lpstr>References (Two Papers)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Damir Sarsenov</cp:lastModifiedBy>
  <cp:revision>2</cp:revision>
  <dcterms:created xsi:type="dcterms:W3CDTF">2013-01-27T09:14:16Z</dcterms:created>
  <dcterms:modified xsi:type="dcterms:W3CDTF">2025-10-24T08:22:30Z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0x010100A22E80EB3D014B40AB09762EA0EE986F</vt:lpwstr>
  </property>
</Properties>
</file>