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oboto"/>
      <p:regular r:id="rId12"/>
      <p:bold r:id="rId13"/>
      <p:italic r:id="rId14"/>
      <p:boldItalic r:id="rId15"/>
    </p:embeddedFont>
    <p:embeddedFont>
      <p:font typeface="Montserrat"/>
      <p:regular r:id="rId16"/>
      <p:bold r:id="rId17"/>
      <p:italic r:id="rId18"/>
      <p:boldItalic r:id="rId19"/>
    </p:embeddedFont>
    <p:embeddedFont>
      <p:font typeface="Old Standard TT"/>
      <p:regular r:id="rId20"/>
      <p:bold r:id="rId21"/>
      <p:italic r:id="rId22"/>
    </p:embeddedFont>
    <p:embeddedFont>
      <p:font typeface="Rubik"/>
      <p:regular r:id="rId23"/>
      <p:bold r:id="rId24"/>
      <p:italic r:id="rId25"/>
      <p:boldItalic r:id="rId26"/>
    </p:embeddedFont>
    <p:embeddedFont>
      <p:font typeface="Montserrat ExtraBold"/>
      <p:bold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22" Type="http://schemas.openxmlformats.org/officeDocument/2006/relationships/font" Target="fonts/OldStandardTT-italic.fntdata"/><Relationship Id="rId21" Type="http://schemas.openxmlformats.org/officeDocument/2006/relationships/font" Target="fonts/OldStandardTT-bold.fntdata"/><Relationship Id="rId24" Type="http://schemas.openxmlformats.org/officeDocument/2006/relationships/font" Target="fonts/Rubik-bold.fntdata"/><Relationship Id="rId23" Type="http://schemas.openxmlformats.org/officeDocument/2006/relationships/font" Target="fonts/Rubi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ubik-boldItalic.fntdata"/><Relationship Id="rId25" Type="http://schemas.openxmlformats.org/officeDocument/2006/relationships/font" Target="fonts/Rubik-italic.fntdata"/><Relationship Id="rId28" Type="http://schemas.openxmlformats.org/officeDocument/2006/relationships/font" Target="fonts/MontserratExtraBold-boldItalic.fntdata"/><Relationship Id="rId27" Type="http://schemas.openxmlformats.org/officeDocument/2006/relationships/font" Target="fonts/MontserratExtra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font" Target="fonts/Roboto-bold.fntdata"/><Relationship Id="rId12" Type="http://schemas.openxmlformats.org/officeDocument/2006/relationships/font" Target="fonts/Roboto-regular.fntdata"/><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ontserrat-bold.fntdata"/><Relationship Id="rId16" Type="http://schemas.openxmlformats.org/officeDocument/2006/relationships/font" Target="fonts/Montserrat-regular.fntdata"/><Relationship Id="rId19" Type="http://schemas.openxmlformats.org/officeDocument/2006/relationships/font" Target="fonts/Montserrat-boldItalic.fntdata"/><Relationship Id="rId18" Type="http://schemas.openxmlformats.org/officeDocument/2006/relationships/font" Target="fonts/Montserrat-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25826ed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25826ed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25826edf5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25826edf5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25826edf5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25826edf5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25826edf5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25826edf5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25826edf5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25826edf5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11.pn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3.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3.png"/><Relationship Id="rId4"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3.png"/><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3"/>
            </a:gs>
            <a:gs pos="100000">
              <a:schemeClr val="dk2"/>
            </a:gs>
          </a:gsLst>
          <a:lin ang="5400012" scaled="0"/>
        </a:gradFill>
      </p:bgPr>
    </p:bg>
    <p:spTree>
      <p:nvGrpSpPr>
        <p:cNvPr id="53" name="Shape 53"/>
        <p:cNvGrpSpPr/>
        <p:nvPr/>
      </p:nvGrpSpPr>
      <p:grpSpPr>
        <a:xfrm>
          <a:off x="0" y="0"/>
          <a:ext cx="0" cy="0"/>
          <a:chOff x="0" y="0"/>
          <a:chExt cx="0" cy="0"/>
        </a:xfrm>
      </p:grpSpPr>
      <p:cxnSp>
        <p:nvCxnSpPr>
          <p:cNvPr id="54" name="Google Shape;54;p14"/>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55" name="Google Shape;55;p14"/>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FFFFFF"/>
              </a:buClr>
              <a:buSzPts val="4200"/>
              <a:buChar char="●"/>
              <a:defRPr sz="4200">
                <a:solidFill>
                  <a:srgbClr val="FFFFFF"/>
                </a:solidFill>
              </a:defRPr>
            </a:lvl1pPr>
            <a:lvl2pPr lvl="1" rtl="0">
              <a:spcBef>
                <a:spcPts val="0"/>
              </a:spcBef>
              <a:spcAft>
                <a:spcPts val="0"/>
              </a:spcAft>
              <a:buClr>
                <a:schemeClr val="accent1"/>
              </a:buClr>
              <a:buSzPts val="4200"/>
              <a:buChar char="○"/>
              <a:defRPr sz="4200">
                <a:solidFill>
                  <a:schemeClr val="accent1"/>
                </a:solidFill>
              </a:defRPr>
            </a:lvl2pPr>
            <a:lvl3pPr lvl="2" rtl="0">
              <a:spcBef>
                <a:spcPts val="0"/>
              </a:spcBef>
              <a:spcAft>
                <a:spcPts val="0"/>
              </a:spcAft>
              <a:buClr>
                <a:schemeClr val="accent1"/>
              </a:buClr>
              <a:buSzPts val="4200"/>
              <a:buChar char="■"/>
              <a:defRPr sz="4200">
                <a:solidFill>
                  <a:schemeClr val="accent1"/>
                </a:solidFill>
              </a:defRPr>
            </a:lvl3pPr>
            <a:lvl4pPr lvl="3" rtl="0">
              <a:spcBef>
                <a:spcPts val="0"/>
              </a:spcBef>
              <a:spcAft>
                <a:spcPts val="0"/>
              </a:spcAft>
              <a:buClr>
                <a:schemeClr val="accent1"/>
              </a:buClr>
              <a:buSzPts val="4200"/>
              <a:buChar char="●"/>
              <a:defRPr sz="4200">
                <a:solidFill>
                  <a:schemeClr val="accent1"/>
                </a:solidFill>
              </a:defRPr>
            </a:lvl4pPr>
            <a:lvl5pPr lvl="4" rtl="0">
              <a:spcBef>
                <a:spcPts val="0"/>
              </a:spcBef>
              <a:spcAft>
                <a:spcPts val="0"/>
              </a:spcAft>
              <a:buClr>
                <a:schemeClr val="accent1"/>
              </a:buClr>
              <a:buSzPts val="4200"/>
              <a:buChar char="○"/>
              <a:defRPr sz="4200">
                <a:solidFill>
                  <a:schemeClr val="accent1"/>
                </a:solidFill>
              </a:defRPr>
            </a:lvl5pPr>
            <a:lvl6pPr lvl="5" rtl="0">
              <a:spcBef>
                <a:spcPts val="0"/>
              </a:spcBef>
              <a:spcAft>
                <a:spcPts val="0"/>
              </a:spcAft>
              <a:buClr>
                <a:schemeClr val="accent1"/>
              </a:buClr>
              <a:buSzPts val="4200"/>
              <a:buChar char="■"/>
              <a:defRPr sz="4200">
                <a:solidFill>
                  <a:schemeClr val="accent1"/>
                </a:solidFill>
              </a:defRPr>
            </a:lvl6pPr>
            <a:lvl7pPr lvl="6" rtl="0">
              <a:spcBef>
                <a:spcPts val="0"/>
              </a:spcBef>
              <a:spcAft>
                <a:spcPts val="0"/>
              </a:spcAft>
              <a:buClr>
                <a:schemeClr val="accent1"/>
              </a:buClr>
              <a:buSzPts val="4200"/>
              <a:buChar char="●"/>
              <a:defRPr sz="4200">
                <a:solidFill>
                  <a:schemeClr val="accent1"/>
                </a:solidFill>
              </a:defRPr>
            </a:lvl7pPr>
            <a:lvl8pPr lvl="7" rtl="0">
              <a:spcBef>
                <a:spcPts val="0"/>
              </a:spcBef>
              <a:spcAft>
                <a:spcPts val="0"/>
              </a:spcAft>
              <a:buClr>
                <a:schemeClr val="accent1"/>
              </a:buClr>
              <a:buSzPts val="4200"/>
              <a:buChar char="○"/>
              <a:defRPr sz="4200">
                <a:solidFill>
                  <a:schemeClr val="accent1"/>
                </a:solidFill>
              </a:defRPr>
            </a:lvl8pPr>
            <a:lvl9pPr lvl="8" rtl="0">
              <a:spcBef>
                <a:spcPts val="0"/>
              </a:spcBef>
              <a:spcAft>
                <a:spcPts val="0"/>
              </a:spcAft>
              <a:buClr>
                <a:schemeClr val="accent1"/>
              </a:buClr>
              <a:buSzPts val="4200"/>
              <a:buChar char="■"/>
              <a:defRPr sz="4200">
                <a:solidFill>
                  <a:schemeClr val="accent1"/>
                </a:solidFill>
              </a:defRPr>
            </a:lvl9pPr>
          </a:lstStyle>
          <a:p/>
        </p:txBody>
      </p:sp>
      <p:sp>
        <p:nvSpPr>
          <p:cNvPr id="56" name="Google Shape;56;p14"/>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400"/>
              <a:buFont typeface="Open Sans"/>
              <a:buNone/>
              <a:defRPr sz="2400">
                <a:solidFill>
                  <a:srgbClr val="FFFFFF"/>
                </a:solidFill>
                <a:latin typeface="Open Sans"/>
                <a:ea typeface="Open Sans"/>
                <a:cs typeface="Open Sans"/>
                <a:sym typeface="Open Sans"/>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pic>
        <p:nvPicPr>
          <p:cNvPr id="57" name="Google Shape;57;p14"/>
          <p:cNvPicPr preferRelativeResize="0"/>
          <p:nvPr/>
        </p:nvPicPr>
        <p:blipFill>
          <a:blip r:embed="rId2">
            <a:alphaModFix amt="31000"/>
          </a:blip>
          <a:stretch>
            <a:fillRect/>
          </a:stretch>
        </p:blipFill>
        <p:spPr>
          <a:xfrm>
            <a:off x="7455672" y="774100"/>
            <a:ext cx="1781100" cy="439837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15"/>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accent1"/>
              </a:buClr>
              <a:buSzPts val="6000"/>
              <a:buFont typeface="Open Sans"/>
              <a:buChar char="●"/>
              <a:defRPr sz="6000">
                <a:solidFill>
                  <a:schemeClr val="accent1"/>
                </a:solidFill>
                <a:latin typeface="Open Sans"/>
                <a:ea typeface="Open Sans"/>
                <a:cs typeface="Open Sans"/>
                <a:sym typeface="Open Sans"/>
              </a:defRPr>
            </a:lvl1pPr>
            <a:lvl2pPr lvl="1" rtl="0">
              <a:spcBef>
                <a:spcPts val="0"/>
              </a:spcBef>
              <a:spcAft>
                <a:spcPts val="0"/>
              </a:spcAft>
              <a:buClr>
                <a:schemeClr val="accent1"/>
              </a:buClr>
              <a:buSzPts val="6000"/>
              <a:buChar char="○"/>
              <a:defRPr sz="6000">
                <a:solidFill>
                  <a:schemeClr val="accent1"/>
                </a:solidFill>
              </a:defRPr>
            </a:lvl2pPr>
            <a:lvl3pPr lvl="2" rtl="0">
              <a:spcBef>
                <a:spcPts val="0"/>
              </a:spcBef>
              <a:spcAft>
                <a:spcPts val="0"/>
              </a:spcAft>
              <a:buClr>
                <a:schemeClr val="accent1"/>
              </a:buClr>
              <a:buSzPts val="6000"/>
              <a:buChar char="■"/>
              <a:defRPr sz="6000">
                <a:solidFill>
                  <a:schemeClr val="accent1"/>
                </a:solidFill>
              </a:defRPr>
            </a:lvl3pPr>
            <a:lvl4pPr lvl="3" rtl="0">
              <a:spcBef>
                <a:spcPts val="0"/>
              </a:spcBef>
              <a:spcAft>
                <a:spcPts val="0"/>
              </a:spcAft>
              <a:buClr>
                <a:schemeClr val="accent1"/>
              </a:buClr>
              <a:buSzPts val="6000"/>
              <a:buChar char="●"/>
              <a:defRPr sz="6000">
                <a:solidFill>
                  <a:schemeClr val="accent1"/>
                </a:solidFill>
              </a:defRPr>
            </a:lvl4pPr>
            <a:lvl5pPr lvl="4" rtl="0">
              <a:spcBef>
                <a:spcPts val="0"/>
              </a:spcBef>
              <a:spcAft>
                <a:spcPts val="0"/>
              </a:spcAft>
              <a:buClr>
                <a:schemeClr val="accent1"/>
              </a:buClr>
              <a:buSzPts val="6000"/>
              <a:buChar char="○"/>
              <a:defRPr sz="6000">
                <a:solidFill>
                  <a:schemeClr val="accent1"/>
                </a:solidFill>
              </a:defRPr>
            </a:lvl5pPr>
            <a:lvl6pPr lvl="5" rtl="0">
              <a:spcBef>
                <a:spcPts val="0"/>
              </a:spcBef>
              <a:spcAft>
                <a:spcPts val="0"/>
              </a:spcAft>
              <a:buClr>
                <a:schemeClr val="accent1"/>
              </a:buClr>
              <a:buSzPts val="6000"/>
              <a:buChar char="■"/>
              <a:defRPr sz="6000">
                <a:solidFill>
                  <a:schemeClr val="accent1"/>
                </a:solidFill>
              </a:defRPr>
            </a:lvl6pPr>
            <a:lvl7pPr lvl="6" rtl="0">
              <a:spcBef>
                <a:spcPts val="0"/>
              </a:spcBef>
              <a:spcAft>
                <a:spcPts val="0"/>
              </a:spcAft>
              <a:buClr>
                <a:schemeClr val="accent1"/>
              </a:buClr>
              <a:buSzPts val="6000"/>
              <a:buChar char="●"/>
              <a:defRPr sz="6000">
                <a:solidFill>
                  <a:schemeClr val="accent1"/>
                </a:solidFill>
              </a:defRPr>
            </a:lvl7pPr>
            <a:lvl8pPr lvl="7" rtl="0">
              <a:spcBef>
                <a:spcPts val="0"/>
              </a:spcBef>
              <a:spcAft>
                <a:spcPts val="0"/>
              </a:spcAft>
              <a:buClr>
                <a:schemeClr val="accent1"/>
              </a:buClr>
              <a:buSzPts val="6000"/>
              <a:buChar char="○"/>
              <a:defRPr sz="6000">
                <a:solidFill>
                  <a:schemeClr val="accent1"/>
                </a:solidFill>
              </a:defRPr>
            </a:lvl8pPr>
            <a:lvl9pPr lvl="8" rtl="0">
              <a:spcBef>
                <a:spcPts val="0"/>
              </a:spcBef>
              <a:spcAft>
                <a:spcPts val="0"/>
              </a:spcAft>
              <a:buClr>
                <a:schemeClr val="accent1"/>
              </a:buClr>
              <a:buSzPts val="6000"/>
              <a:buChar char="■"/>
              <a:defRPr sz="6000">
                <a:solidFill>
                  <a:schemeClr val="accent1"/>
                </a:solidFill>
              </a:defRPr>
            </a:lvl9pPr>
          </a:lstStyle>
          <a:p/>
        </p:txBody>
      </p:sp>
      <p:pic>
        <p:nvPicPr>
          <p:cNvPr id="60" name="Google Shape;60;p15"/>
          <p:cNvPicPr preferRelativeResize="0"/>
          <p:nvPr/>
        </p:nvPicPr>
        <p:blipFill>
          <a:blip r:embed="rId3">
            <a:alphaModFix amt="31000"/>
          </a:blip>
          <a:stretch>
            <a:fillRect/>
          </a:stretch>
        </p:blipFill>
        <p:spPr>
          <a:xfrm>
            <a:off x="7455672" y="774100"/>
            <a:ext cx="1781100" cy="43983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1" name="Shape 61"/>
        <p:cNvGrpSpPr/>
        <p:nvPr/>
      </p:nvGrpSpPr>
      <p:grpSpPr>
        <a:xfrm>
          <a:off x="0" y="0"/>
          <a:ext cx="0" cy="0"/>
          <a:chOff x="0" y="0"/>
          <a:chExt cx="0" cy="0"/>
        </a:xfrm>
      </p:grpSpPr>
      <p:pic>
        <p:nvPicPr>
          <p:cNvPr id="62" name="Google Shape;62;p16"/>
          <p:cNvPicPr preferRelativeResize="0"/>
          <p:nvPr/>
        </p:nvPicPr>
        <p:blipFill rotWithShape="1">
          <a:blip r:embed="rId2">
            <a:alphaModFix/>
          </a:blip>
          <a:srcRect b="83750" l="3403" r="33806" t="4326"/>
          <a:stretch/>
        </p:blipFill>
        <p:spPr>
          <a:xfrm>
            <a:off x="311700" y="222550"/>
            <a:ext cx="5740800" cy="613201"/>
          </a:xfrm>
          <a:prstGeom prst="rect">
            <a:avLst/>
          </a:prstGeom>
          <a:noFill/>
          <a:ln>
            <a:noFill/>
          </a:ln>
        </p:spPr>
      </p:pic>
      <p:sp>
        <p:nvSpPr>
          <p:cNvPr id="63" name="Google Shape;63;p16"/>
          <p:cNvSpPr/>
          <p:nvPr/>
        </p:nvSpPr>
        <p:spPr>
          <a:xfrm>
            <a:off x="204125" y="222550"/>
            <a:ext cx="5848500" cy="6132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491FD"/>
              </a:solidFill>
            </a:endParaRPr>
          </a:p>
        </p:txBody>
      </p:sp>
      <p:sp>
        <p:nvSpPr>
          <p:cNvPr id="64" name="Google Shape;64;p16"/>
          <p:cNvSpPr txBox="1"/>
          <p:nvPr>
            <p:ph type="title"/>
          </p:nvPr>
        </p:nvSpPr>
        <p:spPr>
          <a:xfrm>
            <a:off x="304650" y="222550"/>
            <a:ext cx="8520600" cy="61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Open Sans"/>
              <a:buAutoNum type="arabicPeriod"/>
              <a:defRPr b="1" sz="3000">
                <a:solidFill>
                  <a:srgbClr val="FFFFFF"/>
                </a:solidFill>
                <a:latin typeface="Open Sans"/>
                <a:ea typeface="Open Sans"/>
                <a:cs typeface="Open Sans"/>
                <a:sym typeface="Open Sans"/>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
        <p:nvSpPr>
          <p:cNvPr id="65" name="Google Shape;65;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66" name="Google Shape;66;p16"/>
          <p:cNvSpPr txBox="1"/>
          <p:nvPr>
            <p:ph idx="12" type="sldNum"/>
          </p:nvPr>
        </p:nvSpPr>
        <p:spPr>
          <a:xfrm>
            <a:off x="8484458" y="4826092"/>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latin typeface="Rubik"/>
                <a:ea typeface="Rubik"/>
                <a:cs typeface="Rubik"/>
                <a:sym typeface="Rubik"/>
              </a:defRPr>
            </a:lvl1pPr>
            <a:lvl2pPr lvl="1" rtl="0">
              <a:buNone/>
              <a:defRPr>
                <a:solidFill>
                  <a:srgbClr val="FFFFFF"/>
                </a:solidFill>
                <a:latin typeface="Rubik"/>
                <a:ea typeface="Rubik"/>
                <a:cs typeface="Rubik"/>
                <a:sym typeface="Rubik"/>
              </a:defRPr>
            </a:lvl2pPr>
            <a:lvl3pPr lvl="2" rtl="0">
              <a:buNone/>
              <a:defRPr>
                <a:solidFill>
                  <a:srgbClr val="FFFFFF"/>
                </a:solidFill>
                <a:latin typeface="Rubik"/>
                <a:ea typeface="Rubik"/>
                <a:cs typeface="Rubik"/>
                <a:sym typeface="Rubik"/>
              </a:defRPr>
            </a:lvl3pPr>
            <a:lvl4pPr lvl="3" rtl="0">
              <a:buNone/>
              <a:defRPr>
                <a:solidFill>
                  <a:srgbClr val="FFFFFF"/>
                </a:solidFill>
                <a:latin typeface="Rubik"/>
                <a:ea typeface="Rubik"/>
                <a:cs typeface="Rubik"/>
                <a:sym typeface="Rubik"/>
              </a:defRPr>
            </a:lvl4pPr>
            <a:lvl5pPr lvl="4" rtl="0">
              <a:buNone/>
              <a:defRPr>
                <a:solidFill>
                  <a:srgbClr val="FFFFFF"/>
                </a:solidFill>
                <a:latin typeface="Rubik"/>
                <a:ea typeface="Rubik"/>
                <a:cs typeface="Rubik"/>
                <a:sym typeface="Rubik"/>
              </a:defRPr>
            </a:lvl5pPr>
            <a:lvl6pPr lvl="5" rtl="0">
              <a:buNone/>
              <a:defRPr>
                <a:solidFill>
                  <a:srgbClr val="FFFFFF"/>
                </a:solidFill>
                <a:latin typeface="Rubik"/>
                <a:ea typeface="Rubik"/>
                <a:cs typeface="Rubik"/>
                <a:sym typeface="Rubik"/>
              </a:defRPr>
            </a:lvl6pPr>
            <a:lvl7pPr lvl="6" rtl="0">
              <a:buNone/>
              <a:defRPr>
                <a:solidFill>
                  <a:srgbClr val="FFFFFF"/>
                </a:solidFill>
                <a:latin typeface="Rubik"/>
                <a:ea typeface="Rubik"/>
                <a:cs typeface="Rubik"/>
                <a:sym typeface="Rubik"/>
              </a:defRPr>
            </a:lvl7pPr>
            <a:lvl8pPr lvl="7" rtl="0">
              <a:buNone/>
              <a:defRPr>
                <a:solidFill>
                  <a:srgbClr val="FFFFFF"/>
                </a:solidFill>
                <a:latin typeface="Rubik"/>
                <a:ea typeface="Rubik"/>
                <a:cs typeface="Rubik"/>
                <a:sym typeface="Rubik"/>
              </a:defRPr>
            </a:lvl8pPr>
            <a:lvl9pPr lvl="8" rtl="0">
              <a:buNone/>
              <a:defRPr>
                <a:solidFill>
                  <a:srgbClr val="FFFFFF"/>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pic>
        <p:nvPicPr>
          <p:cNvPr id="67" name="Google Shape;67;p16"/>
          <p:cNvPicPr preferRelativeResize="0"/>
          <p:nvPr/>
        </p:nvPicPr>
        <p:blipFill>
          <a:blip r:embed="rId3">
            <a:alphaModFix/>
          </a:blip>
          <a:stretch>
            <a:fillRect/>
          </a:stretch>
        </p:blipFill>
        <p:spPr>
          <a:xfrm>
            <a:off x="-98075" y="4826100"/>
            <a:ext cx="9326066" cy="393599"/>
          </a:xfrm>
          <a:prstGeom prst="rect">
            <a:avLst/>
          </a:prstGeom>
          <a:noFill/>
          <a:ln>
            <a:noFill/>
          </a:ln>
        </p:spPr>
      </p:pic>
      <p:pic>
        <p:nvPicPr>
          <p:cNvPr id="68" name="Google Shape;68;p16"/>
          <p:cNvPicPr preferRelativeResize="0"/>
          <p:nvPr/>
        </p:nvPicPr>
        <p:blipFill>
          <a:blip r:embed="rId4">
            <a:alphaModFix/>
          </a:blip>
          <a:stretch>
            <a:fillRect/>
          </a:stretch>
        </p:blipFill>
        <p:spPr>
          <a:xfrm flipH="1">
            <a:off x="8998976" y="4864525"/>
            <a:ext cx="97400" cy="24057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71" name="Google Shape;71;p17"/>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72" name="Google Shape;72;p17"/>
          <p:cNvSpPr txBox="1"/>
          <p:nvPr>
            <p:ph idx="12" type="sldNum"/>
          </p:nvPr>
        </p:nvSpPr>
        <p:spPr>
          <a:xfrm>
            <a:off x="8484458" y="4826092"/>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latin typeface="Rubik"/>
                <a:ea typeface="Rubik"/>
                <a:cs typeface="Rubik"/>
                <a:sym typeface="Rubik"/>
              </a:defRPr>
            </a:lvl1pPr>
            <a:lvl2pPr lvl="1" rtl="0">
              <a:buNone/>
              <a:defRPr>
                <a:solidFill>
                  <a:srgbClr val="FFFFFF"/>
                </a:solidFill>
                <a:latin typeface="Rubik"/>
                <a:ea typeface="Rubik"/>
                <a:cs typeface="Rubik"/>
                <a:sym typeface="Rubik"/>
              </a:defRPr>
            </a:lvl2pPr>
            <a:lvl3pPr lvl="2" rtl="0">
              <a:buNone/>
              <a:defRPr>
                <a:solidFill>
                  <a:srgbClr val="FFFFFF"/>
                </a:solidFill>
                <a:latin typeface="Rubik"/>
                <a:ea typeface="Rubik"/>
                <a:cs typeface="Rubik"/>
                <a:sym typeface="Rubik"/>
              </a:defRPr>
            </a:lvl3pPr>
            <a:lvl4pPr lvl="3" rtl="0">
              <a:buNone/>
              <a:defRPr>
                <a:solidFill>
                  <a:srgbClr val="FFFFFF"/>
                </a:solidFill>
                <a:latin typeface="Rubik"/>
                <a:ea typeface="Rubik"/>
                <a:cs typeface="Rubik"/>
                <a:sym typeface="Rubik"/>
              </a:defRPr>
            </a:lvl4pPr>
            <a:lvl5pPr lvl="4" rtl="0">
              <a:buNone/>
              <a:defRPr>
                <a:solidFill>
                  <a:srgbClr val="FFFFFF"/>
                </a:solidFill>
                <a:latin typeface="Rubik"/>
                <a:ea typeface="Rubik"/>
                <a:cs typeface="Rubik"/>
                <a:sym typeface="Rubik"/>
              </a:defRPr>
            </a:lvl5pPr>
            <a:lvl6pPr lvl="5" rtl="0">
              <a:buNone/>
              <a:defRPr>
                <a:solidFill>
                  <a:srgbClr val="FFFFFF"/>
                </a:solidFill>
                <a:latin typeface="Rubik"/>
                <a:ea typeface="Rubik"/>
                <a:cs typeface="Rubik"/>
                <a:sym typeface="Rubik"/>
              </a:defRPr>
            </a:lvl6pPr>
            <a:lvl7pPr lvl="6" rtl="0">
              <a:buNone/>
              <a:defRPr>
                <a:solidFill>
                  <a:srgbClr val="FFFFFF"/>
                </a:solidFill>
                <a:latin typeface="Rubik"/>
                <a:ea typeface="Rubik"/>
                <a:cs typeface="Rubik"/>
                <a:sym typeface="Rubik"/>
              </a:defRPr>
            </a:lvl7pPr>
            <a:lvl8pPr lvl="7" rtl="0">
              <a:buNone/>
              <a:defRPr>
                <a:solidFill>
                  <a:srgbClr val="FFFFFF"/>
                </a:solidFill>
                <a:latin typeface="Rubik"/>
                <a:ea typeface="Rubik"/>
                <a:cs typeface="Rubik"/>
                <a:sym typeface="Rubik"/>
              </a:defRPr>
            </a:lvl8pPr>
            <a:lvl9pPr lvl="8" rtl="0">
              <a:buNone/>
              <a:defRPr>
                <a:solidFill>
                  <a:srgbClr val="FFFFFF"/>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17"/>
          <p:cNvPicPr preferRelativeResize="0"/>
          <p:nvPr/>
        </p:nvPicPr>
        <p:blipFill>
          <a:blip r:embed="rId2">
            <a:alphaModFix/>
          </a:blip>
          <a:stretch>
            <a:fillRect/>
          </a:stretch>
        </p:blipFill>
        <p:spPr>
          <a:xfrm>
            <a:off x="-98075" y="4826100"/>
            <a:ext cx="9326066" cy="393599"/>
          </a:xfrm>
          <a:prstGeom prst="rect">
            <a:avLst/>
          </a:prstGeom>
          <a:noFill/>
          <a:ln>
            <a:noFill/>
          </a:ln>
        </p:spPr>
      </p:pic>
      <p:pic>
        <p:nvPicPr>
          <p:cNvPr id="74" name="Google Shape;74;p17"/>
          <p:cNvPicPr preferRelativeResize="0"/>
          <p:nvPr/>
        </p:nvPicPr>
        <p:blipFill rotWithShape="1">
          <a:blip r:embed="rId3">
            <a:alphaModFix/>
          </a:blip>
          <a:srcRect b="83750" l="3403" r="33806" t="4326"/>
          <a:stretch/>
        </p:blipFill>
        <p:spPr>
          <a:xfrm>
            <a:off x="311700" y="222550"/>
            <a:ext cx="5740800" cy="613201"/>
          </a:xfrm>
          <a:prstGeom prst="rect">
            <a:avLst/>
          </a:prstGeom>
          <a:noFill/>
          <a:ln>
            <a:noFill/>
          </a:ln>
        </p:spPr>
      </p:pic>
      <p:sp>
        <p:nvSpPr>
          <p:cNvPr id="75" name="Google Shape;75;p17"/>
          <p:cNvSpPr/>
          <p:nvPr/>
        </p:nvSpPr>
        <p:spPr>
          <a:xfrm>
            <a:off x="204125" y="222550"/>
            <a:ext cx="5848500" cy="6132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491FD"/>
              </a:solidFill>
            </a:endParaRPr>
          </a:p>
        </p:txBody>
      </p:sp>
      <p:sp>
        <p:nvSpPr>
          <p:cNvPr id="76" name="Google Shape;76;p17"/>
          <p:cNvSpPr txBox="1"/>
          <p:nvPr>
            <p:ph type="title"/>
          </p:nvPr>
        </p:nvSpPr>
        <p:spPr>
          <a:xfrm>
            <a:off x="304650" y="222550"/>
            <a:ext cx="8520600" cy="61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Open Sans"/>
              <a:buAutoNum type="arabicPeriod"/>
              <a:defRPr b="1" sz="3000">
                <a:solidFill>
                  <a:srgbClr val="FFFFFF"/>
                </a:solidFill>
                <a:latin typeface="Open Sans"/>
                <a:ea typeface="Open Sans"/>
                <a:cs typeface="Open Sans"/>
                <a:sym typeface="Open Sans"/>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pic>
        <p:nvPicPr>
          <p:cNvPr id="77" name="Google Shape;77;p17"/>
          <p:cNvPicPr preferRelativeResize="0"/>
          <p:nvPr/>
        </p:nvPicPr>
        <p:blipFill>
          <a:blip r:embed="rId4">
            <a:alphaModFix/>
          </a:blip>
          <a:stretch>
            <a:fillRect/>
          </a:stretch>
        </p:blipFill>
        <p:spPr>
          <a:xfrm flipH="1">
            <a:off x="8998976" y="4864525"/>
            <a:ext cx="97400" cy="24057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bonnet Basic Theme" type="titleOnly">
  <p:cSld name="TITLE_ONLY">
    <p:bg>
      <p:bgPr>
        <a:solidFill>
          <a:srgbClr val="FFFFFF"/>
        </a:solidFill>
      </p:bgPr>
    </p:bg>
    <p:spTree>
      <p:nvGrpSpPr>
        <p:cNvPr id="78" name="Shape 78"/>
        <p:cNvGrpSpPr/>
        <p:nvPr/>
      </p:nvGrpSpPr>
      <p:grpSpPr>
        <a:xfrm>
          <a:off x="0" y="0"/>
          <a:ext cx="0" cy="0"/>
          <a:chOff x="0" y="0"/>
          <a:chExt cx="0" cy="0"/>
        </a:xfrm>
      </p:grpSpPr>
      <p:sp>
        <p:nvSpPr>
          <p:cNvPr id="79" name="Google Shape;7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0" name="Google Shape;80;p18"/>
          <p:cNvSpPr txBox="1"/>
          <p:nvPr>
            <p:ph idx="2" type="sldNum"/>
          </p:nvPr>
        </p:nvSpPr>
        <p:spPr>
          <a:xfrm>
            <a:off x="8484458" y="4826092"/>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latin typeface="Rubik"/>
                <a:ea typeface="Rubik"/>
                <a:cs typeface="Rubik"/>
                <a:sym typeface="Rubik"/>
              </a:defRPr>
            </a:lvl1pPr>
            <a:lvl2pPr lvl="1" rtl="0">
              <a:buNone/>
              <a:defRPr>
                <a:solidFill>
                  <a:srgbClr val="FFFFFF"/>
                </a:solidFill>
                <a:latin typeface="Rubik"/>
                <a:ea typeface="Rubik"/>
                <a:cs typeface="Rubik"/>
                <a:sym typeface="Rubik"/>
              </a:defRPr>
            </a:lvl2pPr>
            <a:lvl3pPr lvl="2" rtl="0">
              <a:buNone/>
              <a:defRPr>
                <a:solidFill>
                  <a:srgbClr val="FFFFFF"/>
                </a:solidFill>
                <a:latin typeface="Rubik"/>
                <a:ea typeface="Rubik"/>
                <a:cs typeface="Rubik"/>
                <a:sym typeface="Rubik"/>
              </a:defRPr>
            </a:lvl3pPr>
            <a:lvl4pPr lvl="3" rtl="0">
              <a:buNone/>
              <a:defRPr>
                <a:solidFill>
                  <a:srgbClr val="FFFFFF"/>
                </a:solidFill>
                <a:latin typeface="Rubik"/>
                <a:ea typeface="Rubik"/>
                <a:cs typeface="Rubik"/>
                <a:sym typeface="Rubik"/>
              </a:defRPr>
            </a:lvl4pPr>
            <a:lvl5pPr lvl="4" rtl="0">
              <a:buNone/>
              <a:defRPr>
                <a:solidFill>
                  <a:srgbClr val="FFFFFF"/>
                </a:solidFill>
                <a:latin typeface="Rubik"/>
                <a:ea typeface="Rubik"/>
                <a:cs typeface="Rubik"/>
                <a:sym typeface="Rubik"/>
              </a:defRPr>
            </a:lvl5pPr>
            <a:lvl6pPr lvl="5" rtl="0">
              <a:buNone/>
              <a:defRPr>
                <a:solidFill>
                  <a:srgbClr val="FFFFFF"/>
                </a:solidFill>
                <a:latin typeface="Rubik"/>
                <a:ea typeface="Rubik"/>
                <a:cs typeface="Rubik"/>
                <a:sym typeface="Rubik"/>
              </a:defRPr>
            </a:lvl6pPr>
            <a:lvl7pPr lvl="6" rtl="0">
              <a:buNone/>
              <a:defRPr>
                <a:solidFill>
                  <a:srgbClr val="FFFFFF"/>
                </a:solidFill>
                <a:latin typeface="Rubik"/>
                <a:ea typeface="Rubik"/>
                <a:cs typeface="Rubik"/>
                <a:sym typeface="Rubik"/>
              </a:defRPr>
            </a:lvl7pPr>
            <a:lvl8pPr lvl="7" rtl="0">
              <a:buNone/>
              <a:defRPr>
                <a:solidFill>
                  <a:srgbClr val="FFFFFF"/>
                </a:solidFill>
                <a:latin typeface="Rubik"/>
                <a:ea typeface="Rubik"/>
                <a:cs typeface="Rubik"/>
                <a:sym typeface="Rubik"/>
              </a:defRPr>
            </a:lvl8pPr>
            <a:lvl9pPr lvl="8" rtl="0">
              <a:buNone/>
              <a:defRPr>
                <a:solidFill>
                  <a:srgbClr val="FFFFFF"/>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pic>
        <p:nvPicPr>
          <p:cNvPr id="81" name="Google Shape;81;p18"/>
          <p:cNvPicPr preferRelativeResize="0"/>
          <p:nvPr/>
        </p:nvPicPr>
        <p:blipFill>
          <a:blip r:embed="rId2">
            <a:alphaModFix/>
          </a:blip>
          <a:stretch>
            <a:fillRect/>
          </a:stretch>
        </p:blipFill>
        <p:spPr>
          <a:xfrm>
            <a:off x="-98075" y="4826100"/>
            <a:ext cx="9326066" cy="393599"/>
          </a:xfrm>
          <a:prstGeom prst="rect">
            <a:avLst/>
          </a:prstGeom>
          <a:noFill/>
          <a:ln>
            <a:noFill/>
          </a:ln>
        </p:spPr>
      </p:pic>
      <p:pic>
        <p:nvPicPr>
          <p:cNvPr id="82" name="Google Shape;82;p18"/>
          <p:cNvPicPr preferRelativeResize="0"/>
          <p:nvPr/>
        </p:nvPicPr>
        <p:blipFill rotWithShape="1">
          <a:blip r:embed="rId3">
            <a:alphaModFix/>
          </a:blip>
          <a:srcRect b="83750" l="3403" r="33806" t="4326"/>
          <a:stretch/>
        </p:blipFill>
        <p:spPr>
          <a:xfrm>
            <a:off x="311700" y="222550"/>
            <a:ext cx="5740800" cy="613201"/>
          </a:xfrm>
          <a:prstGeom prst="rect">
            <a:avLst/>
          </a:prstGeom>
          <a:noFill/>
          <a:ln>
            <a:noFill/>
          </a:ln>
        </p:spPr>
      </p:pic>
      <p:sp>
        <p:nvSpPr>
          <p:cNvPr id="83" name="Google Shape;83;p18"/>
          <p:cNvSpPr/>
          <p:nvPr/>
        </p:nvSpPr>
        <p:spPr>
          <a:xfrm>
            <a:off x="204125" y="222550"/>
            <a:ext cx="5848500" cy="6132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491FD"/>
              </a:solidFill>
            </a:endParaRPr>
          </a:p>
        </p:txBody>
      </p:sp>
      <p:sp>
        <p:nvSpPr>
          <p:cNvPr id="84" name="Google Shape;84;p18"/>
          <p:cNvSpPr txBox="1"/>
          <p:nvPr>
            <p:ph type="title"/>
          </p:nvPr>
        </p:nvSpPr>
        <p:spPr>
          <a:xfrm>
            <a:off x="304650" y="222550"/>
            <a:ext cx="8520600" cy="61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Open Sans"/>
              <a:buAutoNum type="arabicPeriod"/>
              <a:defRPr b="1" sz="3000">
                <a:solidFill>
                  <a:srgbClr val="FFFFFF"/>
                </a:solidFill>
                <a:latin typeface="Open Sans"/>
                <a:ea typeface="Open Sans"/>
                <a:cs typeface="Open Sans"/>
                <a:sym typeface="Open Sans"/>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pic>
        <p:nvPicPr>
          <p:cNvPr id="85" name="Google Shape;85;p18"/>
          <p:cNvPicPr preferRelativeResize="0"/>
          <p:nvPr/>
        </p:nvPicPr>
        <p:blipFill>
          <a:blip r:embed="rId4">
            <a:alphaModFix/>
          </a:blip>
          <a:stretch>
            <a:fillRect/>
          </a:stretch>
        </p:blipFill>
        <p:spPr>
          <a:xfrm flipH="1">
            <a:off x="8998976" y="4864525"/>
            <a:ext cx="97400" cy="24057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FFFFF"/>
        </a:solidFill>
      </p:bgPr>
    </p:bg>
    <p:spTree>
      <p:nvGrpSpPr>
        <p:cNvPr id="86" name="Shape 86"/>
        <p:cNvGrpSpPr/>
        <p:nvPr/>
      </p:nvGrpSpPr>
      <p:grpSpPr>
        <a:xfrm>
          <a:off x="0" y="0"/>
          <a:ext cx="0" cy="0"/>
          <a:chOff x="0" y="0"/>
          <a:chExt cx="0" cy="0"/>
        </a:xfrm>
      </p:grpSpPr>
      <p:sp>
        <p:nvSpPr>
          <p:cNvPr id="87" name="Google Shape;8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8" name="Google Shape;88;p19"/>
          <p:cNvSpPr txBox="1"/>
          <p:nvPr>
            <p:ph idx="12" type="sldNum"/>
          </p:nvPr>
        </p:nvSpPr>
        <p:spPr>
          <a:xfrm>
            <a:off x="8484458" y="4826092"/>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latin typeface="Rubik"/>
                <a:ea typeface="Rubik"/>
                <a:cs typeface="Rubik"/>
                <a:sym typeface="Rubik"/>
              </a:defRPr>
            </a:lvl1pPr>
            <a:lvl2pPr lvl="1" rtl="0">
              <a:buNone/>
              <a:defRPr>
                <a:solidFill>
                  <a:srgbClr val="FFFFFF"/>
                </a:solidFill>
                <a:latin typeface="Rubik"/>
                <a:ea typeface="Rubik"/>
                <a:cs typeface="Rubik"/>
                <a:sym typeface="Rubik"/>
              </a:defRPr>
            </a:lvl2pPr>
            <a:lvl3pPr lvl="2" rtl="0">
              <a:buNone/>
              <a:defRPr>
                <a:solidFill>
                  <a:srgbClr val="FFFFFF"/>
                </a:solidFill>
                <a:latin typeface="Rubik"/>
                <a:ea typeface="Rubik"/>
                <a:cs typeface="Rubik"/>
                <a:sym typeface="Rubik"/>
              </a:defRPr>
            </a:lvl3pPr>
            <a:lvl4pPr lvl="3" rtl="0">
              <a:buNone/>
              <a:defRPr>
                <a:solidFill>
                  <a:srgbClr val="FFFFFF"/>
                </a:solidFill>
                <a:latin typeface="Rubik"/>
                <a:ea typeface="Rubik"/>
                <a:cs typeface="Rubik"/>
                <a:sym typeface="Rubik"/>
              </a:defRPr>
            </a:lvl4pPr>
            <a:lvl5pPr lvl="4" rtl="0">
              <a:buNone/>
              <a:defRPr>
                <a:solidFill>
                  <a:srgbClr val="FFFFFF"/>
                </a:solidFill>
                <a:latin typeface="Rubik"/>
                <a:ea typeface="Rubik"/>
                <a:cs typeface="Rubik"/>
                <a:sym typeface="Rubik"/>
              </a:defRPr>
            </a:lvl5pPr>
            <a:lvl6pPr lvl="5" rtl="0">
              <a:buNone/>
              <a:defRPr>
                <a:solidFill>
                  <a:srgbClr val="FFFFFF"/>
                </a:solidFill>
                <a:latin typeface="Rubik"/>
                <a:ea typeface="Rubik"/>
                <a:cs typeface="Rubik"/>
                <a:sym typeface="Rubik"/>
              </a:defRPr>
            </a:lvl6pPr>
            <a:lvl7pPr lvl="6" rtl="0">
              <a:buNone/>
              <a:defRPr>
                <a:solidFill>
                  <a:srgbClr val="FFFFFF"/>
                </a:solidFill>
                <a:latin typeface="Rubik"/>
                <a:ea typeface="Rubik"/>
                <a:cs typeface="Rubik"/>
                <a:sym typeface="Rubik"/>
              </a:defRPr>
            </a:lvl7pPr>
            <a:lvl8pPr lvl="7" rtl="0">
              <a:buNone/>
              <a:defRPr>
                <a:solidFill>
                  <a:srgbClr val="FFFFFF"/>
                </a:solidFill>
                <a:latin typeface="Rubik"/>
                <a:ea typeface="Rubik"/>
                <a:cs typeface="Rubik"/>
                <a:sym typeface="Rubik"/>
              </a:defRPr>
            </a:lvl8pPr>
            <a:lvl9pPr lvl="8" rtl="0">
              <a:buNone/>
              <a:defRPr>
                <a:solidFill>
                  <a:srgbClr val="FFFFFF"/>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19"/>
          <p:cNvSpPr/>
          <p:nvPr/>
        </p:nvSpPr>
        <p:spPr>
          <a:xfrm>
            <a:off x="8047200" y="767950"/>
            <a:ext cx="1180800" cy="678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9"/>
          <p:cNvPicPr preferRelativeResize="0"/>
          <p:nvPr/>
        </p:nvPicPr>
        <p:blipFill>
          <a:blip r:embed="rId2">
            <a:alphaModFix/>
          </a:blip>
          <a:stretch>
            <a:fillRect/>
          </a:stretch>
        </p:blipFill>
        <p:spPr>
          <a:xfrm>
            <a:off x="-98075" y="4826100"/>
            <a:ext cx="9326066" cy="393599"/>
          </a:xfrm>
          <a:prstGeom prst="rect">
            <a:avLst/>
          </a:prstGeom>
          <a:noFill/>
          <a:ln>
            <a:noFill/>
          </a:ln>
        </p:spPr>
      </p:pic>
      <p:pic>
        <p:nvPicPr>
          <p:cNvPr id="91" name="Google Shape;91;p19"/>
          <p:cNvPicPr preferRelativeResize="0"/>
          <p:nvPr/>
        </p:nvPicPr>
        <p:blipFill rotWithShape="1">
          <a:blip r:embed="rId3">
            <a:alphaModFix/>
          </a:blip>
          <a:srcRect b="83750" l="3403" r="33806" t="4326"/>
          <a:stretch/>
        </p:blipFill>
        <p:spPr>
          <a:xfrm>
            <a:off x="311700" y="222550"/>
            <a:ext cx="5740800" cy="613201"/>
          </a:xfrm>
          <a:prstGeom prst="rect">
            <a:avLst/>
          </a:prstGeom>
          <a:noFill/>
          <a:ln>
            <a:noFill/>
          </a:ln>
        </p:spPr>
      </p:pic>
      <p:sp>
        <p:nvSpPr>
          <p:cNvPr id="92" name="Google Shape;92;p19"/>
          <p:cNvSpPr/>
          <p:nvPr/>
        </p:nvSpPr>
        <p:spPr>
          <a:xfrm>
            <a:off x="204125" y="222550"/>
            <a:ext cx="5848500" cy="613200"/>
          </a:xfrm>
          <a:prstGeom prst="rect">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491FD"/>
              </a:solidFill>
            </a:endParaRPr>
          </a:p>
        </p:txBody>
      </p:sp>
      <p:sp>
        <p:nvSpPr>
          <p:cNvPr id="93" name="Google Shape;93;p19"/>
          <p:cNvSpPr txBox="1"/>
          <p:nvPr>
            <p:ph type="title"/>
          </p:nvPr>
        </p:nvSpPr>
        <p:spPr>
          <a:xfrm>
            <a:off x="304650" y="222550"/>
            <a:ext cx="8520600" cy="61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Open Sans"/>
              <a:buAutoNum type="arabicPeriod"/>
              <a:defRPr b="1" sz="3000">
                <a:solidFill>
                  <a:srgbClr val="FFFFFF"/>
                </a:solidFill>
                <a:latin typeface="Open Sans"/>
                <a:ea typeface="Open Sans"/>
                <a:cs typeface="Open Sans"/>
                <a:sym typeface="Open Sans"/>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pic>
        <p:nvPicPr>
          <p:cNvPr id="94" name="Google Shape;94;p19"/>
          <p:cNvPicPr preferRelativeResize="0"/>
          <p:nvPr/>
        </p:nvPicPr>
        <p:blipFill>
          <a:blip r:embed="rId4">
            <a:alphaModFix/>
          </a:blip>
          <a:stretch>
            <a:fillRect/>
          </a:stretch>
        </p:blipFill>
        <p:spPr>
          <a:xfrm flipH="1">
            <a:off x="8998976" y="4864525"/>
            <a:ext cx="97400" cy="240574"/>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95" name="Shape 95"/>
        <p:cNvGrpSpPr/>
        <p:nvPr/>
      </p:nvGrpSpPr>
      <p:grpSpPr>
        <a:xfrm>
          <a:off x="0" y="0"/>
          <a:ext cx="0" cy="0"/>
          <a:chOff x="0" y="0"/>
          <a:chExt cx="0" cy="0"/>
        </a:xfrm>
      </p:grpSpPr>
      <p:pic>
        <p:nvPicPr>
          <p:cNvPr id="96" name="Google Shape;96;p20"/>
          <p:cNvPicPr preferRelativeResize="0"/>
          <p:nvPr/>
        </p:nvPicPr>
        <p:blipFill>
          <a:blip r:embed="rId2">
            <a:alphaModFix/>
          </a:blip>
          <a:stretch>
            <a:fillRect/>
          </a:stretch>
        </p:blipFill>
        <p:spPr>
          <a:xfrm>
            <a:off x="450" y="-7"/>
            <a:ext cx="9144003" cy="5143507"/>
          </a:xfrm>
          <a:prstGeom prst="rect">
            <a:avLst/>
          </a:prstGeom>
          <a:noFill/>
          <a:ln>
            <a:noFill/>
          </a:ln>
        </p:spPr>
      </p:pic>
      <p:sp>
        <p:nvSpPr>
          <p:cNvPr id="97" name="Google Shape;97;p20"/>
          <p:cNvSpPr txBox="1"/>
          <p:nvPr>
            <p:ph type="title"/>
          </p:nvPr>
        </p:nvSpPr>
        <p:spPr>
          <a:xfrm>
            <a:off x="616950" y="526350"/>
            <a:ext cx="7910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5400"/>
              <a:buFont typeface="Open Sans"/>
              <a:buChar char="●"/>
              <a:defRPr sz="5400">
                <a:solidFill>
                  <a:srgbClr val="FFFFFF"/>
                </a:solidFill>
                <a:latin typeface="Open Sans"/>
                <a:ea typeface="Open Sans"/>
                <a:cs typeface="Open Sans"/>
                <a:sym typeface="Open Sans"/>
              </a:defRPr>
            </a:lvl1pPr>
            <a:lvl2pPr lvl="1" rtl="0">
              <a:spcBef>
                <a:spcPts val="0"/>
              </a:spcBef>
              <a:spcAft>
                <a:spcPts val="0"/>
              </a:spcAft>
              <a:buSzPts val="5400"/>
              <a:buFont typeface="Open Sans"/>
              <a:buChar char="○"/>
              <a:defRPr sz="5400">
                <a:latin typeface="Open Sans"/>
                <a:ea typeface="Open Sans"/>
                <a:cs typeface="Open Sans"/>
                <a:sym typeface="Open Sans"/>
              </a:defRPr>
            </a:lvl2pPr>
            <a:lvl3pPr lvl="2" rtl="0">
              <a:spcBef>
                <a:spcPts val="0"/>
              </a:spcBef>
              <a:spcAft>
                <a:spcPts val="0"/>
              </a:spcAft>
              <a:buSzPts val="5400"/>
              <a:buFont typeface="Open Sans"/>
              <a:buChar char="■"/>
              <a:defRPr sz="5400">
                <a:latin typeface="Open Sans"/>
                <a:ea typeface="Open Sans"/>
                <a:cs typeface="Open Sans"/>
                <a:sym typeface="Open Sans"/>
              </a:defRPr>
            </a:lvl3pPr>
            <a:lvl4pPr lvl="3" rtl="0">
              <a:spcBef>
                <a:spcPts val="0"/>
              </a:spcBef>
              <a:spcAft>
                <a:spcPts val="0"/>
              </a:spcAft>
              <a:buSzPts val="5400"/>
              <a:buFont typeface="Open Sans"/>
              <a:buChar char="●"/>
              <a:defRPr sz="5400">
                <a:latin typeface="Open Sans"/>
                <a:ea typeface="Open Sans"/>
                <a:cs typeface="Open Sans"/>
                <a:sym typeface="Open Sans"/>
              </a:defRPr>
            </a:lvl4pPr>
            <a:lvl5pPr lvl="4" rtl="0">
              <a:spcBef>
                <a:spcPts val="0"/>
              </a:spcBef>
              <a:spcAft>
                <a:spcPts val="0"/>
              </a:spcAft>
              <a:buSzPts val="5400"/>
              <a:buFont typeface="Open Sans"/>
              <a:buChar char="○"/>
              <a:defRPr sz="5400">
                <a:latin typeface="Open Sans"/>
                <a:ea typeface="Open Sans"/>
                <a:cs typeface="Open Sans"/>
                <a:sym typeface="Open Sans"/>
              </a:defRPr>
            </a:lvl5pPr>
            <a:lvl6pPr lvl="5" rtl="0">
              <a:spcBef>
                <a:spcPts val="0"/>
              </a:spcBef>
              <a:spcAft>
                <a:spcPts val="0"/>
              </a:spcAft>
              <a:buSzPts val="5400"/>
              <a:buFont typeface="Open Sans"/>
              <a:buChar char="■"/>
              <a:defRPr sz="5400">
                <a:latin typeface="Open Sans"/>
                <a:ea typeface="Open Sans"/>
                <a:cs typeface="Open Sans"/>
                <a:sym typeface="Open Sans"/>
              </a:defRPr>
            </a:lvl6pPr>
            <a:lvl7pPr lvl="6" rtl="0">
              <a:spcBef>
                <a:spcPts val="0"/>
              </a:spcBef>
              <a:spcAft>
                <a:spcPts val="0"/>
              </a:spcAft>
              <a:buSzPts val="5400"/>
              <a:buFont typeface="Open Sans"/>
              <a:buChar char="●"/>
              <a:defRPr sz="5400">
                <a:latin typeface="Open Sans"/>
                <a:ea typeface="Open Sans"/>
                <a:cs typeface="Open Sans"/>
                <a:sym typeface="Open Sans"/>
              </a:defRPr>
            </a:lvl7pPr>
            <a:lvl8pPr lvl="7" rtl="0">
              <a:spcBef>
                <a:spcPts val="0"/>
              </a:spcBef>
              <a:spcAft>
                <a:spcPts val="0"/>
              </a:spcAft>
              <a:buSzPts val="5400"/>
              <a:buFont typeface="Open Sans"/>
              <a:buChar char="○"/>
              <a:defRPr sz="5400">
                <a:latin typeface="Open Sans"/>
                <a:ea typeface="Open Sans"/>
                <a:cs typeface="Open Sans"/>
                <a:sym typeface="Open Sans"/>
              </a:defRPr>
            </a:lvl8pPr>
            <a:lvl9pPr lvl="8" rtl="0">
              <a:spcBef>
                <a:spcPts val="0"/>
              </a:spcBef>
              <a:spcAft>
                <a:spcPts val="0"/>
              </a:spcAft>
              <a:buSzPts val="5400"/>
              <a:buFont typeface="Open Sans"/>
              <a:buChar char="■"/>
              <a:defRPr sz="5400">
                <a:latin typeface="Open Sans"/>
                <a:ea typeface="Open Sans"/>
                <a:cs typeface="Open Sans"/>
                <a:sym typeface="Open Sans"/>
              </a:defRPr>
            </a:lvl9pPr>
          </a:lstStyle>
          <a:p/>
        </p:txBody>
      </p:sp>
      <p:sp>
        <p:nvSpPr>
          <p:cNvPr id="98" name="Google Shape;9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9" name="Shape 99"/>
        <p:cNvGrpSpPr/>
        <p:nvPr/>
      </p:nvGrpSpPr>
      <p:grpSpPr>
        <a:xfrm>
          <a:off x="0" y="0"/>
          <a:ext cx="0" cy="0"/>
          <a:chOff x="0" y="0"/>
          <a:chExt cx="0" cy="0"/>
        </a:xfrm>
      </p:grpSpPr>
      <p:sp>
        <p:nvSpPr>
          <p:cNvPr id="100" name="Google Shape;100;p21"/>
          <p:cNvSpPr txBox="1"/>
          <p:nvPr>
            <p:ph type="title"/>
          </p:nvPr>
        </p:nvSpPr>
        <p:spPr>
          <a:xfrm>
            <a:off x="304650" y="222550"/>
            <a:ext cx="8520600" cy="61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Open Sans"/>
              <a:buAutoNum type="arabicPeriod"/>
              <a:defRPr b="1" sz="3000">
                <a:solidFill>
                  <a:srgbClr val="FFFFFF"/>
                </a:solidFill>
                <a:latin typeface="Open Sans"/>
                <a:ea typeface="Open Sans"/>
                <a:cs typeface="Open Sans"/>
                <a:sym typeface="Open Sans"/>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pic>
        <p:nvPicPr>
          <p:cNvPr id="102" name="Google Shape;102;p21"/>
          <p:cNvPicPr preferRelativeResize="0"/>
          <p:nvPr/>
        </p:nvPicPr>
        <p:blipFill rotWithShape="1">
          <a:blip r:embed="rId2">
            <a:alphaModFix/>
          </a:blip>
          <a:srcRect b="3333" l="3403" r="33806" t="4330"/>
          <a:stretch/>
        </p:blipFill>
        <p:spPr>
          <a:xfrm>
            <a:off x="0" y="-44000"/>
            <a:ext cx="3841075" cy="5276474"/>
          </a:xfrm>
          <a:prstGeom prst="rect">
            <a:avLst/>
          </a:prstGeom>
          <a:noFill/>
          <a:ln>
            <a:noFill/>
          </a:ln>
        </p:spPr>
      </p:pic>
      <p:sp>
        <p:nvSpPr>
          <p:cNvPr id="103" name="Google Shape;103;p21"/>
          <p:cNvSpPr txBox="1"/>
          <p:nvPr>
            <p:ph idx="2" type="title"/>
          </p:nvPr>
        </p:nvSpPr>
        <p:spPr>
          <a:xfrm>
            <a:off x="304650" y="222550"/>
            <a:ext cx="8520600" cy="61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3000"/>
              <a:buFont typeface="Open Sans"/>
              <a:buAutoNum type="arabicPeriod"/>
              <a:defRPr b="1" sz="3000">
                <a:solidFill>
                  <a:srgbClr val="FFFFFF"/>
                </a:solidFill>
                <a:latin typeface="Open Sans"/>
                <a:ea typeface="Open Sans"/>
                <a:cs typeface="Open Sans"/>
                <a:sym typeface="Open Sans"/>
              </a:defRPr>
            </a:lvl1pPr>
            <a:lvl2pPr lvl="1" rtl="0">
              <a:spcBef>
                <a:spcPts val="0"/>
              </a:spcBef>
              <a:spcAft>
                <a:spcPts val="0"/>
              </a:spcAft>
              <a:buSzPts val="1400"/>
              <a:buAutoNum type="alphaLcPeriod"/>
              <a:defRPr/>
            </a:lvl2pPr>
            <a:lvl3pPr lvl="2" rtl="0">
              <a:spcBef>
                <a:spcPts val="0"/>
              </a:spcBef>
              <a:spcAft>
                <a:spcPts val="0"/>
              </a:spcAft>
              <a:buSzPts val="1400"/>
              <a:buAutoNum type="romanLcPeriod"/>
              <a:defRPr/>
            </a:lvl3pPr>
            <a:lvl4pPr lvl="3" rtl="0">
              <a:spcBef>
                <a:spcPts val="0"/>
              </a:spcBef>
              <a:spcAft>
                <a:spcPts val="0"/>
              </a:spcAft>
              <a:buSzPts val="1400"/>
              <a:buAutoNum type="arabicPeriod"/>
              <a:defRPr/>
            </a:lvl4pPr>
            <a:lvl5pPr lvl="4" rtl="0">
              <a:spcBef>
                <a:spcPts val="0"/>
              </a:spcBef>
              <a:spcAft>
                <a:spcPts val="0"/>
              </a:spcAft>
              <a:buSzPts val="1400"/>
              <a:buAutoNum type="alphaLcPeriod"/>
              <a:defRPr/>
            </a:lvl5pPr>
            <a:lvl6pPr lvl="5" rtl="0">
              <a:spcBef>
                <a:spcPts val="0"/>
              </a:spcBef>
              <a:spcAft>
                <a:spcPts val="0"/>
              </a:spcAft>
              <a:buSzPts val="1400"/>
              <a:buAutoNum type="romanLcPeriod"/>
              <a:defRPr/>
            </a:lvl6pPr>
            <a:lvl7pPr lvl="6" rtl="0">
              <a:spcBef>
                <a:spcPts val="0"/>
              </a:spcBef>
              <a:spcAft>
                <a:spcPts val="0"/>
              </a:spcAft>
              <a:buSzPts val="1400"/>
              <a:buAutoNum type="arabicPeriod"/>
              <a:defRPr/>
            </a:lvl7pPr>
            <a:lvl8pPr lvl="7" rtl="0">
              <a:spcBef>
                <a:spcPts val="0"/>
              </a:spcBef>
              <a:spcAft>
                <a:spcPts val="0"/>
              </a:spcAft>
              <a:buSzPts val="1400"/>
              <a:buAutoNum type="alphaLcPeriod"/>
              <a:defRPr/>
            </a:lvl8pPr>
            <a:lvl9pPr lvl="8" rtl="0">
              <a:spcBef>
                <a:spcPts val="0"/>
              </a:spcBef>
              <a:spcAft>
                <a:spcPts val="0"/>
              </a:spcAft>
              <a:buSzPts val="1400"/>
              <a:buAutoNum type="romanLcPerio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6" name="Google Shape;10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23"/>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4000"/>
              <a:buFont typeface="Open Sans"/>
              <a:buChar char="●"/>
              <a:defRPr b="1" sz="14000">
                <a:latin typeface="Open Sans"/>
                <a:ea typeface="Open Sans"/>
                <a:cs typeface="Open Sans"/>
                <a:sym typeface="Open Sans"/>
              </a:defRPr>
            </a:lvl1pPr>
            <a:lvl2pPr lvl="1" rtl="0" algn="ctr">
              <a:spcBef>
                <a:spcPts val="0"/>
              </a:spcBef>
              <a:spcAft>
                <a:spcPts val="0"/>
              </a:spcAft>
              <a:buSzPts val="14000"/>
              <a:buChar char="○"/>
              <a:defRPr b="1" sz="14000"/>
            </a:lvl2pPr>
            <a:lvl3pPr lvl="2" rtl="0" algn="ctr">
              <a:spcBef>
                <a:spcPts val="0"/>
              </a:spcBef>
              <a:spcAft>
                <a:spcPts val="0"/>
              </a:spcAft>
              <a:buSzPts val="14000"/>
              <a:buChar char="■"/>
              <a:defRPr b="1" sz="14000"/>
            </a:lvl3pPr>
            <a:lvl4pPr lvl="3" rtl="0" algn="ctr">
              <a:spcBef>
                <a:spcPts val="0"/>
              </a:spcBef>
              <a:spcAft>
                <a:spcPts val="0"/>
              </a:spcAft>
              <a:buSzPts val="14000"/>
              <a:buChar char="●"/>
              <a:defRPr b="1" sz="14000"/>
            </a:lvl4pPr>
            <a:lvl5pPr lvl="4" rtl="0" algn="ctr">
              <a:spcBef>
                <a:spcPts val="0"/>
              </a:spcBef>
              <a:spcAft>
                <a:spcPts val="0"/>
              </a:spcAft>
              <a:buSzPts val="14000"/>
              <a:buChar char="○"/>
              <a:defRPr b="1" sz="14000"/>
            </a:lvl5pPr>
            <a:lvl6pPr lvl="5" rtl="0" algn="ctr">
              <a:spcBef>
                <a:spcPts val="0"/>
              </a:spcBef>
              <a:spcAft>
                <a:spcPts val="0"/>
              </a:spcAft>
              <a:buSzPts val="14000"/>
              <a:buChar char="■"/>
              <a:defRPr b="1" sz="14000"/>
            </a:lvl6pPr>
            <a:lvl7pPr lvl="6" rtl="0" algn="ctr">
              <a:spcBef>
                <a:spcPts val="0"/>
              </a:spcBef>
              <a:spcAft>
                <a:spcPts val="0"/>
              </a:spcAft>
              <a:buSzPts val="14000"/>
              <a:buChar char="●"/>
              <a:defRPr b="1" sz="14000"/>
            </a:lvl7pPr>
            <a:lvl8pPr lvl="7" rtl="0" algn="ctr">
              <a:spcBef>
                <a:spcPts val="0"/>
              </a:spcBef>
              <a:spcAft>
                <a:spcPts val="0"/>
              </a:spcAft>
              <a:buSzPts val="14000"/>
              <a:buChar char="○"/>
              <a:defRPr b="1" sz="14000"/>
            </a:lvl8pPr>
            <a:lvl9pPr lvl="8" rtl="0" algn="ctr">
              <a:spcBef>
                <a:spcPts val="0"/>
              </a:spcBef>
              <a:spcAft>
                <a:spcPts val="0"/>
              </a:spcAft>
              <a:buSzPts val="14000"/>
              <a:buChar char="■"/>
              <a:defRPr b="1" sz="14000"/>
            </a:lvl9pPr>
          </a:lstStyle>
          <a:p>
            <a:r>
              <a:t>xx%</a:t>
            </a:r>
          </a:p>
        </p:txBody>
      </p:sp>
      <p:sp>
        <p:nvSpPr>
          <p:cNvPr id="109" name="Google Shape;109;p23"/>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0" name="Google Shape;11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13" name="Shape 113"/>
        <p:cNvGrpSpPr/>
        <p:nvPr/>
      </p:nvGrpSpPr>
      <p:grpSpPr>
        <a:xfrm>
          <a:off x="0" y="0"/>
          <a:ext cx="0" cy="0"/>
          <a:chOff x="0" y="0"/>
          <a:chExt cx="0" cy="0"/>
        </a:xfrm>
      </p:grpSpPr>
      <p:sp>
        <p:nvSpPr>
          <p:cNvPr id="114" name="Google Shape;114;p25"/>
          <p:cNvSpPr/>
          <p:nvPr/>
        </p:nvSpPr>
        <p:spPr>
          <a:xfrm>
            <a:off x="4572000" y="-1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5"/>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4200"/>
              <a:buFont typeface="Open Sans"/>
              <a:buChar char="●"/>
              <a:defRPr sz="4200">
                <a:latin typeface="Open Sans"/>
                <a:ea typeface="Open Sans"/>
                <a:cs typeface="Open Sans"/>
                <a:sym typeface="Open Sans"/>
              </a:defRPr>
            </a:lvl1pPr>
            <a:lvl2pPr lvl="1" rtl="0" algn="ctr">
              <a:spcBef>
                <a:spcPts val="0"/>
              </a:spcBef>
              <a:spcAft>
                <a:spcPts val="0"/>
              </a:spcAft>
              <a:buSzPts val="4200"/>
              <a:buChar char="○"/>
              <a:defRPr sz="4200"/>
            </a:lvl2pPr>
            <a:lvl3pPr lvl="2" rtl="0" algn="ctr">
              <a:spcBef>
                <a:spcPts val="0"/>
              </a:spcBef>
              <a:spcAft>
                <a:spcPts val="0"/>
              </a:spcAft>
              <a:buSzPts val="4200"/>
              <a:buChar char="■"/>
              <a:defRPr sz="4200"/>
            </a:lvl3pPr>
            <a:lvl4pPr lvl="3" rtl="0" algn="ctr">
              <a:spcBef>
                <a:spcPts val="0"/>
              </a:spcBef>
              <a:spcAft>
                <a:spcPts val="0"/>
              </a:spcAft>
              <a:buSzPts val="4200"/>
              <a:buChar char="●"/>
              <a:defRPr sz="4200"/>
            </a:lvl4pPr>
            <a:lvl5pPr lvl="4" rtl="0" algn="ctr">
              <a:spcBef>
                <a:spcPts val="0"/>
              </a:spcBef>
              <a:spcAft>
                <a:spcPts val="0"/>
              </a:spcAft>
              <a:buSzPts val="4200"/>
              <a:buChar char="○"/>
              <a:defRPr sz="4200"/>
            </a:lvl5pPr>
            <a:lvl6pPr lvl="5" rtl="0" algn="ctr">
              <a:spcBef>
                <a:spcPts val="0"/>
              </a:spcBef>
              <a:spcAft>
                <a:spcPts val="0"/>
              </a:spcAft>
              <a:buSzPts val="4200"/>
              <a:buChar char="■"/>
              <a:defRPr sz="4200"/>
            </a:lvl6pPr>
            <a:lvl7pPr lvl="6" rtl="0" algn="ctr">
              <a:spcBef>
                <a:spcPts val="0"/>
              </a:spcBef>
              <a:spcAft>
                <a:spcPts val="0"/>
              </a:spcAft>
              <a:buSzPts val="4200"/>
              <a:buChar char="●"/>
              <a:defRPr sz="4200"/>
            </a:lvl7pPr>
            <a:lvl8pPr lvl="7" rtl="0" algn="ctr">
              <a:spcBef>
                <a:spcPts val="0"/>
              </a:spcBef>
              <a:spcAft>
                <a:spcPts val="0"/>
              </a:spcAft>
              <a:buSzPts val="4200"/>
              <a:buChar char="○"/>
              <a:defRPr sz="4200"/>
            </a:lvl8pPr>
            <a:lvl9pPr lvl="8" rtl="0" algn="ctr">
              <a:spcBef>
                <a:spcPts val="0"/>
              </a:spcBef>
              <a:spcAft>
                <a:spcPts val="0"/>
              </a:spcAft>
              <a:buSzPts val="4200"/>
              <a:buChar char="■"/>
              <a:defRPr sz="4200"/>
            </a:lvl9pPr>
          </a:lstStyle>
          <a:p/>
        </p:txBody>
      </p:sp>
      <p:sp>
        <p:nvSpPr>
          <p:cNvPr id="116" name="Google Shape;116;p2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7" name="Google Shape;117;p25"/>
          <p:cNvSpPr txBox="1"/>
          <p:nvPr>
            <p:ph idx="2" type="body"/>
          </p:nvPr>
        </p:nvSpPr>
        <p:spPr>
          <a:xfrm>
            <a:off x="1915800" y="343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1600"/>
              </a:spcBef>
              <a:spcAft>
                <a:spcPts val="0"/>
              </a:spcAft>
              <a:buClr>
                <a:srgbClr val="000000"/>
              </a:buClr>
              <a:buSzPts val="1400"/>
              <a:buChar char="○"/>
              <a:defRPr>
                <a:solidFill>
                  <a:srgbClr val="000000"/>
                </a:solidFill>
              </a:defRPr>
            </a:lvl2pPr>
            <a:lvl3pPr indent="-317500" lvl="2" marL="1371600" rtl="0">
              <a:spcBef>
                <a:spcPts val="1600"/>
              </a:spcBef>
              <a:spcAft>
                <a:spcPts val="0"/>
              </a:spcAft>
              <a:buClr>
                <a:srgbClr val="000000"/>
              </a:buClr>
              <a:buSzPts val="1400"/>
              <a:buChar char="■"/>
              <a:defRPr>
                <a:solidFill>
                  <a:srgbClr val="000000"/>
                </a:solidFill>
              </a:defRPr>
            </a:lvl3pPr>
            <a:lvl4pPr indent="-317500" lvl="3" marL="1828800" rtl="0">
              <a:spcBef>
                <a:spcPts val="1600"/>
              </a:spcBef>
              <a:spcAft>
                <a:spcPts val="0"/>
              </a:spcAft>
              <a:buClr>
                <a:srgbClr val="000000"/>
              </a:buClr>
              <a:buSzPts val="1400"/>
              <a:buChar char="●"/>
              <a:defRPr>
                <a:solidFill>
                  <a:srgbClr val="000000"/>
                </a:solidFill>
              </a:defRPr>
            </a:lvl4pPr>
            <a:lvl5pPr indent="-317500" lvl="4" marL="2286000" rtl="0">
              <a:spcBef>
                <a:spcPts val="1600"/>
              </a:spcBef>
              <a:spcAft>
                <a:spcPts val="0"/>
              </a:spcAft>
              <a:buClr>
                <a:srgbClr val="000000"/>
              </a:buClr>
              <a:buSzPts val="1400"/>
              <a:buChar char="○"/>
              <a:defRPr>
                <a:solidFill>
                  <a:srgbClr val="000000"/>
                </a:solidFill>
              </a:defRPr>
            </a:lvl5pPr>
            <a:lvl6pPr indent="-317500" lvl="5" marL="2743200" rtl="0">
              <a:spcBef>
                <a:spcPts val="1600"/>
              </a:spcBef>
              <a:spcAft>
                <a:spcPts val="0"/>
              </a:spcAft>
              <a:buClr>
                <a:srgbClr val="000000"/>
              </a:buClr>
              <a:buSzPts val="1400"/>
              <a:buChar char="■"/>
              <a:defRPr>
                <a:solidFill>
                  <a:srgbClr val="000000"/>
                </a:solidFill>
              </a:defRPr>
            </a:lvl6pPr>
            <a:lvl7pPr indent="-317500" lvl="6" marL="3200400" rtl="0">
              <a:spcBef>
                <a:spcPts val="1600"/>
              </a:spcBef>
              <a:spcAft>
                <a:spcPts val="0"/>
              </a:spcAft>
              <a:buClr>
                <a:srgbClr val="000000"/>
              </a:buClr>
              <a:buSzPts val="1400"/>
              <a:buChar char="●"/>
              <a:defRPr>
                <a:solidFill>
                  <a:srgbClr val="000000"/>
                </a:solidFill>
              </a:defRPr>
            </a:lvl7pPr>
            <a:lvl8pPr indent="-317500" lvl="7" marL="3657600" rtl="0">
              <a:spcBef>
                <a:spcPts val="1600"/>
              </a:spcBef>
              <a:spcAft>
                <a:spcPts val="0"/>
              </a:spcAft>
              <a:buClr>
                <a:srgbClr val="000000"/>
              </a:buClr>
              <a:buSzPts val="1400"/>
              <a:buChar char="○"/>
              <a:defRPr>
                <a:solidFill>
                  <a:srgbClr val="000000"/>
                </a:solidFill>
              </a:defRPr>
            </a:lvl8pPr>
            <a:lvl9pPr indent="-317500" lvl="8" marL="4114800" rtl="0">
              <a:spcBef>
                <a:spcPts val="1600"/>
              </a:spcBef>
              <a:spcAft>
                <a:spcPts val="1600"/>
              </a:spcAft>
              <a:buClr>
                <a:srgbClr val="000000"/>
              </a:buClr>
              <a:buSzPts val="1400"/>
              <a:buChar char="■"/>
              <a:defRPr>
                <a:solidFill>
                  <a:srgbClr val="000000"/>
                </a:solidFill>
              </a:defRPr>
            </a:lvl9pPr>
          </a:lstStyle>
          <a:p/>
        </p:txBody>
      </p:sp>
      <p:sp>
        <p:nvSpPr>
          <p:cNvPr id="118" name="Google Shape;118;p2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hyperlink" Target="https://copthedata.com/officer-suspensions-dashboa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 type="subTitle"/>
          </p:nvPr>
        </p:nvSpPr>
        <p:spPr>
          <a:xfrm>
            <a:off x="311700" y="3027088"/>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1"/>
              </a:buClr>
              <a:buSzPct val="39285"/>
              <a:buFont typeface="Arial"/>
              <a:buNone/>
            </a:pPr>
            <a:r>
              <a:rPr lang="en">
                <a:solidFill>
                  <a:srgbClr val="434343"/>
                </a:solidFill>
                <a:latin typeface="Montserrat"/>
                <a:ea typeface="Montserrat"/>
                <a:cs typeface="Montserrat"/>
                <a:sym typeface="Montserrat"/>
              </a:rPr>
              <a:t>Jett Shepard, Sabrina Baccam, Melissa Kinney, </a:t>
            </a:r>
            <a:endParaRPr>
              <a:solidFill>
                <a:srgbClr val="434343"/>
              </a:solidFill>
              <a:latin typeface="Montserrat"/>
              <a:ea typeface="Montserrat"/>
              <a:cs typeface="Montserrat"/>
              <a:sym typeface="Montserrat"/>
            </a:endParaRPr>
          </a:p>
          <a:p>
            <a:pPr indent="0" lvl="0" marL="0" rtl="0" algn="ctr">
              <a:spcBef>
                <a:spcPts val="0"/>
              </a:spcBef>
              <a:spcAft>
                <a:spcPts val="0"/>
              </a:spcAft>
              <a:buNone/>
            </a:pPr>
            <a:r>
              <a:rPr lang="en">
                <a:solidFill>
                  <a:srgbClr val="434343"/>
                </a:solidFill>
                <a:latin typeface="Montserrat"/>
                <a:ea typeface="Montserrat"/>
                <a:cs typeface="Montserrat"/>
                <a:sym typeface="Montserrat"/>
              </a:rPr>
              <a:t>Gabri Cubero, Juanes Zapata</a:t>
            </a:r>
            <a:endParaRPr>
              <a:solidFill>
                <a:srgbClr val="434343"/>
              </a:solidFill>
              <a:latin typeface="Montserrat"/>
              <a:ea typeface="Montserrat"/>
              <a:cs typeface="Montserrat"/>
              <a:sym typeface="Montserrat"/>
            </a:endParaRPr>
          </a:p>
        </p:txBody>
      </p:sp>
      <p:sp>
        <p:nvSpPr>
          <p:cNvPr id="124" name="Google Shape;124;p26"/>
          <p:cNvSpPr/>
          <p:nvPr/>
        </p:nvSpPr>
        <p:spPr>
          <a:xfrm flipH="1">
            <a:off x="7737300" y="3975200"/>
            <a:ext cx="1406700" cy="1168500"/>
          </a:xfrm>
          <a:prstGeom prst="rtTriangle">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6"/>
          <p:cNvPicPr preferRelativeResize="0"/>
          <p:nvPr/>
        </p:nvPicPr>
        <p:blipFill>
          <a:blip r:embed="rId3">
            <a:alphaModFix/>
          </a:blip>
          <a:stretch>
            <a:fillRect/>
          </a:stretch>
        </p:blipFill>
        <p:spPr>
          <a:xfrm>
            <a:off x="8229400" y="4494852"/>
            <a:ext cx="868550" cy="567650"/>
          </a:xfrm>
          <a:prstGeom prst="rect">
            <a:avLst/>
          </a:prstGeom>
          <a:noFill/>
          <a:ln>
            <a:noFill/>
          </a:ln>
        </p:spPr>
      </p:pic>
      <p:pic>
        <p:nvPicPr>
          <p:cNvPr id="126" name="Google Shape;126;p26"/>
          <p:cNvPicPr preferRelativeResize="0"/>
          <p:nvPr/>
        </p:nvPicPr>
        <p:blipFill>
          <a:blip r:embed="rId4">
            <a:alphaModFix/>
          </a:blip>
          <a:stretch>
            <a:fillRect/>
          </a:stretch>
        </p:blipFill>
        <p:spPr>
          <a:xfrm>
            <a:off x="1795625" y="1323825"/>
            <a:ext cx="5552749" cy="151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type="title"/>
          </p:nvPr>
        </p:nvSpPr>
        <p:spPr>
          <a:xfrm>
            <a:off x="150000" y="254875"/>
            <a:ext cx="8994000" cy="61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accent5"/>
                </a:solidFill>
                <a:latin typeface="Montserrat ExtraBold"/>
                <a:ea typeface="Montserrat ExtraBold"/>
                <a:cs typeface="Montserrat ExtraBold"/>
                <a:sym typeface="Montserrat ExtraBold"/>
              </a:rPr>
              <a:t>Background:</a:t>
            </a:r>
            <a:endParaRPr sz="2600">
              <a:solidFill>
                <a:schemeClr val="accent5"/>
              </a:solidFill>
              <a:latin typeface="Montserrat ExtraBold"/>
              <a:ea typeface="Montserrat ExtraBold"/>
              <a:cs typeface="Montserrat ExtraBold"/>
              <a:sym typeface="Montserrat ExtraBold"/>
            </a:endParaRPr>
          </a:p>
        </p:txBody>
      </p:sp>
      <p:sp>
        <p:nvSpPr>
          <p:cNvPr id="132" name="Google Shape;132;p27"/>
          <p:cNvSpPr/>
          <p:nvPr/>
        </p:nvSpPr>
        <p:spPr>
          <a:xfrm flipH="1">
            <a:off x="7737300" y="3975200"/>
            <a:ext cx="1406700" cy="1168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7"/>
          <p:cNvPicPr preferRelativeResize="0"/>
          <p:nvPr/>
        </p:nvPicPr>
        <p:blipFill>
          <a:blip r:embed="rId3">
            <a:alphaModFix/>
          </a:blip>
          <a:stretch>
            <a:fillRect/>
          </a:stretch>
        </p:blipFill>
        <p:spPr>
          <a:xfrm>
            <a:off x="8222325" y="4441102"/>
            <a:ext cx="868550" cy="567650"/>
          </a:xfrm>
          <a:prstGeom prst="rect">
            <a:avLst/>
          </a:prstGeom>
          <a:noFill/>
          <a:ln>
            <a:noFill/>
          </a:ln>
        </p:spPr>
      </p:pic>
      <p:sp>
        <p:nvSpPr>
          <p:cNvPr id="134" name="Google Shape;134;p27"/>
          <p:cNvSpPr txBox="1"/>
          <p:nvPr/>
        </p:nvSpPr>
        <p:spPr>
          <a:xfrm>
            <a:off x="-80725" y="3054375"/>
            <a:ext cx="4420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t/>
            </a:r>
            <a:endParaRPr>
              <a:latin typeface="Open Sans"/>
              <a:ea typeface="Open Sans"/>
              <a:cs typeface="Open Sans"/>
              <a:sym typeface="Open Sans"/>
            </a:endParaRPr>
          </a:p>
        </p:txBody>
      </p:sp>
      <p:sp>
        <p:nvSpPr>
          <p:cNvPr id="135" name="Google Shape;135;p27"/>
          <p:cNvSpPr txBox="1"/>
          <p:nvPr/>
        </p:nvSpPr>
        <p:spPr>
          <a:xfrm>
            <a:off x="150000" y="1807575"/>
            <a:ext cx="7587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222222"/>
                </a:solidFill>
                <a:latin typeface="Open Sans"/>
                <a:ea typeface="Open Sans"/>
                <a:cs typeface="Open Sans"/>
                <a:sym typeface="Open Sans"/>
              </a:rPr>
              <a:t>Cop the Data is a nonprofit from San Antonio, TX that aims to hold officers accountable, deter misconduct, and assist in bettering hiring conditions that are in result of a lack of police transparency laws and police department collaboration across Texas. To do this, they have made a centralized hub of visuals and data to view misconduct information that is processed by each of the police precincts.</a:t>
            </a:r>
            <a:endParaRPr sz="1600">
              <a:solidFill>
                <a:srgbClr val="222222"/>
              </a:solidFill>
              <a:latin typeface="Open Sans"/>
              <a:ea typeface="Open Sans"/>
              <a:cs typeface="Open Sans"/>
              <a:sym typeface="Open Sans"/>
            </a:endParaRPr>
          </a:p>
          <a:p>
            <a:pPr indent="0" lvl="0" marL="0" rtl="0" algn="l">
              <a:spcBef>
                <a:spcPts val="0"/>
              </a:spcBef>
              <a:spcAft>
                <a:spcPts val="0"/>
              </a:spcAft>
              <a:buNone/>
            </a:pPr>
            <a:r>
              <a:t/>
            </a:r>
            <a:endParaRPr sz="1600">
              <a:solidFill>
                <a:srgbClr val="222222"/>
              </a:solidFill>
              <a:latin typeface="Open Sans"/>
              <a:ea typeface="Open Sans"/>
              <a:cs typeface="Open Sans"/>
              <a:sym typeface="Open Sans"/>
            </a:endParaRPr>
          </a:p>
          <a:p>
            <a:pPr indent="0" lvl="0" marL="0" rtl="0" algn="l">
              <a:spcBef>
                <a:spcPts val="0"/>
              </a:spcBef>
              <a:spcAft>
                <a:spcPts val="0"/>
              </a:spcAft>
              <a:buNone/>
            </a:pPr>
            <a:r>
              <a:rPr lang="en" sz="1600">
                <a:solidFill>
                  <a:srgbClr val="222222"/>
                </a:solidFill>
                <a:latin typeface="Open Sans"/>
                <a:ea typeface="Open Sans"/>
                <a:cs typeface="Open Sans"/>
                <a:sym typeface="Open Sans"/>
              </a:rPr>
              <a:t>To prevent “wandering officers” (i.e. police professionals that were either suspended or fired and then move to another police precinct that are uninformed of their previous misconducts), Bluebonnet Data has aided in dashboard and database support to house disciplinary document information and automate processes.</a:t>
            </a:r>
            <a:endParaRPr sz="1600">
              <a:solidFill>
                <a:schemeClr val="dk1"/>
              </a:solidFill>
              <a:latin typeface="Open Sans"/>
              <a:ea typeface="Open Sans"/>
              <a:cs typeface="Open Sans"/>
              <a:sym typeface="Open Sans"/>
            </a:endParaRPr>
          </a:p>
        </p:txBody>
      </p:sp>
      <p:pic>
        <p:nvPicPr>
          <p:cNvPr id="136" name="Google Shape;136;p27"/>
          <p:cNvPicPr preferRelativeResize="0"/>
          <p:nvPr/>
        </p:nvPicPr>
        <p:blipFill>
          <a:blip r:embed="rId4">
            <a:alphaModFix/>
          </a:blip>
          <a:stretch>
            <a:fillRect/>
          </a:stretch>
        </p:blipFill>
        <p:spPr>
          <a:xfrm>
            <a:off x="1420225" y="961775"/>
            <a:ext cx="2746150" cy="750900"/>
          </a:xfrm>
          <a:prstGeom prst="rect">
            <a:avLst/>
          </a:prstGeom>
          <a:noFill/>
          <a:ln>
            <a:noFill/>
          </a:ln>
        </p:spPr>
      </p:pic>
      <p:sp>
        <p:nvSpPr>
          <p:cNvPr id="137" name="Google Shape;137;p27"/>
          <p:cNvSpPr txBox="1"/>
          <p:nvPr/>
        </p:nvSpPr>
        <p:spPr>
          <a:xfrm>
            <a:off x="150000" y="1053425"/>
            <a:ext cx="3429000" cy="5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latin typeface="Open Sans"/>
                <a:ea typeface="Open Sans"/>
                <a:cs typeface="Open Sans"/>
                <a:sym typeface="Open Sans"/>
              </a:rPr>
              <a:t>Client: </a:t>
            </a:r>
            <a:endParaRPr b="1" sz="25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8"/>
          <p:cNvPicPr preferRelativeResize="0"/>
          <p:nvPr/>
        </p:nvPicPr>
        <p:blipFill rotWithShape="1">
          <a:blip r:embed="rId3">
            <a:alphaModFix/>
          </a:blip>
          <a:srcRect b="4170" l="0" r="0" t="4179"/>
          <a:stretch/>
        </p:blipFill>
        <p:spPr>
          <a:xfrm>
            <a:off x="3777775" y="2011625"/>
            <a:ext cx="5016725" cy="2486925"/>
          </a:xfrm>
          <a:prstGeom prst="rect">
            <a:avLst/>
          </a:prstGeom>
          <a:noFill/>
          <a:ln>
            <a:noFill/>
          </a:ln>
        </p:spPr>
      </p:pic>
      <p:sp>
        <p:nvSpPr>
          <p:cNvPr id="143" name="Google Shape;143;p28"/>
          <p:cNvSpPr txBox="1"/>
          <p:nvPr>
            <p:ph type="title"/>
          </p:nvPr>
        </p:nvSpPr>
        <p:spPr>
          <a:xfrm>
            <a:off x="304650" y="222550"/>
            <a:ext cx="8520600" cy="61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Deliverables</a:t>
            </a:r>
            <a:endParaRPr/>
          </a:p>
        </p:txBody>
      </p:sp>
      <p:sp>
        <p:nvSpPr>
          <p:cNvPr id="144" name="Google Shape;144;p28"/>
          <p:cNvSpPr txBox="1"/>
          <p:nvPr>
            <p:ph idx="1" type="body"/>
          </p:nvPr>
        </p:nvSpPr>
        <p:spPr>
          <a:xfrm>
            <a:off x="235500" y="1026800"/>
            <a:ext cx="8589900" cy="69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Previously, a PowerBI dashboard has been updated in a format that the client has approved located </a:t>
            </a:r>
            <a:r>
              <a:rPr lang="en" sz="1500" u="sng">
                <a:solidFill>
                  <a:schemeClr val="hlink"/>
                </a:solidFill>
                <a:hlinkClick r:id="rId4"/>
              </a:rPr>
              <a:t>here</a:t>
            </a:r>
            <a:r>
              <a:rPr lang="en" sz="1500"/>
              <a:t>. </a:t>
            </a:r>
            <a:r>
              <a:rPr lang="en" sz="1500"/>
              <a:t>Since then, our team has worked on new document intelligence models to read police files to update connected technologies with data from them.</a:t>
            </a:r>
            <a:endParaRPr sz="1500"/>
          </a:p>
        </p:txBody>
      </p:sp>
      <p:sp>
        <p:nvSpPr>
          <p:cNvPr id="145" name="Google Shape;145;p28"/>
          <p:cNvSpPr txBox="1"/>
          <p:nvPr/>
        </p:nvSpPr>
        <p:spPr>
          <a:xfrm>
            <a:off x="2028525" y="759975"/>
            <a:ext cx="437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6" name="Google Shape;146;p28"/>
          <p:cNvSpPr txBox="1"/>
          <p:nvPr/>
        </p:nvSpPr>
        <p:spPr>
          <a:xfrm>
            <a:off x="235500" y="1908150"/>
            <a:ext cx="3542400" cy="27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Open Sans"/>
                <a:ea typeface="Open Sans"/>
                <a:cs typeface="Open Sans"/>
                <a:sym typeface="Open Sans"/>
              </a:rPr>
              <a:t>This interactive dashboard has been populated with data from the San Antonio Police Department (SAPD) and Bexar County Sheriff’s Office (BCSO) from the previous cohort and</a:t>
            </a:r>
            <a:r>
              <a:rPr lang="en" sz="1500">
                <a:solidFill>
                  <a:schemeClr val="dk1"/>
                </a:solidFill>
                <a:latin typeface="Open Sans"/>
                <a:ea typeface="Open Sans"/>
                <a:cs typeface="Open Sans"/>
                <a:sym typeface="Open Sans"/>
              </a:rPr>
              <a:t> has been populated with data from the San Marcos Police Department (SMPD) during the current cohort. It will be updated with the Austin Police Department’s (APD) data once the</a:t>
            </a:r>
            <a:r>
              <a:rPr lang="en" sz="1500">
                <a:solidFill>
                  <a:schemeClr val="dk1"/>
                </a:solidFill>
                <a:latin typeface="Open Sans"/>
                <a:ea typeface="Open Sans"/>
                <a:cs typeface="Open Sans"/>
                <a:sym typeface="Open Sans"/>
              </a:rPr>
              <a:t> Power Automate Flow is</a:t>
            </a:r>
            <a:r>
              <a:rPr lang="en" sz="1500">
                <a:solidFill>
                  <a:schemeClr val="dk1"/>
                </a:solidFill>
                <a:latin typeface="Open Sans"/>
                <a:ea typeface="Open Sans"/>
                <a:cs typeface="Open Sans"/>
                <a:sym typeface="Open Sans"/>
              </a:rPr>
              <a:t> completed.</a:t>
            </a:r>
            <a:endParaRPr sz="1500">
              <a:solidFill>
                <a:schemeClr val="dk1"/>
              </a:solidFill>
              <a:latin typeface="Open Sans"/>
              <a:ea typeface="Open Sans"/>
              <a:cs typeface="Open Sans"/>
              <a:sym typeface="Open Sans"/>
            </a:endParaRPr>
          </a:p>
        </p:txBody>
      </p:sp>
      <p:sp>
        <p:nvSpPr>
          <p:cNvPr id="147" name="Google Shape;147;p28"/>
          <p:cNvSpPr txBox="1"/>
          <p:nvPr/>
        </p:nvSpPr>
        <p:spPr>
          <a:xfrm>
            <a:off x="3777775" y="4498550"/>
            <a:ext cx="4440600" cy="2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Open Sans"/>
                <a:ea typeface="Open Sans"/>
                <a:cs typeface="Open Sans"/>
                <a:sym typeface="Open Sans"/>
              </a:rPr>
              <a:t>Image credited to copthedata.org via https://copthedata.com/officer-suspensions-dashboard/</a:t>
            </a:r>
            <a:endParaRPr sz="700">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150000" y="254875"/>
            <a:ext cx="8994000" cy="61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accent5"/>
                </a:solidFill>
                <a:latin typeface="Montserrat ExtraBold"/>
                <a:ea typeface="Montserrat ExtraBold"/>
                <a:cs typeface="Montserrat ExtraBold"/>
                <a:sym typeface="Montserrat ExtraBold"/>
              </a:rPr>
              <a:t>Project Overview &amp; Technical Specifications</a:t>
            </a:r>
            <a:endParaRPr sz="2600">
              <a:solidFill>
                <a:schemeClr val="accent5"/>
              </a:solidFill>
              <a:latin typeface="Montserrat ExtraBold"/>
              <a:ea typeface="Montserrat ExtraBold"/>
              <a:cs typeface="Montserrat ExtraBold"/>
              <a:sym typeface="Montserrat ExtraBold"/>
            </a:endParaRPr>
          </a:p>
        </p:txBody>
      </p:sp>
      <p:sp>
        <p:nvSpPr>
          <p:cNvPr id="153" name="Google Shape;153;p29"/>
          <p:cNvSpPr/>
          <p:nvPr/>
        </p:nvSpPr>
        <p:spPr>
          <a:xfrm flipH="1">
            <a:off x="7737300" y="3975200"/>
            <a:ext cx="1406700" cy="1168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29"/>
          <p:cNvPicPr preferRelativeResize="0"/>
          <p:nvPr/>
        </p:nvPicPr>
        <p:blipFill>
          <a:blip r:embed="rId3">
            <a:alphaModFix/>
          </a:blip>
          <a:stretch>
            <a:fillRect/>
          </a:stretch>
        </p:blipFill>
        <p:spPr>
          <a:xfrm>
            <a:off x="8222325" y="4441102"/>
            <a:ext cx="868550" cy="567650"/>
          </a:xfrm>
          <a:prstGeom prst="rect">
            <a:avLst/>
          </a:prstGeom>
          <a:noFill/>
          <a:ln>
            <a:noFill/>
          </a:ln>
        </p:spPr>
      </p:pic>
      <p:sp>
        <p:nvSpPr>
          <p:cNvPr id="155" name="Google Shape;155;p29"/>
          <p:cNvSpPr txBox="1"/>
          <p:nvPr/>
        </p:nvSpPr>
        <p:spPr>
          <a:xfrm>
            <a:off x="5227200" y="4266800"/>
            <a:ext cx="4420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t/>
            </a:r>
            <a:endParaRPr>
              <a:latin typeface="Open Sans"/>
              <a:ea typeface="Open Sans"/>
              <a:cs typeface="Open Sans"/>
              <a:sym typeface="Open Sans"/>
            </a:endParaRPr>
          </a:p>
        </p:txBody>
      </p:sp>
      <p:sp>
        <p:nvSpPr>
          <p:cNvPr id="156" name="Google Shape;156;p29"/>
          <p:cNvSpPr txBox="1"/>
          <p:nvPr/>
        </p:nvSpPr>
        <p:spPr>
          <a:xfrm>
            <a:off x="150001" y="866875"/>
            <a:ext cx="8016900" cy="2862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22222"/>
              </a:buClr>
              <a:buSzPts val="1600"/>
              <a:buFont typeface="Open Sans"/>
              <a:buChar char="●"/>
            </a:pPr>
            <a:r>
              <a:rPr b="1" lang="en" sz="1600">
                <a:solidFill>
                  <a:srgbClr val="222222"/>
                </a:solidFill>
                <a:latin typeface="Open Sans"/>
                <a:ea typeface="Open Sans"/>
                <a:cs typeface="Open Sans"/>
                <a:sym typeface="Open Sans"/>
              </a:rPr>
              <a:t>Project Overview</a:t>
            </a:r>
            <a:r>
              <a:rPr b="1" lang="en" sz="1600">
                <a:solidFill>
                  <a:srgbClr val="222222"/>
                </a:solidFill>
                <a:latin typeface="Open Sans"/>
                <a:ea typeface="Open Sans"/>
                <a:cs typeface="Open Sans"/>
                <a:sym typeface="Open Sans"/>
              </a:rPr>
              <a:t>:</a:t>
            </a:r>
            <a:endParaRPr b="1" sz="1600">
              <a:solidFill>
                <a:srgbClr val="222222"/>
              </a:solidFill>
              <a:latin typeface="Open Sans"/>
              <a:ea typeface="Open Sans"/>
              <a:cs typeface="Open Sans"/>
              <a:sym typeface="Open Sans"/>
            </a:endParaRPr>
          </a:p>
          <a:p>
            <a:pPr indent="-330200" lvl="1" marL="914400" rtl="0" algn="l">
              <a:spcBef>
                <a:spcPts val="0"/>
              </a:spcBef>
              <a:spcAft>
                <a:spcPts val="0"/>
              </a:spcAft>
              <a:buClr>
                <a:srgbClr val="222222"/>
              </a:buClr>
              <a:buSzPts val="1600"/>
              <a:buFont typeface="Open Sans"/>
              <a:buChar char="○"/>
            </a:pPr>
            <a:r>
              <a:rPr lang="en">
                <a:solidFill>
                  <a:srgbClr val="222222"/>
                </a:solidFill>
                <a:latin typeface="Open Sans"/>
                <a:ea typeface="Open Sans"/>
                <a:cs typeface="Open Sans"/>
                <a:sym typeface="Open Sans"/>
              </a:rPr>
              <a:t>Bluebonnet Data helped to populate the database and dashboard by:</a:t>
            </a:r>
            <a:endParaRPr>
              <a:solidFill>
                <a:srgbClr val="222222"/>
              </a:solidFill>
              <a:latin typeface="Open Sans"/>
              <a:ea typeface="Open Sans"/>
              <a:cs typeface="Open Sans"/>
              <a:sym typeface="Open Sans"/>
            </a:endParaRPr>
          </a:p>
          <a:p>
            <a:pPr indent="-304800" lvl="2" marL="1371600" rtl="0" algn="l">
              <a:spcBef>
                <a:spcPts val="0"/>
              </a:spcBef>
              <a:spcAft>
                <a:spcPts val="0"/>
              </a:spcAft>
              <a:buClr>
                <a:srgbClr val="222222"/>
              </a:buClr>
              <a:buSzPts val="1200"/>
              <a:buFont typeface="Open Sans"/>
              <a:buChar char="■"/>
            </a:pPr>
            <a:r>
              <a:rPr lang="en" sz="1200">
                <a:solidFill>
                  <a:srgbClr val="222222"/>
                </a:solidFill>
                <a:latin typeface="Open Sans"/>
                <a:ea typeface="Open Sans"/>
                <a:cs typeface="Open Sans"/>
                <a:sym typeface="Open Sans"/>
              </a:rPr>
              <a:t>Creating or updating related workflows and the SQL database</a:t>
            </a:r>
            <a:endParaRPr sz="1200">
              <a:solidFill>
                <a:srgbClr val="222222"/>
              </a:solidFill>
              <a:latin typeface="Open Sans"/>
              <a:ea typeface="Open Sans"/>
              <a:cs typeface="Open Sans"/>
              <a:sym typeface="Open Sans"/>
            </a:endParaRPr>
          </a:p>
          <a:p>
            <a:pPr indent="-304800" lvl="2" marL="1371600" rtl="0" algn="l">
              <a:spcBef>
                <a:spcPts val="0"/>
              </a:spcBef>
              <a:spcAft>
                <a:spcPts val="0"/>
              </a:spcAft>
              <a:buClr>
                <a:srgbClr val="222222"/>
              </a:buClr>
              <a:buSzPts val="1200"/>
              <a:buFont typeface="Open Sans"/>
              <a:buChar char="■"/>
            </a:pPr>
            <a:r>
              <a:rPr lang="en" sz="1200">
                <a:solidFill>
                  <a:srgbClr val="222222"/>
                </a:solidFill>
                <a:latin typeface="Open Sans"/>
                <a:ea typeface="Open Sans"/>
                <a:cs typeface="Open Sans"/>
                <a:sym typeface="Open Sans"/>
              </a:rPr>
              <a:t>Creating, training, composing, and testing new document intelligence models</a:t>
            </a:r>
            <a:endParaRPr sz="1200">
              <a:solidFill>
                <a:srgbClr val="222222"/>
              </a:solidFill>
              <a:latin typeface="Open Sans"/>
              <a:ea typeface="Open Sans"/>
              <a:cs typeface="Open Sans"/>
              <a:sym typeface="Open Sans"/>
            </a:endParaRPr>
          </a:p>
          <a:p>
            <a:pPr indent="0" lvl="0" marL="0" rtl="0" algn="l">
              <a:spcBef>
                <a:spcPts val="0"/>
              </a:spcBef>
              <a:spcAft>
                <a:spcPts val="0"/>
              </a:spcAft>
              <a:buNone/>
            </a:pPr>
            <a:r>
              <a:t/>
            </a:r>
            <a:endParaRPr sz="1200">
              <a:solidFill>
                <a:srgbClr val="222222"/>
              </a:solidFill>
              <a:latin typeface="Open Sans"/>
              <a:ea typeface="Open Sans"/>
              <a:cs typeface="Open Sans"/>
              <a:sym typeface="Open Sans"/>
            </a:endParaRPr>
          </a:p>
          <a:p>
            <a:pPr indent="-330200" lvl="0" marL="457200" rtl="0" algn="l">
              <a:spcBef>
                <a:spcPts val="0"/>
              </a:spcBef>
              <a:spcAft>
                <a:spcPts val="0"/>
              </a:spcAft>
              <a:buClr>
                <a:srgbClr val="222222"/>
              </a:buClr>
              <a:buSzPts val="1600"/>
              <a:buFont typeface="Open Sans"/>
              <a:buChar char="●"/>
            </a:pPr>
            <a:r>
              <a:rPr b="1" lang="en" sz="1600">
                <a:solidFill>
                  <a:srgbClr val="222222"/>
                </a:solidFill>
                <a:latin typeface="Open Sans"/>
                <a:ea typeface="Open Sans"/>
                <a:cs typeface="Open Sans"/>
                <a:sym typeface="Open Sans"/>
              </a:rPr>
              <a:t>Data Sources:</a:t>
            </a:r>
            <a:endParaRPr b="1" sz="1600">
              <a:solidFill>
                <a:srgbClr val="222222"/>
              </a:solidFill>
              <a:latin typeface="Open Sans"/>
              <a:ea typeface="Open Sans"/>
              <a:cs typeface="Open Sans"/>
              <a:sym typeface="Open Sans"/>
            </a:endParaRPr>
          </a:p>
          <a:p>
            <a:pPr indent="-317500" lvl="1" marL="914400" rtl="0" algn="l">
              <a:spcBef>
                <a:spcPts val="0"/>
              </a:spcBef>
              <a:spcAft>
                <a:spcPts val="0"/>
              </a:spcAft>
              <a:buClr>
                <a:srgbClr val="222222"/>
              </a:buClr>
              <a:buSzPts val="1400"/>
              <a:buFont typeface="Open Sans"/>
              <a:buChar char="○"/>
            </a:pPr>
            <a:r>
              <a:rPr lang="en">
                <a:solidFill>
                  <a:srgbClr val="222222"/>
                </a:solidFill>
                <a:latin typeface="Open Sans"/>
                <a:ea typeface="Open Sans"/>
                <a:cs typeface="Open Sans"/>
                <a:sym typeface="Open Sans"/>
              </a:rPr>
              <a:t>PDFs of different documents types including:</a:t>
            </a:r>
            <a:endParaRPr>
              <a:solidFill>
                <a:srgbClr val="222222"/>
              </a:solidFill>
              <a:latin typeface="Open Sans"/>
              <a:ea typeface="Open Sans"/>
              <a:cs typeface="Open Sans"/>
              <a:sym typeface="Open Sans"/>
            </a:endParaRPr>
          </a:p>
          <a:p>
            <a:pPr indent="-304800" lvl="2" marL="1371600" rtl="0" algn="l">
              <a:spcBef>
                <a:spcPts val="0"/>
              </a:spcBef>
              <a:spcAft>
                <a:spcPts val="0"/>
              </a:spcAft>
              <a:buClr>
                <a:srgbClr val="222222"/>
              </a:buClr>
              <a:buSzPts val="1200"/>
              <a:buFont typeface="Open Sans"/>
              <a:buChar char="■"/>
            </a:pPr>
            <a:r>
              <a:rPr lang="en" sz="1200">
                <a:solidFill>
                  <a:srgbClr val="222222"/>
                </a:solidFill>
                <a:latin typeface="Open Sans"/>
                <a:ea typeface="Open Sans"/>
                <a:cs typeface="Open Sans"/>
                <a:sym typeface="Open Sans"/>
              </a:rPr>
              <a:t>APD’s Notice of Suspension (NoS) documents</a:t>
            </a:r>
            <a:endParaRPr sz="1200">
              <a:solidFill>
                <a:srgbClr val="222222"/>
              </a:solidFill>
              <a:latin typeface="Open Sans"/>
              <a:ea typeface="Open Sans"/>
              <a:cs typeface="Open Sans"/>
              <a:sym typeface="Open Sans"/>
            </a:endParaRPr>
          </a:p>
          <a:p>
            <a:pPr indent="-304800" lvl="2" marL="1371600" rtl="0" algn="l">
              <a:spcBef>
                <a:spcPts val="0"/>
              </a:spcBef>
              <a:spcAft>
                <a:spcPts val="0"/>
              </a:spcAft>
              <a:buClr>
                <a:srgbClr val="222222"/>
              </a:buClr>
              <a:buSzPts val="1200"/>
              <a:buFont typeface="Open Sans"/>
              <a:buChar char="■"/>
            </a:pPr>
            <a:r>
              <a:rPr lang="en" sz="1200">
                <a:solidFill>
                  <a:srgbClr val="222222"/>
                </a:solidFill>
                <a:latin typeface="Open Sans"/>
                <a:ea typeface="Open Sans"/>
                <a:cs typeface="Open Sans"/>
                <a:sym typeface="Open Sans"/>
              </a:rPr>
              <a:t>APD’s Agreed Suspension (AS) documents</a:t>
            </a:r>
            <a:endParaRPr sz="1200">
              <a:solidFill>
                <a:srgbClr val="222222"/>
              </a:solidFill>
              <a:latin typeface="Open Sans"/>
              <a:ea typeface="Open Sans"/>
              <a:cs typeface="Open Sans"/>
              <a:sym typeface="Open Sans"/>
            </a:endParaRPr>
          </a:p>
          <a:p>
            <a:pPr indent="-304800" lvl="2" marL="1371600" rtl="0" algn="l">
              <a:spcBef>
                <a:spcPts val="0"/>
              </a:spcBef>
              <a:spcAft>
                <a:spcPts val="0"/>
              </a:spcAft>
              <a:buClr>
                <a:srgbClr val="222222"/>
              </a:buClr>
              <a:buSzPts val="1200"/>
              <a:buFont typeface="Open Sans"/>
              <a:buChar char="■"/>
            </a:pPr>
            <a:r>
              <a:rPr lang="en" sz="1200">
                <a:solidFill>
                  <a:srgbClr val="222222"/>
                </a:solidFill>
                <a:latin typeface="Open Sans"/>
                <a:ea typeface="Open Sans"/>
                <a:cs typeface="Open Sans"/>
                <a:sym typeface="Open Sans"/>
              </a:rPr>
              <a:t>SMPD’s Notice of Suspension (NoS) documents</a:t>
            </a:r>
            <a:endParaRPr sz="1200">
              <a:solidFill>
                <a:srgbClr val="222222"/>
              </a:solidFill>
              <a:latin typeface="Open Sans"/>
              <a:ea typeface="Open Sans"/>
              <a:cs typeface="Open Sans"/>
              <a:sym typeface="Open Sans"/>
            </a:endParaRPr>
          </a:p>
          <a:p>
            <a:pPr indent="-304800" lvl="2" marL="1371600" rtl="0" algn="l">
              <a:spcBef>
                <a:spcPts val="0"/>
              </a:spcBef>
              <a:spcAft>
                <a:spcPts val="0"/>
              </a:spcAft>
              <a:buClr>
                <a:srgbClr val="222222"/>
              </a:buClr>
              <a:buSzPts val="1200"/>
              <a:buFont typeface="Open Sans"/>
              <a:buChar char="■"/>
            </a:pPr>
            <a:r>
              <a:rPr lang="en" sz="1200">
                <a:solidFill>
                  <a:srgbClr val="222222"/>
                </a:solidFill>
                <a:latin typeface="Open Sans"/>
                <a:ea typeface="Open Sans"/>
                <a:cs typeface="Open Sans"/>
                <a:sym typeface="Open Sans"/>
              </a:rPr>
              <a:t>SMPD’s Last Chance Agreement (LCA) documents</a:t>
            </a:r>
            <a:endParaRPr sz="1200">
              <a:solidFill>
                <a:srgbClr val="222222"/>
              </a:solidFill>
              <a:latin typeface="Open Sans"/>
              <a:ea typeface="Open Sans"/>
              <a:cs typeface="Open Sans"/>
              <a:sym typeface="Open Sans"/>
            </a:endParaRPr>
          </a:p>
          <a:p>
            <a:pPr indent="0" lvl="0" marL="0" rtl="0" algn="l">
              <a:spcBef>
                <a:spcPts val="0"/>
              </a:spcBef>
              <a:spcAft>
                <a:spcPts val="0"/>
              </a:spcAft>
              <a:buNone/>
            </a:pPr>
            <a:r>
              <a:t/>
            </a:r>
            <a:endParaRPr b="1" sz="1200">
              <a:solidFill>
                <a:srgbClr val="222222"/>
              </a:solidFill>
              <a:latin typeface="Open Sans"/>
              <a:ea typeface="Open Sans"/>
              <a:cs typeface="Open Sans"/>
              <a:sym typeface="Open Sans"/>
            </a:endParaRPr>
          </a:p>
          <a:p>
            <a:pPr indent="-330200" lvl="0" marL="457200" rtl="0" algn="l">
              <a:spcBef>
                <a:spcPts val="0"/>
              </a:spcBef>
              <a:spcAft>
                <a:spcPts val="0"/>
              </a:spcAft>
              <a:buClr>
                <a:srgbClr val="222222"/>
              </a:buClr>
              <a:buSzPts val="1600"/>
              <a:buFont typeface="Open Sans"/>
              <a:buChar char="●"/>
            </a:pPr>
            <a:r>
              <a:rPr b="1" lang="en" sz="1600">
                <a:solidFill>
                  <a:srgbClr val="222222"/>
                </a:solidFill>
                <a:latin typeface="Open Sans"/>
                <a:ea typeface="Open Sans"/>
                <a:cs typeface="Open Sans"/>
                <a:sym typeface="Open Sans"/>
              </a:rPr>
              <a:t>Tools:</a:t>
            </a:r>
            <a:r>
              <a:rPr i="1" lang="en" sz="1600">
                <a:solidFill>
                  <a:srgbClr val="222222"/>
                </a:solidFill>
                <a:latin typeface="Open Sans"/>
                <a:ea typeface="Open Sans"/>
                <a:cs typeface="Open Sans"/>
                <a:sym typeface="Open Sans"/>
              </a:rPr>
              <a:t> </a:t>
            </a:r>
            <a:endParaRPr sz="1600">
              <a:solidFill>
                <a:srgbClr val="222222"/>
              </a:solidFill>
              <a:latin typeface="Open Sans"/>
              <a:ea typeface="Open Sans"/>
              <a:cs typeface="Open Sans"/>
              <a:sym typeface="Open Sans"/>
            </a:endParaRPr>
          </a:p>
        </p:txBody>
      </p:sp>
      <p:sp>
        <p:nvSpPr>
          <p:cNvPr id="157" name="Google Shape;157;p29"/>
          <p:cNvSpPr/>
          <p:nvPr/>
        </p:nvSpPr>
        <p:spPr>
          <a:xfrm>
            <a:off x="2621256" y="3651714"/>
            <a:ext cx="482400" cy="30000"/>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9"/>
          <p:cNvGrpSpPr/>
          <p:nvPr/>
        </p:nvGrpSpPr>
        <p:grpSpPr>
          <a:xfrm>
            <a:off x="1328438" y="3415696"/>
            <a:ext cx="1424007" cy="1540019"/>
            <a:chOff x="571536" y="1957150"/>
            <a:chExt cx="1755000" cy="1897977"/>
          </a:xfrm>
        </p:grpSpPr>
        <p:sp>
          <p:nvSpPr>
            <p:cNvPr id="159" name="Google Shape;159;p29"/>
            <p:cNvSpPr/>
            <p:nvPr/>
          </p:nvSpPr>
          <p:spPr>
            <a:xfrm>
              <a:off x="1151886" y="195715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9"/>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C57D3"/>
                  </a:solidFill>
                  <a:latin typeface="Roboto"/>
                  <a:ea typeface="Roboto"/>
                  <a:cs typeface="Roboto"/>
                  <a:sym typeface="Roboto"/>
                </a:rPr>
                <a:t>Power App</a:t>
              </a:r>
              <a:endParaRPr b="1" sz="1000">
                <a:solidFill>
                  <a:srgbClr val="0C57D3"/>
                </a:solidFill>
                <a:latin typeface="Roboto"/>
                <a:ea typeface="Roboto"/>
                <a:cs typeface="Roboto"/>
                <a:sym typeface="Roboto"/>
              </a:endParaRPr>
            </a:p>
          </p:txBody>
        </p:sp>
        <p:sp>
          <p:nvSpPr>
            <p:cNvPr id="161" name="Google Shape;161;p29"/>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0C57D3"/>
                  </a:solidFill>
                  <a:latin typeface="Roboto"/>
                  <a:ea typeface="Roboto"/>
                  <a:cs typeface="Roboto"/>
                  <a:sym typeface="Roboto"/>
                </a:rPr>
                <a:t>Data in the form of PDFs are to be inputted through a Power App</a:t>
              </a:r>
              <a:endParaRPr sz="800">
                <a:solidFill>
                  <a:srgbClr val="0C57D3"/>
                </a:solidFill>
                <a:latin typeface="Roboto"/>
                <a:ea typeface="Roboto"/>
                <a:cs typeface="Roboto"/>
                <a:sym typeface="Roboto"/>
              </a:endParaRPr>
            </a:p>
          </p:txBody>
        </p:sp>
      </p:grpSp>
      <p:grpSp>
        <p:nvGrpSpPr>
          <p:cNvPr id="162" name="Google Shape;162;p29"/>
          <p:cNvGrpSpPr/>
          <p:nvPr/>
        </p:nvGrpSpPr>
        <p:grpSpPr>
          <a:xfrm>
            <a:off x="3055006" y="3415696"/>
            <a:ext cx="1386766" cy="1463819"/>
            <a:chOff x="2699423" y="1957150"/>
            <a:chExt cx="1709103" cy="1804065"/>
          </a:xfrm>
        </p:grpSpPr>
        <p:sp>
          <p:nvSpPr>
            <p:cNvPr id="163" name="Google Shape;163;p29"/>
            <p:cNvSpPr/>
            <p:nvPr/>
          </p:nvSpPr>
          <p:spPr>
            <a:xfrm>
              <a:off x="3256823" y="1957150"/>
              <a:ext cx="594300" cy="594300"/>
            </a:xfrm>
            <a:prstGeom prst="ellipse">
              <a:avLst/>
            </a:prstGeom>
            <a:noFill/>
            <a:ln cap="flat" cmpd="sng" w="38100">
              <a:solidFill>
                <a:srgbClr val="0C57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9"/>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0C57D3"/>
                  </a:solidFill>
                  <a:latin typeface="Roboto"/>
                  <a:ea typeface="Roboto"/>
                  <a:cs typeface="Roboto"/>
                  <a:sym typeface="Roboto"/>
                </a:rPr>
                <a:t>Power Automate</a:t>
              </a:r>
              <a:endParaRPr b="1" sz="1000">
                <a:solidFill>
                  <a:srgbClr val="0C57D3"/>
                </a:solidFill>
                <a:latin typeface="Roboto"/>
                <a:ea typeface="Roboto"/>
                <a:cs typeface="Roboto"/>
                <a:sym typeface="Roboto"/>
              </a:endParaRPr>
            </a:p>
          </p:txBody>
        </p:sp>
        <p:sp>
          <p:nvSpPr>
            <p:cNvPr id="165" name="Google Shape;165;p29"/>
            <p:cNvSpPr txBox="1"/>
            <p:nvPr/>
          </p:nvSpPr>
          <p:spPr>
            <a:xfrm>
              <a:off x="2699423" y="302381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0C57D3"/>
                  </a:solidFill>
                  <a:latin typeface="Roboto"/>
                  <a:ea typeface="Roboto"/>
                  <a:cs typeface="Roboto"/>
                  <a:sym typeface="Roboto"/>
                </a:rPr>
                <a:t>The data will be processed through flows created and connected by Power Automate</a:t>
              </a:r>
              <a:endParaRPr sz="800">
                <a:solidFill>
                  <a:srgbClr val="0C57D3"/>
                </a:solidFill>
                <a:latin typeface="Roboto"/>
                <a:ea typeface="Roboto"/>
                <a:cs typeface="Roboto"/>
                <a:sym typeface="Roboto"/>
              </a:endParaRPr>
            </a:p>
          </p:txBody>
        </p:sp>
      </p:grpSp>
      <p:grpSp>
        <p:nvGrpSpPr>
          <p:cNvPr id="166" name="Google Shape;166;p29"/>
          <p:cNvGrpSpPr/>
          <p:nvPr/>
        </p:nvGrpSpPr>
        <p:grpSpPr>
          <a:xfrm>
            <a:off x="4684543" y="3415696"/>
            <a:ext cx="1590506" cy="1463817"/>
            <a:chOff x="4707726" y="1957150"/>
            <a:chExt cx="1960200" cy="1804063"/>
          </a:xfrm>
        </p:grpSpPr>
        <p:sp>
          <p:nvSpPr>
            <p:cNvPr id="167" name="Google Shape;167;p29"/>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34F5C"/>
                </a:solidFill>
              </a:endParaRPr>
            </a:p>
          </p:txBody>
        </p:sp>
        <p:sp>
          <p:nvSpPr>
            <p:cNvPr id="168" name="Google Shape;168;p29"/>
            <p:cNvSpPr txBox="1"/>
            <p:nvPr/>
          </p:nvSpPr>
          <p:spPr>
            <a:xfrm>
              <a:off x="4707726" y="2682946"/>
              <a:ext cx="1960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134F5C"/>
                  </a:solidFill>
                  <a:latin typeface="Roboto"/>
                  <a:ea typeface="Roboto"/>
                  <a:cs typeface="Roboto"/>
                  <a:sym typeface="Roboto"/>
                </a:rPr>
                <a:t>Azure SQL Database</a:t>
              </a:r>
              <a:endParaRPr b="1" sz="1000">
                <a:solidFill>
                  <a:srgbClr val="134F5C"/>
                </a:solidFill>
                <a:latin typeface="Roboto"/>
                <a:ea typeface="Roboto"/>
                <a:cs typeface="Roboto"/>
                <a:sym typeface="Roboto"/>
              </a:endParaRPr>
            </a:p>
          </p:txBody>
        </p:sp>
        <p:sp>
          <p:nvSpPr>
            <p:cNvPr id="169" name="Google Shape;169;p29"/>
            <p:cNvSpPr txBox="1"/>
            <p:nvPr/>
          </p:nvSpPr>
          <p:spPr>
            <a:xfrm>
              <a:off x="4781408" y="3023813"/>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134F5C"/>
                  </a:solidFill>
                  <a:latin typeface="Roboto"/>
                  <a:ea typeface="Roboto"/>
                  <a:cs typeface="Roboto"/>
                  <a:sym typeface="Roboto"/>
                </a:rPr>
                <a:t>Data will then populate in the SQL database within Azure so the dashboard can read from the records</a:t>
              </a:r>
              <a:endParaRPr sz="800">
                <a:solidFill>
                  <a:srgbClr val="134F5C"/>
                </a:solidFill>
                <a:latin typeface="Roboto"/>
                <a:ea typeface="Roboto"/>
                <a:cs typeface="Roboto"/>
                <a:sym typeface="Roboto"/>
              </a:endParaRPr>
            </a:p>
          </p:txBody>
        </p:sp>
      </p:grpSp>
      <p:grpSp>
        <p:nvGrpSpPr>
          <p:cNvPr id="170" name="Google Shape;170;p29"/>
          <p:cNvGrpSpPr/>
          <p:nvPr/>
        </p:nvGrpSpPr>
        <p:grpSpPr>
          <a:xfrm>
            <a:off x="6433645" y="3415696"/>
            <a:ext cx="1386765" cy="1463819"/>
            <a:chOff x="6863386" y="1957150"/>
            <a:chExt cx="1709102" cy="1804065"/>
          </a:xfrm>
        </p:grpSpPr>
        <p:sp>
          <p:nvSpPr>
            <p:cNvPr id="171" name="Google Shape;171;p29"/>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9"/>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Roboto"/>
                  <a:ea typeface="Roboto"/>
                  <a:cs typeface="Roboto"/>
                  <a:sym typeface="Roboto"/>
                </a:rPr>
                <a:t>Power BI</a:t>
              </a:r>
              <a:endParaRPr b="1" sz="1000">
                <a:solidFill>
                  <a:srgbClr val="858585"/>
                </a:solidFill>
                <a:latin typeface="Roboto"/>
                <a:ea typeface="Roboto"/>
                <a:cs typeface="Roboto"/>
                <a:sym typeface="Roboto"/>
              </a:endParaRPr>
            </a:p>
          </p:txBody>
        </p:sp>
        <p:sp>
          <p:nvSpPr>
            <p:cNvPr id="173" name="Google Shape;173;p29"/>
            <p:cNvSpPr txBox="1"/>
            <p:nvPr/>
          </p:nvSpPr>
          <p:spPr>
            <a:xfrm>
              <a:off x="6863386" y="3023815"/>
              <a:ext cx="17091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666666"/>
                  </a:solidFill>
                  <a:latin typeface="Roboto"/>
                  <a:ea typeface="Roboto"/>
                  <a:cs typeface="Roboto"/>
                  <a:sym typeface="Roboto"/>
                </a:rPr>
                <a:t>Data is then presented via a configured Power BI dashboard</a:t>
              </a:r>
              <a:endParaRPr sz="800">
                <a:solidFill>
                  <a:srgbClr val="666666"/>
                </a:solidFill>
                <a:latin typeface="Roboto"/>
                <a:ea typeface="Roboto"/>
                <a:cs typeface="Roboto"/>
                <a:sym typeface="Roboto"/>
              </a:endParaRPr>
            </a:p>
          </p:txBody>
        </p:sp>
      </p:grpSp>
      <p:sp>
        <p:nvSpPr>
          <p:cNvPr id="174" name="Google Shape;174;p29"/>
          <p:cNvSpPr/>
          <p:nvPr/>
        </p:nvSpPr>
        <p:spPr>
          <a:xfrm>
            <a:off x="4383700" y="3651714"/>
            <a:ext cx="482400" cy="30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9"/>
          <p:cNvSpPr/>
          <p:nvPr/>
        </p:nvSpPr>
        <p:spPr>
          <a:xfrm>
            <a:off x="6072929" y="3651714"/>
            <a:ext cx="482400" cy="300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29"/>
          <p:cNvPicPr preferRelativeResize="0"/>
          <p:nvPr/>
        </p:nvPicPr>
        <p:blipFill>
          <a:blip r:embed="rId4">
            <a:alphaModFix/>
          </a:blip>
          <a:stretch>
            <a:fillRect/>
          </a:stretch>
        </p:blipFill>
        <p:spPr>
          <a:xfrm>
            <a:off x="1799279" y="3425543"/>
            <a:ext cx="482282" cy="482290"/>
          </a:xfrm>
          <a:prstGeom prst="rect">
            <a:avLst/>
          </a:prstGeom>
          <a:noFill/>
          <a:ln>
            <a:noFill/>
          </a:ln>
        </p:spPr>
      </p:pic>
      <p:pic>
        <p:nvPicPr>
          <p:cNvPr id="177" name="Google Shape;177;p29"/>
          <p:cNvPicPr preferRelativeResize="0"/>
          <p:nvPr/>
        </p:nvPicPr>
        <p:blipFill>
          <a:blip r:embed="rId5">
            <a:alphaModFix/>
          </a:blip>
          <a:stretch>
            <a:fillRect/>
          </a:stretch>
        </p:blipFill>
        <p:spPr>
          <a:xfrm>
            <a:off x="3437129" y="3355476"/>
            <a:ext cx="622434" cy="622444"/>
          </a:xfrm>
          <a:prstGeom prst="rect">
            <a:avLst/>
          </a:prstGeom>
          <a:noFill/>
          <a:ln>
            <a:noFill/>
          </a:ln>
        </p:spPr>
      </p:pic>
      <p:pic>
        <p:nvPicPr>
          <p:cNvPr id="178" name="Google Shape;178;p29"/>
          <p:cNvPicPr preferRelativeResize="0"/>
          <p:nvPr/>
        </p:nvPicPr>
        <p:blipFill>
          <a:blip r:embed="rId6">
            <a:alphaModFix/>
          </a:blip>
          <a:stretch>
            <a:fillRect/>
          </a:stretch>
        </p:blipFill>
        <p:spPr>
          <a:xfrm>
            <a:off x="5154797" y="3489920"/>
            <a:ext cx="565699" cy="353551"/>
          </a:xfrm>
          <a:prstGeom prst="rect">
            <a:avLst/>
          </a:prstGeom>
          <a:noFill/>
          <a:ln>
            <a:noFill/>
          </a:ln>
        </p:spPr>
      </p:pic>
      <p:pic>
        <p:nvPicPr>
          <p:cNvPr id="179" name="Google Shape;179;p29"/>
          <p:cNvPicPr preferRelativeResize="0"/>
          <p:nvPr/>
        </p:nvPicPr>
        <p:blipFill>
          <a:blip r:embed="rId7">
            <a:alphaModFix/>
          </a:blip>
          <a:stretch>
            <a:fillRect/>
          </a:stretch>
        </p:blipFill>
        <p:spPr>
          <a:xfrm>
            <a:off x="7006533" y="3546290"/>
            <a:ext cx="240812" cy="2408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150000" y="254875"/>
            <a:ext cx="8994000" cy="612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accent5"/>
                </a:solidFill>
                <a:latin typeface="Montserrat ExtraBold"/>
                <a:ea typeface="Montserrat ExtraBold"/>
                <a:cs typeface="Montserrat ExtraBold"/>
                <a:sym typeface="Montserrat ExtraBold"/>
              </a:rPr>
              <a:t>Completed Tasks, Next Steps, and Blockers</a:t>
            </a:r>
            <a:endParaRPr sz="2600">
              <a:solidFill>
                <a:schemeClr val="accent5"/>
              </a:solidFill>
              <a:latin typeface="Montserrat ExtraBold"/>
              <a:ea typeface="Montserrat ExtraBold"/>
              <a:cs typeface="Montserrat ExtraBold"/>
              <a:sym typeface="Montserrat ExtraBold"/>
            </a:endParaRPr>
          </a:p>
        </p:txBody>
      </p:sp>
      <p:sp>
        <p:nvSpPr>
          <p:cNvPr id="185" name="Google Shape;185;p30"/>
          <p:cNvSpPr/>
          <p:nvPr/>
        </p:nvSpPr>
        <p:spPr>
          <a:xfrm flipH="1">
            <a:off x="7737300" y="3975200"/>
            <a:ext cx="1406700" cy="1168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30"/>
          <p:cNvPicPr preferRelativeResize="0"/>
          <p:nvPr/>
        </p:nvPicPr>
        <p:blipFill>
          <a:blip r:embed="rId3">
            <a:alphaModFix/>
          </a:blip>
          <a:stretch>
            <a:fillRect/>
          </a:stretch>
        </p:blipFill>
        <p:spPr>
          <a:xfrm>
            <a:off x="8222325" y="4441102"/>
            <a:ext cx="868550" cy="567650"/>
          </a:xfrm>
          <a:prstGeom prst="rect">
            <a:avLst/>
          </a:prstGeom>
          <a:noFill/>
          <a:ln>
            <a:noFill/>
          </a:ln>
        </p:spPr>
      </p:pic>
      <p:sp>
        <p:nvSpPr>
          <p:cNvPr id="187" name="Google Shape;187;p30"/>
          <p:cNvSpPr txBox="1"/>
          <p:nvPr/>
        </p:nvSpPr>
        <p:spPr>
          <a:xfrm>
            <a:off x="-80725" y="3054375"/>
            <a:ext cx="4420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t/>
            </a:r>
            <a:endParaRPr>
              <a:latin typeface="Open Sans"/>
              <a:ea typeface="Open Sans"/>
              <a:cs typeface="Open Sans"/>
              <a:sym typeface="Open Sans"/>
            </a:endParaRPr>
          </a:p>
        </p:txBody>
      </p:sp>
      <p:sp>
        <p:nvSpPr>
          <p:cNvPr id="188" name="Google Shape;188;p30"/>
          <p:cNvSpPr txBox="1"/>
          <p:nvPr/>
        </p:nvSpPr>
        <p:spPr>
          <a:xfrm>
            <a:off x="150000" y="860600"/>
            <a:ext cx="80724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222222"/>
                </a:solidFill>
                <a:latin typeface="Open Sans"/>
                <a:ea typeface="Open Sans"/>
                <a:cs typeface="Open Sans"/>
                <a:sym typeface="Open Sans"/>
              </a:rPr>
              <a:t>Completed:</a:t>
            </a:r>
            <a:endParaRPr b="1" sz="1500">
              <a:solidFill>
                <a:srgbClr val="222222"/>
              </a:solidFill>
              <a:latin typeface="Open Sans"/>
              <a:ea typeface="Open Sans"/>
              <a:cs typeface="Open Sans"/>
              <a:sym typeface="Open Sans"/>
            </a:endParaRPr>
          </a:p>
          <a:p>
            <a:pPr indent="-317500" lvl="0" marL="457200" rtl="0" algn="l">
              <a:spcBef>
                <a:spcPts val="0"/>
              </a:spcBef>
              <a:spcAft>
                <a:spcPts val="0"/>
              </a:spcAft>
              <a:buClr>
                <a:srgbClr val="222222"/>
              </a:buClr>
              <a:buSzPts val="1400"/>
              <a:buFont typeface="Open Sans"/>
              <a:buChar char="●"/>
            </a:pPr>
            <a:r>
              <a:rPr lang="en">
                <a:solidFill>
                  <a:srgbClr val="222222"/>
                </a:solidFill>
                <a:latin typeface="Open Sans"/>
                <a:ea typeface="Open Sans"/>
                <a:cs typeface="Open Sans"/>
                <a:sym typeface="Open Sans"/>
              </a:rPr>
              <a:t>C</a:t>
            </a:r>
            <a:r>
              <a:rPr lang="en" sz="1300">
                <a:solidFill>
                  <a:srgbClr val="222222"/>
                </a:solidFill>
                <a:latin typeface="Open Sans"/>
                <a:ea typeface="Open Sans"/>
                <a:cs typeface="Open Sans"/>
                <a:sym typeface="Open Sans"/>
              </a:rPr>
              <a:t>reated, trained, and composed document intelligence models for each of the document types</a:t>
            </a:r>
            <a:endParaRPr sz="1300">
              <a:solidFill>
                <a:srgbClr val="222222"/>
              </a:solidFill>
              <a:latin typeface="Open Sans"/>
              <a:ea typeface="Open Sans"/>
              <a:cs typeface="Open Sans"/>
              <a:sym typeface="Open Sans"/>
            </a:endParaRPr>
          </a:p>
          <a:p>
            <a:pPr indent="-311150" lvl="0" marL="457200" rtl="0" algn="l">
              <a:spcBef>
                <a:spcPts val="0"/>
              </a:spcBef>
              <a:spcAft>
                <a:spcPts val="0"/>
              </a:spcAft>
              <a:buClr>
                <a:srgbClr val="222222"/>
              </a:buClr>
              <a:buSzPts val="1300"/>
              <a:buFont typeface="Open Sans"/>
              <a:buChar char="●"/>
            </a:pPr>
            <a:r>
              <a:rPr lang="en" sz="1300">
                <a:solidFill>
                  <a:srgbClr val="222222"/>
                </a:solidFill>
                <a:latin typeface="Open Sans"/>
                <a:ea typeface="Open Sans"/>
                <a:cs typeface="Open Sans"/>
                <a:sym typeface="Open Sans"/>
              </a:rPr>
              <a:t>Created and updated data points in the SQL database and the Power App to test new flows</a:t>
            </a:r>
            <a:endParaRPr sz="1300">
              <a:solidFill>
                <a:srgbClr val="222222"/>
              </a:solidFill>
              <a:latin typeface="Open Sans"/>
              <a:ea typeface="Open Sans"/>
              <a:cs typeface="Open Sans"/>
              <a:sym typeface="Open Sans"/>
            </a:endParaRPr>
          </a:p>
          <a:p>
            <a:pPr indent="-311150" lvl="0" marL="457200" rtl="0" algn="l">
              <a:spcBef>
                <a:spcPts val="0"/>
              </a:spcBef>
              <a:spcAft>
                <a:spcPts val="0"/>
              </a:spcAft>
              <a:buClr>
                <a:srgbClr val="222222"/>
              </a:buClr>
              <a:buSzPts val="1300"/>
              <a:buFont typeface="Open Sans"/>
              <a:buChar char="●"/>
            </a:pPr>
            <a:r>
              <a:rPr lang="en" sz="1300">
                <a:solidFill>
                  <a:srgbClr val="222222"/>
                </a:solidFill>
                <a:latin typeface="Open Sans"/>
                <a:ea typeface="Open Sans"/>
                <a:cs typeface="Open Sans"/>
                <a:sym typeface="Open Sans"/>
              </a:rPr>
              <a:t>Documentation for future cohorts including both written and video information</a:t>
            </a:r>
            <a:endParaRPr sz="1300">
              <a:solidFill>
                <a:srgbClr val="222222"/>
              </a:solidFill>
              <a:latin typeface="Open Sans"/>
              <a:ea typeface="Open Sans"/>
              <a:cs typeface="Open Sans"/>
              <a:sym typeface="Open Sans"/>
            </a:endParaRPr>
          </a:p>
          <a:p>
            <a:pPr indent="0" lvl="0" marL="0" rtl="0" algn="l">
              <a:spcBef>
                <a:spcPts val="0"/>
              </a:spcBef>
              <a:spcAft>
                <a:spcPts val="0"/>
              </a:spcAft>
              <a:buNone/>
            </a:pPr>
            <a:r>
              <a:t/>
            </a:r>
            <a:endParaRPr sz="1000">
              <a:solidFill>
                <a:srgbClr val="222222"/>
              </a:solidFill>
              <a:latin typeface="Open Sans"/>
              <a:ea typeface="Open Sans"/>
              <a:cs typeface="Open Sans"/>
              <a:sym typeface="Open Sans"/>
            </a:endParaRPr>
          </a:p>
          <a:p>
            <a:pPr indent="0" lvl="0" marL="0" rtl="0" algn="l">
              <a:spcBef>
                <a:spcPts val="0"/>
              </a:spcBef>
              <a:spcAft>
                <a:spcPts val="0"/>
              </a:spcAft>
              <a:buNone/>
            </a:pPr>
            <a:r>
              <a:rPr b="1" lang="en" sz="1500">
                <a:solidFill>
                  <a:srgbClr val="222222"/>
                </a:solidFill>
                <a:latin typeface="Open Sans"/>
                <a:ea typeface="Open Sans"/>
                <a:cs typeface="Open Sans"/>
                <a:sym typeface="Open Sans"/>
              </a:rPr>
              <a:t>In Progress:</a:t>
            </a:r>
            <a:endParaRPr b="1" sz="1500">
              <a:solidFill>
                <a:srgbClr val="222222"/>
              </a:solidFill>
              <a:latin typeface="Open Sans"/>
              <a:ea typeface="Open Sans"/>
              <a:cs typeface="Open Sans"/>
              <a:sym typeface="Open Sans"/>
            </a:endParaRPr>
          </a:p>
          <a:p>
            <a:pPr indent="-311150" lvl="0" marL="457200" rtl="0" algn="l">
              <a:spcBef>
                <a:spcPts val="0"/>
              </a:spcBef>
              <a:spcAft>
                <a:spcPts val="0"/>
              </a:spcAft>
              <a:buClr>
                <a:srgbClr val="222222"/>
              </a:buClr>
              <a:buSzPts val="1300"/>
              <a:buFont typeface="Open Sans"/>
              <a:buChar char="●"/>
            </a:pPr>
            <a:r>
              <a:rPr lang="en" sz="1300">
                <a:solidFill>
                  <a:srgbClr val="222222"/>
                </a:solidFill>
                <a:latin typeface="Open Sans"/>
                <a:ea typeface="Open Sans"/>
                <a:cs typeface="Open Sans"/>
                <a:sym typeface="Open Sans"/>
              </a:rPr>
              <a:t>Testing all composed models for sufficient accuracy/confidence scores for each fields</a:t>
            </a:r>
            <a:endParaRPr sz="1300">
              <a:solidFill>
                <a:srgbClr val="222222"/>
              </a:solidFill>
              <a:latin typeface="Open Sans"/>
              <a:ea typeface="Open Sans"/>
              <a:cs typeface="Open Sans"/>
              <a:sym typeface="Open Sans"/>
            </a:endParaRPr>
          </a:p>
          <a:p>
            <a:pPr indent="0" lvl="0" marL="0" rtl="0" algn="l">
              <a:spcBef>
                <a:spcPts val="0"/>
              </a:spcBef>
              <a:spcAft>
                <a:spcPts val="0"/>
              </a:spcAft>
              <a:buNone/>
            </a:pPr>
            <a:r>
              <a:t/>
            </a:r>
            <a:endParaRPr sz="1000">
              <a:solidFill>
                <a:srgbClr val="222222"/>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500">
                <a:solidFill>
                  <a:srgbClr val="222222"/>
                </a:solidFill>
                <a:latin typeface="Open Sans"/>
                <a:ea typeface="Open Sans"/>
                <a:cs typeface="Open Sans"/>
                <a:sym typeface="Open Sans"/>
              </a:rPr>
              <a:t>Next Steps:</a:t>
            </a:r>
            <a:endParaRPr sz="1500">
              <a:solidFill>
                <a:srgbClr val="222222"/>
              </a:solidFill>
              <a:latin typeface="Open Sans"/>
              <a:ea typeface="Open Sans"/>
              <a:cs typeface="Open Sans"/>
              <a:sym typeface="Open Sans"/>
            </a:endParaRPr>
          </a:p>
          <a:p>
            <a:pPr indent="-311150" lvl="0" marL="457200" rtl="0" algn="l">
              <a:spcBef>
                <a:spcPts val="0"/>
              </a:spcBef>
              <a:spcAft>
                <a:spcPts val="0"/>
              </a:spcAft>
              <a:buClr>
                <a:srgbClr val="222222"/>
              </a:buClr>
              <a:buSzPts val="1300"/>
              <a:buFont typeface="Open Sans"/>
              <a:buChar char="●"/>
            </a:pPr>
            <a:r>
              <a:rPr lang="en" sz="1300">
                <a:solidFill>
                  <a:srgbClr val="222222"/>
                </a:solidFill>
                <a:latin typeface="Open Sans"/>
                <a:ea typeface="Open Sans"/>
                <a:cs typeface="Open Sans"/>
                <a:sym typeface="Open Sans"/>
              </a:rPr>
              <a:t>Continue adding more police departments’ document data</a:t>
            </a:r>
            <a:endParaRPr sz="1300">
              <a:solidFill>
                <a:srgbClr val="222222"/>
              </a:solidFill>
              <a:latin typeface="Open Sans"/>
              <a:ea typeface="Open Sans"/>
              <a:cs typeface="Open Sans"/>
              <a:sym typeface="Open Sans"/>
            </a:endParaRPr>
          </a:p>
          <a:p>
            <a:pPr indent="-311150" lvl="0" marL="457200" rtl="0" algn="l">
              <a:spcBef>
                <a:spcPts val="0"/>
              </a:spcBef>
              <a:spcAft>
                <a:spcPts val="0"/>
              </a:spcAft>
              <a:buClr>
                <a:srgbClr val="222222"/>
              </a:buClr>
              <a:buSzPts val="1300"/>
              <a:buFont typeface="Open Sans"/>
              <a:buChar char="●"/>
            </a:pPr>
            <a:r>
              <a:rPr lang="en" sz="1300">
                <a:solidFill>
                  <a:srgbClr val="222222"/>
                </a:solidFill>
                <a:latin typeface="Open Sans"/>
                <a:ea typeface="Open Sans"/>
                <a:cs typeface="Open Sans"/>
                <a:sym typeface="Open Sans"/>
              </a:rPr>
              <a:t>New flow for APD - NoS model will need to be created in Power Automate and connected in the Azure SQL database</a:t>
            </a:r>
            <a:endParaRPr sz="1300">
              <a:solidFill>
                <a:srgbClr val="222222"/>
              </a:solidFill>
              <a:latin typeface="Open Sans"/>
              <a:ea typeface="Open Sans"/>
              <a:cs typeface="Open Sans"/>
              <a:sym typeface="Open Sans"/>
            </a:endParaRPr>
          </a:p>
          <a:p>
            <a:pPr indent="0" lvl="0" marL="0" rtl="0" algn="l">
              <a:spcBef>
                <a:spcPts val="0"/>
              </a:spcBef>
              <a:spcAft>
                <a:spcPts val="0"/>
              </a:spcAft>
              <a:buNone/>
            </a:pPr>
            <a:r>
              <a:t/>
            </a:r>
            <a:endParaRPr sz="1000">
              <a:solidFill>
                <a:srgbClr val="222222"/>
              </a:solidFill>
              <a:latin typeface="Open Sans"/>
              <a:ea typeface="Open Sans"/>
              <a:cs typeface="Open Sans"/>
              <a:sym typeface="Open Sans"/>
            </a:endParaRPr>
          </a:p>
          <a:p>
            <a:pPr indent="0" lvl="0" marL="0" rtl="0" algn="l">
              <a:spcBef>
                <a:spcPts val="0"/>
              </a:spcBef>
              <a:spcAft>
                <a:spcPts val="0"/>
              </a:spcAft>
              <a:buNone/>
            </a:pPr>
            <a:r>
              <a:rPr b="1" lang="en" sz="1500">
                <a:solidFill>
                  <a:srgbClr val="222222"/>
                </a:solidFill>
                <a:latin typeface="Open Sans"/>
                <a:ea typeface="Open Sans"/>
                <a:cs typeface="Open Sans"/>
                <a:sym typeface="Open Sans"/>
              </a:rPr>
              <a:t>Blockers:</a:t>
            </a:r>
            <a:endParaRPr b="1" sz="1500">
              <a:solidFill>
                <a:srgbClr val="222222"/>
              </a:solidFill>
              <a:latin typeface="Open Sans"/>
              <a:ea typeface="Open Sans"/>
              <a:cs typeface="Open Sans"/>
              <a:sym typeface="Open Sans"/>
            </a:endParaRPr>
          </a:p>
          <a:p>
            <a:pPr indent="-311150" lvl="0" marL="457200" rtl="0" algn="l">
              <a:spcBef>
                <a:spcPts val="0"/>
              </a:spcBef>
              <a:spcAft>
                <a:spcPts val="0"/>
              </a:spcAft>
              <a:buClr>
                <a:srgbClr val="222222"/>
              </a:buClr>
              <a:buSzPts val="1300"/>
              <a:buFont typeface="Open Sans"/>
              <a:buChar char="●"/>
            </a:pPr>
            <a:r>
              <a:rPr lang="en" sz="1300">
                <a:solidFill>
                  <a:srgbClr val="222222"/>
                </a:solidFill>
                <a:latin typeface="Open Sans"/>
                <a:ea typeface="Open Sans"/>
                <a:cs typeface="Open Sans"/>
                <a:sym typeface="Open Sans"/>
              </a:rPr>
              <a:t>Lost two cohort members and could not receive specific import keys from one until after the cohort (which prevented us from testing one model’s accuracy on time)</a:t>
            </a:r>
            <a:endParaRPr sz="1300">
              <a:solidFill>
                <a:srgbClr val="222222"/>
              </a:solidFill>
              <a:latin typeface="Open Sans"/>
              <a:ea typeface="Open Sans"/>
              <a:cs typeface="Open Sans"/>
              <a:sym typeface="Open Sans"/>
            </a:endParaRPr>
          </a:p>
          <a:p>
            <a:pPr indent="-311150" lvl="0" marL="457200" rtl="0" algn="l">
              <a:spcBef>
                <a:spcPts val="0"/>
              </a:spcBef>
              <a:spcAft>
                <a:spcPts val="0"/>
              </a:spcAft>
              <a:buClr>
                <a:srgbClr val="222222"/>
              </a:buClr>
              <a:buSzPts val="1300"/>
              <a:buFont typeface="Open Sans"/>
              <a:buChar char="●"/>
            </a:pPr>
            <a:r>
              <a:rPr lang="en" sz="1300">
                <a:solidFill>
                  <a:srgbClr val="222222"/>
                </a:solidFill>
                <a:latin typeface="Open Sans"/>
                <a:ea typeface="Open Sans"/>
                <a:cs typeface="Open Sans"/>
                <a:sym typeface="Open Sans"/>
              </a:rPr>
              <a:t>The SMPD - LCA document type model has a very limited number of documents available to train on and thus results in low confidence scores from the AI’s predictions</a:t>
            </a:r>
            <a:endParaRPr sz="1300">
              <a:solidFill>
                <a:srgbClr val="222222"/>
              </a:solidFill>
              <a:latin typeface="Open Sans"/>
              <a:ea typeface="Open Sans"/>
              <a:cs typeface="Open Sans"/>
              <a:sym typeface="Open Sans"/>
            </a:endParaRPr>
          </a:p>
          <a:p>
            <a:pPr indent="-311150" lvl="0" marL="457200" rtl="0" algn="l">
              <a:spcBef>
                <a:spcPts val="0"/>
              </a:spcBef>
              <a:spcAft>
                <a:spcPts val="0"/>
              </a:spcAft>
              <a:buClr>
                <a:srgbClr val="222222"/>
              </a:buClr>
              <a:buSzPts val="1300"/>
              <a:buFont typeface="Open Sans"/>
              <a:buChar char="●"/>
            </a:pPr>
            <a:r>
              <a:rPr lang="en" sz="1300">
                <a:solidFill>
                  <a:srgbClr val="222222"/>
                </a:solidFill>
                <a:latin typeface="Open Sans"/>
                <a:ea typeface="Open Sans"/>
                <a:cs typeface="Open Sans"/>
                <a:sym typeface="Open Sans"/>
              </a:rPr>
              <a:t>Our point-of-contact for our client has left their position in the middle of the cohort, so access to specific technologies were blocked and limited until they could get back from traveling</a:t>
            </a:r>
            <a:endParaRPr sz="1300">
              <a:solidFill>
                <a:srgbClr val="222222"/>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bonnet Master">
  <a:themeElements>
    <a:clrScheme name="Paperback">
      <a:dk1>
        <a:srgbClr val="000000"/>
      </a:dk1>
      <a:lt1>
        <a:srgbClr val="FFFFFF"/>
      </a:lt1>
      <a:dk2>
        <a:srgbClr val="1722DE"/>
      </a:dk2>
      <a:lt2>
        <a:srgbClr val="FFFFFF"/>
      </a:lt2>
      <a:accent1>
        <a:srgbClr val="FFFFFF"/>
      </a:accent1>
      <a:accent2>
        <a:srgbClr val="000000"/>
      </a:accent2>
      <a:accent3>
        <a:srgbClr val="0399FF"/>
      </a:accent3>
      <a:accent4>
        <a:srgbClr val="90D8F6"/>
      </a:accent4>
      <a:accent5>
        <a:srgbClr val="0334FF"/>
      </a:accent5>
      <a:accent6>
        <a:srgbClr val="0399FF"/>
      </a:accent6>
      <a:hlink>
        <a:srgbClr val="DF143E"/>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