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79" r:id="rId2"/>
    <p:sldId id="265" r:id="rId3"/>
    <p:sldId id="276" r:id="rId4"/>
    <p:sldId id="287" r:id="rId5"/>
    <p:sldId id="286" r:id="rId6"/>
    <p:sldId id="288" r:id="rId7"/>
    <p:sldId id="289" r:id="rId8"/>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79"/>
          </p14:sldIdLst>
        </p14:section>
        <p14:section name="document History." id="{FF903505-45CE-4FDE-900C-B7F30543DFE6}">
          <p14:sldIdLst>
            <p14:sldId id="265"/>
            <p14:sldId id="276"/>
            <p14:sldId id="287"/>
            <p14:sldId id="286"/>
            <p14:sldId id="288"/>
            <p14:sldId id="28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115" d="100"/>
          <a:sy n="115" d="100"/>
        </p:scale>
        <p:origin x="594"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2024-10-18</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a:t>타이파</a:t>
            </a:r>
            <a:r>
              <a:rPr lang="en-US" altLang="ko-KR" dirty="0"/>
              <a:t>_</a:t>
            </a:r>
            <a:r>
              <a:rPr lang="ko-KR" altLang="en-US" dirty="0" smtClean="0"/>
              <a:t>잔여시간업로드방법</a:t>
            </a:r>
            <a:endParaRPr lang="ko-KR" altLang="en-US" dirty="0"/>
          </a:p>
        </p:txBody>
      </p:sp>
    </p:spTree>
    <p:extLst>
      <p:ext uri="{BB962C8B-B14F-4D97-AF65-F5344CB8AC3E}">
        <p14:creationId xmlns:p14="http://schemas.microsoft.com/office/powerpoint/2010/main" val="408791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533581110"/>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smtClean="0">
                          <a:solidFill>
                            <a:schemeClr val="tx1"/>
                          </a:solidFill>
                          <a:latin typeface="+mn-ea"/>
                          <a:ea typeface="+mn-ea"/>
                        </a:rPr>
                        <a:t>v0.0.1</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smtClean="0">
                          <a:solidFill>
                            <a:schemeClr val="tx1"/>
                          </a:solidFill>
                          <a:latin typeface="+mn-ea"/>
                          <a:ea typeface="+mn-ea"/>
                        </a:rPr>
                        <a:t>2024-10-18</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smtClean="0">
                          <a:solidFill>
                            <a:schemeClr val="tx1"/>
                          </a:solidFill>
                        </a:rPr>
                        <a:t>최초 생성</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smtClean="0">
                          <a:solidFill>
                            <a:schemeClr val="tx1"/>
                          </a:solidFill>
                        </a:rPr>
                        <a:t>최정욱</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smtClean="0"/>
              <a:t>기본 설명</a:t>
            </a:r>
            <a:endParaRPr lang="ko-KR" altLang="en-US" dirty="0"/>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graphicFrame>
        <p:nvGraphicFramePr>
          <p:cNvPr id="4" name="표 3"/>
          <p:cNvGraphicFramePr>
            <a:graphicFrameLocks noGrp="1"/>
          </p:cNvGraphicFramePr>
          <p:nvPr>
            <p:extLst>
              <p:ext uri="{D42A27DB-BD31-4B8C-83A1-F6EECF244321}">
                <p14:modId xmlns:p14="http://schemas.microsoft.com/office/powerpoint/2010/main" val="2516758594"/>
              </p:ext>
            </p:extLst>
          </p:nvPr>
        </p:nvGraphicFramePr>
        <p:xfrm>
          <a:off x="452672" y="1268760"/>
          <a:ext cx="10539872" cy="3456384"/>
        </p:xfrm>
        <a:graphic>
          <a:graphicData uri="http://schemas.openxmlformats.org/drawingml/2006/table">
            <a:tbl>
              <a:tblPr firstRow="1" bandRow="1">
                <a:tableStyleId>{5C22544A-7EE6-4342-B048-85BDC9FD1C3A}</a:tableStyleId>
              </a:tblPr>
              <a:tblGrid>
                <a:gridCol w="1255849">
                  <a:extLst>
                    <a:ext uri="{9D8B030D-6E8A-4147-A177-3AD203B41FA5}">
                      <a16:colId xmlns:a16="http://schemas.microsoft.com/office/drawing/2014/main" val="2262446533"/>
                    </a:ext>
                  </a:extLst>
                </a:gridCol>
                <a:gridCol w="9284023">
                  <a:extLst>
                    <a:ext uri="{9D8B030D-6E8A-4147-A177-3AD203B41FA5}">
                      <a16:colId xmlns:a16="http://schemas.microsoft.com/office/drawing/2014/main" val="1433509295"/>
                    </a:ext>
                  </a:extLst>
                </a:gridCol>
              </a:tblGrid>
              <a:tr h="322599">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85459139"/>
                  </a:ext>
                </a:extLst>
              </a:tr>
              <a:tr h="979955">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i="0" kern="1200" dirty="0" smtClean="0">
                          <a:solidFill>
                            <a:schemeClr val="dk1"/>
                          </a:solidFill>
                          <a:effectLst/>
                          <a:latin typeface="+mn-lt"/>
                          <a:ea typeface="+mn-ea"/>
                          <a:cs typeface="+mn-cs"/>
                        </a:rPr>
                        <a:t>잔여 엑셀을 변환하여 업로드 한다</a:t>
                      </a:r>
                      <a:r>
                        <a:rPr lang="en-US" altLang="ko-KR" sz="800" b="0" i="0" kern="1200" dirty="0" smtClean="0">
                          <a:solidFill>
                            <a:schemeClr val="dk1"/>
                          </a:solidFill>
                          <a:effectLst/>
                          <a:latin typeface="+mn-lt"/>
                          <a:ea typeface="+mn-ea"/>
                          <a:cs typeface="+mn-cs"/>
                        </a:rPr>
                        <a:t>.</a:t>
                      </a:r>
                      <a:endParaRPr lang="ko-KR" altLang="en-US" sz="800" b="0" i="0" kern="1200" dirty="0" smtClean="0">
                        <a:solidFill>
                          <a:schemeClr val="dk1"/>
                        </a:solidFill>
                        <a:effectLst/>
                        <a:latin typeface="+mn-lt"/>
                        <a:ea typeface="+mn-ea"/>
                        <a:cs typeface="+mn-cs"/>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4049655480"/>
                  </a:ext>
                </a:extLst>
              </a:tr>
              <a:tr h="307690">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00527735"/>
                  </a:ext>
                </a:extLst>
              </a:tr>
              <a:tr h="307690">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747008932"/>
                  </a:ext>
                </a:extLst>
              </a:tr>
              <a:tr h="307690">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11593430"/>
                  </a:ext>
                </a:extLst>
              </a:tr>
              <a:tr h="307690">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34271535"/>
                  </a:ext>
                </a:extLst>
              </a:tr>
              <a:tr h="307690">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962541133"/>
                  </a:ext>
                </a:extLst>
              </a:tr>
              <a:tr h="307690">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686547913"/>
                  </a:ext>
                </a:extLst>
              </a:tr>
              <a:tr h="307690">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506791284"/>
                  </a:ext>
                </a:extLst>
              </a:tr>
            </a:tbl>
          </a:graphicData>
        </a:graphic>
      </p:graphicFrame>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stretch>
            <a:fillRect/>
          </a:stretch>
        </p:blipFill>
        <p:spPr>
          <a:xfrm>
            <a:off x="253811" y="548680"/>
            <a:ext cx="5303912" cy="2986669"/>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타이파</a:t>
            </a:r>
            <a:r>
              <a:rPr lang="en-US" altLang="ko-KR" dirty="0"/>
              <a:t>_</a:t>
            </a:r>
            <a:r>
              <a:rPr lang="ko-KR" altLang="en-US" dirty="0"/>
              <a:t>잔여시간업로드방법</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242517416"/>
              </p:ext>
            </p:extLst>
          </p:nvPr>
        </p:nvGraphicFramePr>
        <p:xfrm>
          <a:off x="8688288" y="476672"/>
          <a:ext cx="3384376" cy="2269005"/>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ko-KR" altLang="en-US" sz="800" b="0" baseline="0" dirty="0" smtClean="0">
                          <a:solidFill>
                            <a:schemeClr val="tx1"/>
                          </a:solidFill>
                          <a:latin typeface="+mn-ea"/>
                          <a:ea typeface="+mn-ea"/>
                          <a:sym typeface="맑은 고딕"/>
                        </a:rPr>
                        <a:t>관리자에서 엑셀을 다운받는다</a:t>
                      </a:r>
                      <a:endParaRPr lang="en-US" altLang="ko-KR" sz="800" b="0" baseline="0" dirty="0" smtClean="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endParaRPr lang="en-US" altLang="ko-KR" sz="800" b="0" baseline="0" dirty="0" smtClean="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smtClean="0">
                          <a:latin typeface="+mn-ea"/>
                          <a:ea typeface="+mn-ea"/>
                        </a:rPr>
                        <a:t>1</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잔여 엑셀 형식을 </a:t>
                      </a:r>
                      <a:r>
                        <a:rPr lang="ko-KR" altLang="en-US" sz="850" b="0" dirty="0" err="1" smtClean="0">
                          <a:latin typeface="+mn-ea"/>
                          <a:ea typeface="+mn-ea"/>
                        </a:rPr>
                        <a:t>다운한다</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smtClean="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엑셀을 확인한다</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
        <p:nvSpPr>
          <p:cNvPr id="9" name="타원 8"/>
          <p:cNvSpPr/>
          <p:nvPr/>
        </p:nvSpPr>
        <p:spPr>
          <a:xfrm>
            <a:off x="263352" y="692696"/>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smtClean="0"/>
              <a:t>1</a:t>
            </a:r>
            <a:endParaRPr lang="ko-KR" altLang="en-US" dirty="0"/>
          </a:p>
        </p:txBody>
      </p:sp>
      <p:pic>
        <p:nvPicPr>
          <p:cNvPr id="6" name="그림 5"/>
          <p:cNvPicPr>
            <a:picLocks noChangeAspect="1"/>
          </p:cNvPicPr>
          <p:nvPr/>
        </p:nvPicPr>
        <p:blipFill>
          <a:blip r:embed="rId3"/>
          <a:stretch>
            <a:fillRect/>
          </a:stretch>
        </p:blipFill>
        <p:spPr>
          <a:xfrm>
            <a:off x="2032213" y="3290763"/>
            <a:ext cx="6399381" cy="3531493"/>
          </a:xfrm>
          <a:prstGeom prst="rect">
            <a:avLst/>
          </a:prstGeom>
        </p:spPr>
      </p:pic>
      <p:sp>
        <p:nvSpPr>
          <p:cNvPr id="10" name="타원 9"/>
          <p:cNvSpPr/>
          <p:nvPr/>
        </p:nvSpPr>
        <p:spPr>
          <a:xfrm>
            <a:off x="1991544" y="3212976"/>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smtClean="0"/>
              <a:t>2</a:t>
            </a:r>
            <a:endParaRPr lang="ko-KR" altLang="en-US" dirty="0"/>
          </a:p>
        </p:txBody>
      </p:sp>
    </p:spTree>
    <p:extLst>
      <p:ext uri="{BB962C8B-B14F-4D97-AF65-F5344CB8AC3E}">
        <p14:creationId xmlns:p14="http://schemas.microsoft.com/office/powerpoint/2010/main" val="656672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a:blip r:embed="rId2"/>
          <a:stretch>
            <a:fillRect/>
          </a:stretch>
        </p:blipFill>
        <p:spPr>
          <a:xfrm>
            <a:off x="204348" y="787782"/>
            <a:ext cx="7920880" cy="4706371"/>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타이파</a:t>
            </a:r>
            <a:r>
              <a:rPr lang="en-US" altLang="ko-KR" dirty="0"/>
              <a:t>_</a:t>
            </a:r>
            <a:r>
              <a:rPr lang="ko-KR" altLang="en-US" dirty="0"/>
              <a:t>잔여시간업로드방법</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350681195"/>
              </p:ext>
            </p:extLst>
          </p:nvPr>
        </p:nvGraphicFramePr>
        <p:xfrm>
          <a:off x="8688288" y="476672"/>
          <a:ext cx="3384376" cy="2274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err="1" smtClean="0">
                          <a:solidFill>
                            <a:schemeClr val="tx1"/>
                          </a:solidFill>
                          <a:latin typeface="+mn-ea"/>
                          <a:ea typeface="+mn-ea"/>
                          <a:sym typeface="맑은 고딕"/>
                        </a:rPr>
                        <a:t>노락색</a:t>
                      </a:r>
                      <a:r>
                        <a:rPr lang="ko-KR" altLang="en-US" sz="800" b="0" baseline="0" dirty="0" smtClean="0">
                          <a:solidFill>
                            <a:schemeClr val="tx1"/>
                          </a:solidFill>
                          <a:latin typeface="+mn-ea"/>
                          <a:ea typeface="+mn-ea"/>
                          <a:sym typeface="맑은 고딕"/>
                        </a:rPr>
                        <a:t> 부분을 복사하여 다운받은 엑셀에 넣는다</a:t>
                      </a:r>
                      <a:endParaRPr lang="en-US" altLang="ko-KR" sz="800" b="0" baseline="0" dirty="0" smtClean="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smtClean="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노락색</a:t>
                      </a:r>
                      <a:r>
                        <a:rPr lang="ko-KR" altLang="en-US" sz="850" b="0" baseline="0" dirty="0" smtClean="0">
                          <a:latin typeface="+mn-ea"/>
                          <a:ea typeface="+mn-ea"/>
                        </a:rPr>
                        <a:t> 부분을 복사 하여 붙어 넣는다</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
        <p:nvSpPr>
          <p:cNvPr id="10" name="타원 9"/>
          <p:cNvSpPr/>
          <p:nvPr/>
        </p:nvSpPr>
        <p:spPr>
          <a:xfrm>
            <a:off x="191344" y="1412776"/>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3</a:t>
            </a:r>
            <a:endParaRPr lang="ko-KR" altLang="en-US" dirty="0"/>
          </a:p>
        </p:txBody>
      </p:sp>
    </p:spTree>
    <p:extLst>
      <p:ext uri="{BB962C8B-B14F-4D97-AF65-F5344CB8AC3E}">
        <p14:creationId xmlns:p14="http://schemas.microsoft.com/office/powerpoint/2010/main" val="189806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191344" y="620689"/>
            <a:ext cx="8106359" cy="3384376"/>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타이파</a:t>
            </a:r>
            <a:r>
              <a:rPr lang="en-US" altLang="ko-KR" dirty="0"/>
              <a:t>_</a:t>
            </a:r>
            <a:r>
              <a:rPr lang="ko-KR" altLang="en-US" dirty="0"/>
              <a:t>잔여시간업로드방법</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36589710"/>
              </p:ext>
            </p:extLst>
          </p:nvPr>
        </p:nvGraphicFramePr>
        <p:xfrm>
          <a:off x="8688288" y="476672"/>
          <a:ext cx="3384376" cy="2414446"/>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baseline="0" dirty="0" err="1" smtClean="0">
                          <a:solidFill>
                            <a:schemeClr val="tx1"/>
                          </a:solidFill>
                          <a:latin typeface="+mn-ea"/>
                          <a:ea typeface="+mn-ea"/>
                          <a:sym typeface="맑은 고딕"/>
                        </a:rPr>
                        <a:t>Left_timepar.xlxs</a:t>
                      </a:r>
                      <a:r>
                        <a:rPr lang="ko-KR" altLang="en-US" sz="800" b="0" baseline="0" dirty="0" smtClean="0">
                          <a:solidFill>
                            <a:schemeClr val="tx1"/>
                          </a:solidFill>
                          <a:latin typeface="+mn-ea"/>
                          <a:ea typeface="+mn-ea"/>
                          <a:sym typeface="맑은 고딕"/>
                        </a:rPr>
                        <a:t>에서 넣은 값을 확인 후 저장한다</a:t>
                      </a:r>
                      <a:endParaRPr lang="en-US" altLang="ko-KR" sz="800" b="0" baseline="0" dirty="0" smtClean="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smtClean="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셀을 클릭한다 </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smtClean="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셀의 값을 확인한다</a:t>
                      </a:r>
                      <a:endParaRPr kumimoji="1" lang="en-US" altLang="ko-KR" sz="850" dirty="0" smtClean="0">
                        <a:solidFill>
                          <a:schemeClr val="tx1"/>
                        </a:solidFill>
                        <a:latin typeface="+mn-ea"/>
                      </a:endParaRPr>
                    </a:p>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반드시 </a:t>
                      </a:r>
                      <a:r>
                        <a:rPr kumimoji="1" lang="en-US" altLang="ko-KR" sz="850" dirty="0" err="1" smtClean="0">
                          <a:solidFill>
                            <a:schemeClr val="tx1"/>
                          </a:solidFill>
                          <a:latin typeface="+mn-ea"/>
                        </a:rPr>
                        <a:t>xx:xx</a:t>
                      </a:r>
                      <a:r>
                        <a:rPr kumimoji="1" lang="en-US" altLang="ko-KR" sz="850" baseline="0" dirty="0" smtClean="0">
                          <a:solidFill>
                            <a:schemeClr val="tx1"/>
                          </a:solidFill>
                          <a:latin typeface="+mn-ea"/>
                        </a:rPr>
                        <a:t> </a:t>
                      </a:r>
                      <a:r>
                        <a:rPr kumimoji="1" lang="ko-KR" altLang="en-US" sz="850" baseline="0" dirty="0" smtClean="0">
                          <a:solidFill>
                            <a:schemeClr val="tx1"/>
                          </a:solidFill>
                          <a:latin typeface="+mn-ea"/>
                        </a:rPr>
                        <a:t>형식으로 되어야 한다</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
        <p:nvSpPr>
          <p:cNvPr id="10" name="타원 9"/>
          <p:cNvSpPr/>
          <p:nvPr/>
        </p:nvSpPr>
        <p:spPr>
          <a:xfrm>
            <a:off x="5015880" y="1772816"/>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smtClean="0"/>
              <a:t>4</a:t>
            </a:r>
            <a:endParaRPr lang="ko-KR" altLang="en-US" dirty="0"/>
          </a:p>
        </p:txBody>
      </p:sp>
      <p:sp>
        <p:nvSpPr>
          <p:cNvPr id="11" name="타원 10"/>
          <p:cNvSpPr/>
          <p:nvPr/>
        </p:nvSpPr>
        <p:spPr>
          <a:xfrm>
            <a:off x="1487488" y="620688"/>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smtClean="0"/>
              <a:t>5</a:t>
            </a:r>
            <a:endParaRPr lang="ko-KR" altLang="en-US" dirty="0"/>
          </a:p>
        </p:txBody>
      </p:sp>
      <p:sp>
        <p:nvSpPr>
          <p:cNvPr id="3" name="직사각형 2"/>
          <p:cNvSpPr/>
          <p:nvPr/>
        </p:nvSpPr>
        <p:spPr>
          <a:xfrm>
            <a:off x="5303912" y="2060848"/>
            <a:ext cx="576064"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오른쪽 화살표 5"/>
          <p:cNvSpPr/>
          <p:nvPr/>
        </p:nvSpPr>
        <p:spPr>
          <a:xfrm rot="11903263">
            <a:off x="1971597" y="1183257"/>
            <a:ext cx="2950395" cy="422591"/>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3248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191344" y="476672"/>
            <a:ext cx="8208912" cy="4484111"/>
          </a:xfrm>
          <a:prstGeom prst="rect">
            <a:avLst/>
          </a:prstGeom>
        </p:spPr>
      </p:pic>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타이파</a:t>
            </a:r>
            <a:r>
              <a:rPr lang="en-US" altLang="ko-KR" dirty="0"/>
              <a:t>_</a:t>
            </a:r>
            <a:r>
              <a:rPr lang="ko-KR" altLang="en-US" dirty="0"/>
              <a:t>잔여시간업로드방법</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957567917"/>
              </p:ext>
            </p:extLst>
          </p:nvPr>
        </p:nvGraphicFramePr>
        <p:xfrm>
          <a:off x="8688288" y="476672"/>
          <a:ext cx="3384376" cy="2398558"/>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baseline="0" dirty="0" smtClean="0">
                          <a:solidFill>
                            <a:schemeClr val="tx1"/>
                          </a:solidFill>
                          <a:latin typeface="+mn-ea"/>
                          <a:ea typeface="+mn-ea"/>
                          <a:sym typeface="맑은 고딕"/>
                        </a:rPr>
                        <a:t>관리자에 엑셀을 등록한다</a:t>
                      </a:r>
                      <a:endParaRPr lang="en-US" altLang="ko-KR" sz="800" b="0" baseline="0" dirty="0" smtClean="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smtClean="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잔여 라운드로 변경한다</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smtClean="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smtClean="0">
                          <a:solidFill>
                            <a:schemeClr val="tx1"/>
                          </a:solidFill>
                          <a:latin typeface="+mn-ea"/>
                        </a:rPr>
                        <a:t>잔여 </a:t>
                      </a:r>
                      <a:r>
                        <a:rPr kumimoji="1" lang="ko-KR" altLang="en-US" sz="850" dirty="0" err="1" smtClean="0">
                          <a:solidFill>
                            <a:schemeClr val="tx1"/>
                          </a:solidFill>
                          <a:latin typeface="+mn-ea"/>
                        </a:rPr>
                        <a:t>파일선택을</a:t>
                      </a:r>
                      <a:r>
                        <a:rPr kumimoji="1" lang="ko-KR" altLang="en-US" sz="850" dirty="0" smtClean="0">
                          <a:solidFill>
                            <a:schemeClr val="tx1"/>
                          </a:solidFill>
                          <a:latin typeface="+mn-ea"/>
                        </a:rPr>
                        <a:t> 클릭한다</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smtClean="0">
                          <a:latin typeface="+mn-ea"/>
                          <a:ea typeface="+mn-ea"/>
                        </a:rPr>
                        <a:t>8</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en-US" altLang="ko-KR" sz="850" b="0" dirty="0" smtClean="0">
                          <a:latin typeface="+mn-ea"/>
                          <a:ea typeface="+mn-ea"/>
                        </a:rPr>
                        <a:t>Left_timepar.xlsx</a:t>
                      </a:r>
                      <a:r>
                        <a:rPr lang="ko-KR" altLang="en-US" sz="850" b="0" dirty="0" smtClean="0">
                          <a:latin typeface="+mn-ea"/>
                          <a:ea typeface="+mn-ea"/>
                        </a:rPr>
                        <a:t>을 선택한다</a:t>
                      </a:r>
                      <a:endParaRPr lang="en-US" altLang="ko-KR" sz="850" b="0" dirty="0" smtClean="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smtClean="0">
                          <a:latin typeface="+mn-ea"/>
                          <a:ea typeface="+mn-ea"/>
                        </a:rPr>
                        <a:t>9</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smtClean="0">
                          <a:latin typeface="+mn-ea"/>
                          <a:ea typeface="+mn-ea"/>
                        </a:rPr>
                        <a:t>잔여일을</a:t>
                      </a:r>
                      <a:r>
                        <a:rPr lang="ko-KR" altLang="en-US" sz="850" b="0" dirty="0" smtClean="0">
                          <a:latin typeface="+mn-ea"/>
                          <a:ea typeface="+mn-ea"/>
                        </a:rPr>
                        <a:t> 입력한다</a:t>
                      </a:r>
                      <a:endParaRPr lang="en-US" altLang="ko-KR" sz="850" b="0" dirty="0" smtClean="0">
                        <a:latin typeface="+mn-ea"/>
                        <a:ea typeface="+mn-ea"/>
                      </a:endParaRPr>
                    </a:p>
                    <a:p>
                      <a:pPr algn="just" latinLnBrk="1">
                        <a:lnSpc>
                          <a:spcPct val="120000"/>
                        </a:lnSpc>
                      </a:pPr>
                      <a:r>
                        <a:rPr lang="en-US" altLang="ko-KR" sz="850" b="0" dirty="0" err="1" smtClean="0">
                          <a:latin typeface="+mn-ea"/>
                          <a:ea typeface="+mn-ea"/>
                        </a:rPr>
                        <a:t>Xxxx</a:t>
                      </a:r>
                      <a:r>
                        <a:rPr lang="en-US" altLang="ko-KR" sz="850" b="0" dirty="0" smtClean="0">
                          <a:latin typeface="+mn-ea"/>
                          <a:ea typeface="+mn-ea"/>
                        </a:rPr>
                        <a:t>-mm-</a:t>
                      </a:r>
                      <a:r>
                        <a:rPr lang="en-US" altLang="ko-KR" sz="850" b="0" dirty="0" err="1" smtClean="0">
                          <a:latin typeface="+mn-ea"/>
                          <a:ea typeface="+mn-ea"/>
                        </a:rPr>
                        <a:t>dd</a:t>
                      </a:r>
                      <a:r>
                        <a:rPr lang="en-US" altLang="ko-KR" sz="850" b="0" baseline="0" dirty="0" smtClean="0">
                          <a:latin typeface="+mn-ea"/>
                          <a:ea typeface="+mn-ea"/>
                        </a:rPr>
                        <a:t> </a:t>
                      </a:r>
                      <a:r>
                        <a:rPr lang="ko-KR" altLang="en-US" sz="850" b="0" baseline="0" dirty="0" smtClean="0">
                          <a:latin typeface="+mn-ea"/>
                          <a:ea typeface="+mn-ea"/>
                        </a:rPr>
                        <a:t>형식으로 하고 </a:t>
                      </a:r>
                      <a:r>
                        <a:rPr lang="ko-KR" altLang="en-US" sz="850" b="0" baseline="0" dirty="0" err="1" smtClean="0">
                          <a:latin typeface="+mn-ea"/>
                          <a:ea typeface="+mn-ea"/>
                        </a:rPr>
                        <a:t>뛰어쓰기등</a:t>
                      </a:r>
                      <a:r>
                        <a:rPr lang="ko-KR" altLang="en-US" sz="850" b="0" baseline="0" dirty="0" smtClean="0">
                          <a:latin typeface="+mn-ea"/>
                          <a:ea typeface="+mn-ea"/>
                        </a:rPr>
                        <a:t> </a:t>
                      </a:r>
                      <a:r>
                        <a:rPr lang="ko-KR" altLang="en-US" sz="850" b="0" baseline="0" dirty="0" err="1" smtClean="0">
                          <a:latin typeface="+mn-ea"/>
                          <a:ea typeface="+mn-ea"/>
                        </a:rPr>
                        <a:t>없어야한다</a:t>
                      </a:r>
                      <a:r>
                        <a:rPr lang="en-US" altLang="ko-KR" sz="850" b="0" baseline="0" dirty="0" smtClean="0">
                          <a:latin typeface="+mn-ea"/>
                          <a:ea typeface="+mn-ea"/>
                        </a:rPr>
                        <a:t>.</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smtClean="0">
                          <a:latin typeface="+mn-ea"/>
                          <a:ea typeface="+mn-ea"/>
                        </a:rPr>
                        <a:t>10</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smtClean="0">
                          <a:latin typeface="+mn-ea"/>
                          <a:ea typeface="+mn-ea"/>
                        </a:rPr>
                        <a:t>저장한다</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
        <p:nvSpPr>
          <p:cNvPr id="10" name="타원 9"/>
          <p:cNvSpPr/>
          <p:nvPr/>
        </p:nvSpPr>
        <p:spPr>
          <a:xfrm>
            <a:off x="6240016" y="2276872"/>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smtClean="0"/>
              <a:t>6</a:t>
            </a:r>
            <a:endParaRPr lang="ko-KR" altLang="en-US" dirty="0"/>
          </a:p>
        </p:txBody>
      </p:sp>
      <p:sp>
        <p:nvSpPr>
          <p:cNvPr id="11" name="타원 10"/>
          <p:cNvSpPr/>
          <p:nvPr/>
        </p:nvSpPr>
        <p:spPr>
          <a:xfrm>
            <a:off x="2351584" y="4149080"/>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7</a:t>
            </a:r>
            <a:endParaRPr lang="ko-KR" altLang="en-US" dirty="0"/>
          </a:p>
        </p:txBody>
      </p:sp>
      <p:sp>
        <p:nvSpPr>
          <p:cNvPr id="12" name="타원 11"/>
          <p:cNvSpPr/>
          <p:nvPr/>
        </p:nvSpPr>
        <p:spPr>
          <a:xfrm>
            <a:off x="1199456" y="1844824"/>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smtClean="0"/>
              <a:t>8</a:t>
            </a:r>
            <a:endParaRPr lang="ko-KR" altLang="en-US" dirty="0"/>
          </a:p>
        </p:txBody>
      </p:sp>
      <p:sp>
        <p:nvSpPr>
          <p:cNvPr id="13" name="직사각형 12"/>
          <p:cNvSpPr/>
          <p:nvPr/>
        </p:nvSpPr>
        <p:spPr>
          <a:xfrm>
            <a:off x="1343472" y="1988840"/>
            <a:ext cx="864096" cy="2169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3"/>
          <a:stretch>
            <a:fillRect/>
          </a:stretch>
        </p:blipFill>
        <p:spPr>
          <a:xfrm>
            <a:off x="551384" y="5397526"/>
            <a:ext cx="6552728" cy="671460"/>
          </a:xfrm>
          <a:prstGeom prst="rect">
            <a:avLst/>
          </a:prstGeom>
        </p:spPr>
      </p:pic>
      <p:sp>
        <p:nvSpPr>
          <p:cNvPr id="14" name="타원 13"/>
          <p:cNvSpPr/>
          <p:nvPr/>
        </p:nvSpPr>
        <p:spPr>
          <a:xfrm>
            <a:off x="1775520" y="5445224"/>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smtClean="0"/>
              <a:t>8</a:t>
            </a:r>
            <a:endParaRPr lang="ko-KR" altLang="en-US" dirty="0"/>
          </a:p>
        </p:txBody>
      </p:sp>
      <p:sp>
        <p:nvSpPr>
          <p:cNvPr id="15" name="타원 14"/>
          <p:cNvSpPr/>
          <p:nvPr/>
        </p:nvSpPr>
        <p:spPr>
          <a:xfrm>
            <a:off x="4079776" y="5445224"/>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9</a:t>
            </a:r>
            <a:endParaRPr lang="ko-KR" altLang="en-US" dirty="0"/>
          </a:p>
        </p:txBody>
      </p:sp>
      <p:sp>
        <p:nvSpPr>
          <p:cNvPr id="16" name="타원 15"/>
          <p:cNvSpPr/>
          <p:nvPr/>
        </p:nvSpPr>
        <p:spPr>
          <a:xfrm>
            <a:off x="6240016" y="5517232"/>
            <a:ext cx="216024" cy="21602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smtClean="0"/>
              <a:t>8</a:t>
            </a:r>
            <a:endParaRPr lang="ko-KR" altLang="en-US" dirty="0"/>
          </a:p>
        </p:txBody>
      </p:sp>
      <p:sp>
        <p:nvSpPr>
          <p:cNvPr id="17" name="오른쪽 화살표 16"/>
          <p:cNvSpPr/>
          <p:nvPr/>
        </p:nvSpPr>
        <p:spPr>
          <a:xfrm rot="4791237">
            <a:off x="50614" y="3547503"/>
            <a:ext cx="3120039" cy="422591"/>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p:cNvSpPr/>
          <p:nvPr/>
        </p:nvSpPr>
        <p:spPr>
          <a:xfrm>
            <a:off x="2423592" y="5661248"/>
            <a:ext cx="864096" cy="2169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46832611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3364</TotalTime>
  <Words>135</Words>
  <Application>Microsoft Office PowerPoint</Application>
  <PresentationFormat>와이드스크린</PresentationFormat>
  <Paragraphs>69</Paragraphs>
  <Slides>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7</vt:i4>
      </vt:variant>
    </vt:vector>
  </HeadingPairs>
  <TitlesOfParts>
    <vt:vector size="12" baseType="lpstr">
      <vt:lpstr>SF Pro Text Medium</vt:lpstr>
      <vt:lpstr>SF Pro Text Regular</vt:lpstr>
      <vt:lpstr>맑은 고딕</vt:lpstr>
      <vt:lpstr>Arial</vt:lpstr>
      <vt:lpstr>Office 테마</vt:lpstr>
      <vt:lpstr>타이파_잔여시간업로드방법</vt:lpstr>
      <vt:lpstr>History</vt:lpstr>
      <vt:lpstr>기본 설명</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UNBIZ</cp:lastModifiedBy>
  <cp:revision>163</cp:revision>
  <cp:lastPrinted>2019-05-29T05:54:36Z</cp:lastPrinted>
  <dcterms:created xsi:type="dcterms:W3CDTF">2019-03-11T07:43:12Z</dcterms:created>
  <dcterms:modified xsi:type="dcterms:W3CDTF">2024-10-18T13:34:29Z</dcterms:modified>
</cp:coreProperties>
</file>