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8" r:id="rId10"/>
    <p:sldId id="269" r:id="rId11"/>
    <p:sldId id="277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99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88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91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4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4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0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3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2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D60EBE-E7D1-4EA6-9D52-ED81AAFCEB44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A504-E24F-4C15-8D40-3BE46C931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1C0F-874F-4D64-B279-CC79862BE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Функциональное тестирование модуля создания заявок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33A232-1A4A-4C89-BC0E-FB9144488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Стенд: https://aplana-stage.geekbrains.ru</a:t>
            </a:r>
          </a:p>
        </p:txBody>
      </p:sp>
    </p:spTree>
    <p:extLst>
      <p:ext uri="{BB962C8B-B14F-4D97-AF65-F5344CB8AC3E}">
        <p14:creationId xmlns:p14="http://schemas.microsoft.com/office/powerpoint/2010/main" val="319416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38029F-088A-4096-A8E4-0C223BF9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77" y="456327"/>
            <a:ext cx="8303446" cy="59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C2408-3DA5-406F-AA0D-E3C20EAE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ru-RU" dirty="0"/>
              <a:t>Тест-кейсы</a:t>
            </a:r>
          </a:p>
        </p:txBody>
      </p:sp>
    </p:spTree>
    <p:extLst>
      <p:ext uri="{BB962C8B-B14F-4D97-AF65-F5344CB8AC3E}">
        <p14:creationId xmlns:p14="http://schemas.microsoft.com/office/powerpoint/2010/main" val="23825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6CD6A6-9850-43E6-87A0-8DE1B09CCB83}"/>
              </a:ext>
            </a:extLst>
          </p:cNvPr>
          <p:cNvSpPr txBox="1"/>
          <p:nvPr/>
        </p:nvSpPr>
        <p:spPr>
          <a:xfrm>
            <a:off x="1695635" y="870012"/>
            <a:ext cx="8584707" cy="139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C80E46-499F-4903-8A13-107170D6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38" y="1"/>
            <a:ext cx="6809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F70558-8376-44EB-87CA-4FC03B52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76" y="0"/>
            <a:ext cx="6819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E14693-5E3F-4ADC-BA97-E39C074E4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58" y="0"/>
            <a:ext cx="534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1636E3-89E8-4F51-A74E-D3A64AFD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0" y="0"/>
            <a:ext cx="6679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5BB082-4D32-487F-A3F3-491612F8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85" y="0"/>
            <a:ext cx="577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C2408-3DA5-406F-AA0D-E3C20EAE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ru-RU" dirty="0"/>
              <a:t>Отчет о проведенном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28971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FD2DAA-D7E7-477A-928F-6DEF2B7C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10"/>
            <a:ext cx="12192000" cy="65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8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21C444-ADDF-42B2-B7CA-20A734CA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326"/>
            <a:ext cx="12192000" cy="38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37B2D-91D0-4A6A-AA22-D0948125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ru-RU" dirty="0"/>
              <a:t>Декомпозиция модуля «Заявки на расход</a:t>
            </a:r>
          </a:p>
        </p:txBody>
      </p:sp>
    </p:spTree>
    <p:extLst>
      <p:ext uri="{BB962C8B-B14F-4D97-AF65-F5344CB8AC3E}">
        <p14:creationId xmlns:p14="http://schemas.microsoft.com/office/powerpoint/2010/main" val="123525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41D4C-704B-471C-8E07-A952839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09F509-D9A7-4E5B-A46D-B179FB047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010"/>
            <a:ext cx="12766089" cy="7546019"/>
          </a:xfrm>
        </p:spPr>
      </p:pic>
    </p:spTree>
    <p:extLst>
      <p:ext uri="{BB962C8B-B14F-4D97-AF65-F5344CB8AC3E}">
        <p14:creationId xmlns:p14="http://schemas.microsoft.com/office/powerpoint/2010/main" val="276398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A4067-F8BA-4505-8135-42B0016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B7C521-3B8F-47EF-A10F-8B1F9A1B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534" y="-290744"/>
            <a:ext cx="12695067" cy="7439487"/>
          </a:xfrm>
        </p:spPr>
      </p:pic>
    </p:spTree>
    <p:extLst>
      <p:ext uri="{BB962C8B-B14F-4D97-AF65-F5344CB8AC3E}">
        <p14:creationId xmlns:p14="http://schemas.microsoft.com/office/powerpoint/2010/main" val="7786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8B95A-DC3A-486D-88EC-E48F5D27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A99893-8A81-49E1-98C9-C4201BDFE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7695"/>
            <a:ext cx="14241101" cy="6975696"/>
          </a:xfrm>
        </p:spPr>
      </p:pic>
    </p:spTree>
    <p:extLst>
      <p:ext uri="{BB962C8B-B14F-4D97-AF65-F5344CB8AC3E}">
        <p14:creationId xmlns:p14="http://schemas.microsoft.com/office/powerpoint/2010/main" val="250417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C2408-3DA5-406F-AA0D-E3C20EAE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ru-RU" dirty="0"/>
              <a:t>Чек-лист</a:t>
            </a:r>
          </a:p>
        </p:txBody>
      </p:sp>
    </p:spTree>
    <p:extLst>
      <p:ext uri="{BB962C8B-B14F-4D97-AF65-F5344CB8AC3E}">
        <p14:creationId xmlns:p14="http://schemas.microsoft.com/office/powerpoint/2010/main" val="116168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9DDC27-6C29-419F-8C19-26B02E22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76" y="0"/>
            <a:ext cx="82728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417DCB-97E4-42BA-A211-D8E98AE9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38" y="1"/>
            <a:ext cx="849812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155BF4-5371-4311-A44B-DDC4BCCD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98" y="640605"/>
            <a:ext cx="8562804" cy="55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0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26</Words>
  <Application>Microsoft Office PowerPoint</Application>
  <PresentationFormat>Широкоэкранный</PresentationFormat>
  <Paragraphs>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Функциональное тестирование модуля создания заявок</vt:lpstr>
      <vt:lpstr>Декомпозиция модуля «Заявки на расход</vt:lpstr>
      <vt:lpstr>Презентация PowerPoint</vt:lpstr>
      <vt:lpstr>Презентация PowerPoint</vt:lpstr>
      <vt:lpstr>Презентация PowerPoint</vt:lpstr>
      <vt:lpstr>Чек-лист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Тест-кейсы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Отчет о проведенном тестировании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тестирование модуля создания заявок</dc:title>
  <dc:creator>unbound1990@mail.ru</dc:creator>
  <cp:lastModifiedBy>Oleg Baklanov</cp:lastModifiedBy>
  <cp:revision>4</cp:revision>
  <dcterms:created xsi:type="dcterms:W3CDTF">2020-03-26T13:07:57Z</dcterms:created>
  <dcterms:modified xsi:type="dcterms:W3CDTF">2020-06-16T13:25:25Z</dcterms:modified>
</cp:coreProperties>
</file>