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9" r:id="rId11"/>
    <p:sldId id="263" r:id="rId12"/>
    <p:sldId id="266" r:id="rId13"/>
    <p:sldId id="267" r:id="rId14"/>
    <p:sldId id="264" r:id="rId15"/>
    <p:sldId id="265" r:id="rId16"/>
    <p:sldId id="274" r:id="rId17"/>
    <p:sldId id="271" r:id="rId18"/>
    <p:sldId id="272" r:id="rId19"/>
    <p:sldId id="273" r:id="rId20"/>
  </p:sldIdLst>
  <p:sldSz cx="12192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Ron)" id="{987429BD-7E82-48A5-8C44-1E85B6244E79}">
          <p14:sldIdLst>
            <p14:sldId id="256"/>
            <p14:sldId id="268"/>
          </p14:sldIdLst>
        </p14:section>
        <p14:section name="Leaders in EVs in Washington" id="{36008616-93E8-4D7A-BF15-942E214252A1}">
          <p14:sldIdLst>
            <p14:sldId id="257"/>
            <p14:sldId id="258"/>
            <p14:sldId id="259"/>
          </p14:sldIdLst>
        </p14:section>
        <p14:section name="County Population vs. Number of EVs (Yolanda))" id="{0ACAC7BC-326E-42CC-83FF-1869578FC47E}">
          <p14:sldIdLst>
            <p14:sldId id="260"/>
            <p14:sldId id="261"/>
          </p14:sldIdLst>
        </p14:section>
        <p14:section name="Summary Statistics (Sheena)" id="{490FAF9A-2A4F-4D21-A143-B1880B615124}">
          <p14:sldIdLst>
            <p14:sldId id="262"/>
            <p14:sldId id="270"/>
          </p14:sldIdLst>
        </p14:section>
        <p14:section name="Electric Range Relationships" id="{16DA4C3F-A2CC-4F90-BABC-B48C062712C5}">
          <p14:sldIdLst/>
        </p14:section>
        <p14:section name="MSRP Analysis (Skye)" id="{F0F89A1A-E3BA-4079-A6CD-E8C1E381DB27}">
          <p14:sldIdLst>
            <p14:sldId id="269"/>
            <p14:sldId id="263"/>
            <p14:sldId id="266"/>
            <p14:sldId id="267"/>
          </p14:sldIdLst>
        </p14:section>
        <p14:section name="Eligibility" id="{F3B2B463-7F62-47BD-A83D-12242CE6525E}">
          <p14:sldIdLst>
            <p14:sldId id="264"/>
            <p14:sldId id="265"/>
          </p14:sldIdLst>
        </p14:section>
        <p14:section name="Additional Slides" id="{885724F2-D01C-48A0-AE9C-5D52FDED742E}">
          <p14:sldIdLst>
            <p14:sldId id="274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A0616-37A6-4721-86F4-494EA65B99EF}" v="115" dt="2023-07-27T05:54:56.431"/>
    <p1510:client id="{A45E2C61-77EB-4889-B151-33C090B6B7D1}" v="1680" dt="2023-07-27T22:27:05.902"/>
    <p1510:client id="{AC1CE8CB-6348-43A1-914A-1418E945843D}" v="120" dt="2023-07-27T22:15:4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31A0616-37A6-4721-86F4-494EA65B99EF}"/>
    <pc:docChg chg="mod addSld modSld modMainMaster modSection setSldSz">
      <pc:chgData name="Guest User" userId="" providerId="Windows Live" clId="Web-{331A0616-37A6-4721-86F4-494EA65B99EF}" dt="2023-07-27T05:54:56.431" v="111"/>
      <pc:docMkLst>
        <pc:docMk/>
      </pc:docMkLst>
      <pc:sldChg chg="modSp">
        <pc:chgData name="Guest User" userId="" providerId="Windows Live" clId="Web-{331A0616-37A6-4721-86F4-494EA65B99EF}" dt="2023-07-27T05:54:56.431" v="111"/>
        <pc:sldMkLst>
          <pc:docMk/>
          <pc:sldMk cId="4006636849" sldId="256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4006636849" sldId="256"/>
            <ac:spMk id="2" creationId="{821D61B8-4B19-9EBA-1633-7C51061EC4CD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4006636849" sldId="256"/>
            <ac:spMk id="3" creationId="{725200F8-2370-DA87-B7EB-D7FD33BC71AD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4006636849" sldId="256"/>
            <ac:spMk id="33" creationId="{4A42768F-95BB-478A-ADFA-24FD8097F221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4006636849" sldId="256"/>
            <ac:spMk id="34" creationId="{13F26D5C-77E9-4A8D-95F0-1635BAD12650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4006636849" sldId="256"/>
            <ac:picMk id="4" creationId="{742323AE-0744-ED4B-B8EF-00BB581F2561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4006636849" sldId="256"/>
            <ac:picMk id="6" creationId="{C912BD86-E417-2423-5FDE-D93464B8261F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4006636849" sldId="256"/>
            <ac:picMk id="16" creationId="{B4746111-844D-83A2-9726-05A3D7D9D2A3}"/>
          </ac:picMkLst>
        </pc:picChg>
        <pc:cxnChg chg="mod">
          <ac:chgData name="Guest User" userId="" providerId="Windows Live" clId="Web-{331A0616-37A6-4721-86F4-494EA65B99EF}" dt="2023-07-27T05:54:56.431" v="111"/>
          <ac:cxnSpMkLst>
            <pc:docMk/>
            <pc:sldMk cId="4006636849" sldId="256"/>
            <ac:cxnSpMk id="35" creationId="{0632DC5A-0728-490F-8655-6B437782704C}"/>
          </ac:cxnSpMkLst>
        </pc:cxnChg>
        <pc:cxnChg chg="mod">
          <ac:chgData name="Guest User" userId="" providerId="Windows Live" clId="Web-{331A0616-37A6-4721-86F4-494EA65B99EF}" dt="2023-07-27T05:54:56.431" v="111"/>
          <ac:cxnSpMkLst>
            <pc:docMk/>
            <pc:sldMk cId="4006636849" sldId="256"/>
            <ac:cxnSpMk id="36" creationId="{28BB1F6D-CF9C-422D-9324-C46415BB9D7D}"/>
          </ac:cxnSpMkLst>
        </pc:cxn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3929059460" sldId="257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3929059460" sldId="257"/>
            <ac:spMk id="4" creationId="{CFF0E65B-2BE3-9322-E991-4FF32C49D40C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3929059460" sldId="257"/>
            <ac:picMk id="5" creationId="{31799132-83E1-AFA7-E4BA-45FF6583DC60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3929059460" sldId="257"/>
            <ac:picMk id="6" creationId="{7E29F00E-8019-A2EE-F502-326C49AE5464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3929059460" sldId="257"/>
            <ac:picMk id="8" creationId="{39BED48E-5BDC-62D3-2A89-0D7379DACD7B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3929059460" sldId="257"/>
            <ac:picMk id="9" creationId="{C8DAE2D5-8897-75D6-BE0E-B845635458E5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3929059460" sldId="257"/>
            <ac:picMk id="11" creationId="{B9575203-2CDD-90FB-5265-3FA246AA2C51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4082973732" sldId="258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4082973732" sldId="258"/>
            <ac:spMk id="3" creationId="{EC01C4C3-2EA6-2E83-AD1F-B338B2BCD92F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4082973732" sldId="258"/>
            <ac:spMk id="4" creationId="{CF02A19E-D8A1-C516-63BF-84FCF8A9D0D1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4082973732" sldId="258"/>
            <ac:picMk id="5" creationId="{C0EBA681-6BAA-1F8D-E852-9F8BD0CDF124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4082973732" sldId="258"/>
            <ac:picMk id="9" creationId="{2969B27F-34F1-BC9E-C50A-1A8B02FE535F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2633851080" sldId="259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2633851080" sldId="259"/>
            <ac:spMk id="3" creationId="{F3DFEBA1-FD92-034F-1BB3-61D8DACD00A4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2633851080" sldId="259"/>
            <ac:spMk id="7" creationId="{C3C23AB6-80A2-B8FC-9CE9-169A167373FE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2633851080" sldId="259"/>
            <ac:picMk id="5" creationId="{B52CE7DE-08FD-FD97-22F3-55DFB17DEB43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2633851080" sldId="259"/>
            <ac:picMk id="9" creationId="{0C6E9827-122C-9331-A8D7-1CCFFC839EC9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3952985912" sldId="260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3952985912" sldId="260"/>
            <ac:spMk id="3" creationId="{2FA93AF9-8709-8792-51DB-01D6A6859D9B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3952985912" sldId="260"/>
            <ac:spMk id="10" creationId="{AF3EC750-8B5C-63B9-26E2-485FA636A589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3952985912" sldId="260"/>
            <ac:picMk id="5" creationId="{785BAFA6-4C15-DF88-80AA-B818A2B6334F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3952985912" sldId="260"/>
            <ac:picMk id="7" creationId="{B71FC257-398B-8ABC-87A0-9B522799D0B2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498507584" sldId="261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498507584" sldId="261"/>
            <ac:spMk id="2" creationId="{24235168-F8FF-E243-ADD4-FCBEFF354945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498507584" sldId="261"/>
            <ac:picMk id="6" creationId="{0D70032A-F95A-3815-4852-55CD763D055C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620416950" sldId="262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620416950" sldId="262"/>
            <ac:spMk id="4" creationId="{4B1BC77A-ED75-7FF4-F482-101831482389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620416950" sldId="262"/>
            <ac:picMk id="5" creationId="{083BFE90-5496-B075-F63D-C10454F77181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620416950" sldId="262"/>
            <ac:picMk id="7" creationId="{38D8BA1E-F568-13F9-B343-91A07CA1D6FC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2515147359" sldId="263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2515147359" sldId="263"/>
            <ac:spMk id="3" creationId="{57649D8A-FB42-3EB0-456C-DB460927A32F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2515147359" sldId="263"/>
            <ac:picMk id="4" creationId="{C557292C-4A99-8CC6-65A6-7496743D72C7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2515147359" sldId="263"/>
            <ac:picMk id="6" creationId="{C363D3B4-F272-8286-267F-3DD2D9550426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2414371283" sldId="264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2414371283" sldId="264"/>
            <ac:spMk id="2" creationId="{16E5D5B1-BFDD-557D-48B8-91BBCEDC4343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2414371283" sldId="264"/>
            <ac:picMk id="5" creationId="{97559FAE-E40A-A3AA-4A67-B52FC3449AFC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2414371283" sldId="264"/>
            <ac:picMk id="6" creationId="{7C60DEF0-D21D-A3D4-0C22-5FF00B806040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2414371283" sldId="264"/>
            <ac:picMk id="8" creationId="{EFD006F7-7D78-6F93-4085-9EEA7B5066E5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4017121104" sldId="265"/>
        </pc:sldMkLst>
        <pc:picChg chg="mod">
          <ac:chgData name="Guest User" userId="" providerId="Windows Live" clId="Web-{331A0616-37A6-4721-86F4-494EA65B99EF}" dt="2023-07-27T05:54:56.431" v="111"/>
          <ac:picMkLst>
            <pc:docMk/>
            <pc:sldMk cId="4017121104" sldId="265"/>
            <ac:picMk id="4" creationId="{3FED73C1-9916-6ECF-FCBF-B7D2B3043F5A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4017121104" sldId="265"/>
            <ac:picMk id="6" creationId="{686EA483-21FA-F1AE-7BBE-AC4B1B467AF7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1326795405" sldId="266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1326795405" sldId="266"/>
            <ac:spMk id="2" creationId="{358E2C9E-6C68-5786-56BD-85743AAF0778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1326795405" sldId="266"/>
            <ac:spMk id="3" creationId="{57649D8A-FB42-3EB0-456C-DB460927A32F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1326795405" sldId="266"/>
            <ac:picMk id="4" creationId="{D0F4D637-4BCD-B4E6-F212-462D20AC35B6}"/>
          </ac:picMkLst>
        </pc:picChg>
        <pc:picChg chg="mod">
          <ac:chgData name="Guest User" userId="" providerId="Windows Live" clId="Web-{331A0616-37A6-4721-86F4-494EA65B99EF}" dt="2023-07-27T05:54:56.431" v="111"/>
          <ac:picMkLst>
            <pc:docMk/>
            <pc:sldMk cId="1326795405" sldId="266"/>
            <ac:picMk id="5" creationId="{A7556D5C-8E73-4CD3-FB19-77EAEA9430A0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3659184881" sldId="267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3659184881" sldId="267"/>
            <ac:spMk id="2" creationId="{05583C24-AFF0-ACCF-DE47-9C7A175D2733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3659184881" sldId="267"/>
            <ac:spMk id="6" creationId="{1AEDCDDA-09DE-FFB1-5A26-6053AA3F1EC7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3659184881" sldId="267"/>
            <ac:picMk id="3" creationId="{ED61080B-30BF-5E97-8BB2-0BC1B5F5E066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201997996" sldId="268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201997996" sldId="268"/>
            <ac:spMk id="8" creationId="{167CA2AF-EDA0-E1A9-4F64-ABC0E1571ACD}"/>
          </ac:spMkLst>
        </pc:sp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3587171415" sldId="269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3587171415" sldId="269"/>
            <ac:spMk id="2" creationId="{CCACEADA-71B2-6FE2-3755-8747991B6E46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k cId="3587171415" sldId="269"/>
            <ac:spMk id="6" creationId="{E23DB246-96DB-7928-6F4B-D35F0E68CFE1}"/>
          </ac:spMkLst>
        </pc:spChg>
        <pc:picChg chg="mod">
          <ac:chgData name="Guest User" userId="" providerId="Windows Live" clId="Web-{331A0616-37A6-4721-86F4-494EA65B99EF}" dt="2023-07-27T05:54:56.431" v="111"/>
          <ac:picMkLst>
            <pc:docMk/>
            <pc:sldMk cId="3587171415" sldId="269"/>
            <ac:picMk id="3" creationId="{8E8C7C72-9DFA-8771-D219-0557738B6129}"/>
          </ac:picMkLst>
        </pc:picChg>
      </pc:sldChg>
      <pc:sldChg chg="modSp">
        <pc:chgData name="Guest User" userId="" providerId="Windows Live" clId="Web-{331A0616-37A6-4721-86F4-494EA65B99EF}" dt="2023-07-27T05:54:56.431" v="111"/>
        <pc:sldMkLst>
          <pc:docMk/>
          <pc:sldMk cId="493826069" sldId="270"/>
        </pc:sldMkLst>
        <pc:picChg chg="mod">
          <ac:chgData name="Guest User" userId="" providerId="Windows Live" clId="Web-{331A0616-37A6-4721-86F4-494EA65B99EF}" dt="2023-07-27T05:54:56.431" v="111"/>
          <ac:picMkLst>
            <pc:docMk/>
            <pc:sldMk cId="493826069" sldId="270"/>
            <ac:picMk id="5" creationId="{6074C4E7-3B80-390D-7C35-40D4BEC42A6E}"/>
          </ac:picMkLst>
        </pc:picChg>
      </pc:sldChg>
      <pc:sldChg chg="addSp delSp modSp">
        <pc:chgData name="Guest User" userId="" providerId="Windows Live" clId="Web-{331A0616-37A6-4721-86F4-494EA65B99EF}" dt="2023-07-27T05:54:56.431" v="111"/>
        <pc:sldMkLst>
          <pc:docMk/>
          <pc:sldMk cId="665257465" sldId="271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665257465" sldId="271"/>
            <ac:spMk id="2" creationId="{2F2E603B-567E-C644-3D0D-832AA53F95B3}"/>
          </ac:spMkLst>
        </pc:spChg>
        <pc:spChg chg="del">
          <ac:chgData name="Guest User" userId="" providerId="Windows Live" clId="Web-{331A0616-37A6-4721-86F4-494EA65B99EF}" dt="2023-07-27T00:53:11.277" v="1"/>
          <ac:spMkLst>
            <pc:docMk/>
            <pc:sldMk cId="665257465" sldId="271"/>
            <ac:spMk id="3" creationId="{3AFCF083-4620-0054-3CC7-05F6862D1FCF}"/>
          </ac:spMkLst>
        </pc:spChg>
        <pc:picChg chg="add mod ord">
          <ac:chgData name="Guest User" userId="" providerId="Windows Live" clId="Web-{331A0616-37A6-4721-86F4-494EA65B99EF}" dt="2023-07-27T05:54:56.431" v="111"/>
          <ac:picMkLst>
            <pc:docMk/>
            <pc:sldMk cId="665257465" sldId="271"/>
            <ac:picMk id="4" creationId="{2775551A-0A7D-06A5-DE16-061687CD1D0C}"/>
          </ac:picMkLst>
        </pc:picChg>
      </pc:sldChg>
      <pc:sldChg chg="addSp delSp modSp new">
        <pc:chgData name="Guest User" userId="" providerId="Windows Live" clId="Web-{331A0616-37A6-4721-86F4-494EA65B99EF}" dt="2023-07-27T05:54:56.431" v="111"/>
        <pc:sldMkLst>
          <pc:docMk/>
          <pc:sldMk cId="443316981" sldId="272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443316981" sldId="272"/>
            <ac:spMk id="2" creationId="{1ED8DBB9-B650-AD3C-483A-73F77043046D}"/>
          </ac:spMkLst>
        </pc:spChg>
        <pc:spChg chg="del">
          <ac:chgData name="Guest User" userId="" providerId="Windows Live" clId="Web-{331A0616-37A6-4721-86F4-494EA65B99EF}" dt="2023-07-27T00:56:15.237" v="4"/>
          <ac:spMkLst>
            <pc:docMk/>
            <pc:sldMk cId="443316981" sldId="272"/>
            <ac:spMk id="3" creationId="{58EF5901-B55E-56C6-AD1B-02045146DB59}"/>
          </ac:spMkLst>
        </pc:spChg>
        <pc:picChg chg="add mod ord">
          <ac:chgData name="Guest User" userId="" providerId="Windows Live" clId="Web-{331A0616-37A6-4721-86F4-494EA65B99EF}" dt="2023-07-27T05:54:56.431" v="111"/>
          <ac:picMkLst>
            <pc:docMk/>
            <pc:sldMk cId="443316981" sldId="272"/>
            <ac:picMk id="4" creationId="{6B80A31E-4EE2-B659-D4A4-AF24DB64BE29}"/>
          </ac:picMkLst>
        </pc:picChg>
      </pc:sldChg>
      <pc:sldChg chg="addSp delSp modSp new">
        <pc:chgData name="Guest User" userId="" providerId="Windows Live" clId="Web-{331A0616-37A6-4721-86F4-494EA65B99EF}" dt="2023-07-27T05:54:56.431" v="111"/>
        <pc:sldMkLst>
          <pc:docMk/>
          <pc:sldMk cId="4009104265" sldId="273"/>
        </pc:sldMkLst>
        <pc:spChg chg="mod">
          <ac:chgData name="Guest User" userId="" providerId="Windows Live" clId="Web-{331A0616-37A6-4721-86F4-494EA65B99EF}" dt="2023-07-27T05:54:56.431" v="111"/>
          <ac:spMkLst>
            <pc:docMk/>
            <pc:sldMk cId="4009104265" sldId="273"/>
            <ac:spMk id="2" creationId="{F2521588-071B-375E-5A79-57B27AED4715}"/>
          </ac:spMkLst>
        </pc:spChg>
        <pc:spChg chg="del mod">
          <ac:chgData name="Guest User" userId="" providerId="Windows Live" clId="Web-{331A0616-37A6-4721-86F4-494EA65B99EF}" dt="2023-07-27T00:58:36.773" v="8"/>
          <ac:spMkLst>
            <pc:docMk/>
            <pc:sldMk cId="4009104265" sldId="273"/>
            <ac:spMk id="3" creationId="{D20D18CC-1AD4-230D-ED9E-C377C735CF35}"/>
          </ac:spMkLst>
        </pc:spChg>
        <pc:picChg chg="add mod ord">
          <ac:chgData name="Guest User" userId="" providerId="Windows Live" clId="Web-{331A0616-37A6-4721-86F4-494EA65B99EF}" dt="2023-07-27T05:54:56.431" v="111"/>
          <ac:picMkLst>
            <pc:docMk/>
            <pc:sldMk cId="4009104265" sldId="273"/>
            <ac:picMk id="4" creationId="{0EF7B762-E218-34A5-F538-1AAEF3160812}"/>
          </ac:picMkLst>
        </pc:picChg>
      </pc:sldChg>
      <pc:sldChg chg="new">
        <pc:chgData name="Guest User" userId="" providerId="Windows Live" clId="Web-{331A0616-37A6-4721-86F4-494EA65B99EF}" dt="2023-07-27T00:59:01.570" v="9"/>
        <pc:sldMkLst>
          <pc:docMk/>
          <pc:sldMk cId="3208998589" sldId="274"/>
        </pc:sldMkLst>
      </pc:sldChg>
      <pc:sldMasterChg chg="modSp modSldLayout">
        <pc:chgData name="Guest User" userId="" providerId="Windows Live" clId="Web-{331A0616-37A6-4721-86F4-494EA65B99EF}" dt="2023-07-27T05:54:56.431" v="111"/>
        <pc:sldMasterMkLst>
          <pc:docMk/>
          <pc:sldMasterMk cId="2674573882" sldId="2147483723"/>
        </pc:sldMasterMkLst>
        <pc:spChg chg="mod">
          <ac:chgData name="Guest User" userId="" providerId="Windows Live" clId="Web-{331A0616-37A6-4721-86F4-494EA65B99EF}" dt="2023-07-27T05:54:56.431" v="111"/>
          <ac:spMkLst>
            <pc:docMk/>
            <pc:sldMasterMk cId="2674573882" sldId="2147483723"/>
            <ac:spMk id="2" creationId="{1F90E843-90BA-4A7D-8F9F-FFE49387A618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asterMk cId="2674573882" sldId="2147483723"/>
            <ac:spMk id="3" creationId="{43F7CA62-9B55-49B4-94B6-EAAF7D5AE0DC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asterMk cId="2674573882" sldId="2147483723"/>
            <ac:spMk id="4" creationId="{C93CEA03-AAFA-4A69-A3DA-1DD0EF273F11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asterMk cId="2674573882" sldId="2147483723"/>
            <ac:spMk id="5" creationId="{F3E97F43-1ECB-4FC2-863E-26CEE24A008A}"/>
          </ac:spMkLst>
        </pc:spChg>
        <pc:spChg chg="mod">
          <ac:chgData name="Guest User" userId="" providerId="Windows Live" clId="Web-{331A0616-37A6-4721-86F4-494EA65B99EF}" dt="2023-07-27T05:54:56.431" v="111"/>
          <ac:spMkLst>
            <pc:docMk/>
            <pc:sldMasterMk cId="2674573882" sldId="2147483723"/>
            <ac:spMk id="6" creationId="{53C7F9D8-4B2E-4871-B2AE-EFC06BE23179}"/>
          </ac:spMkLst>
        </pc:spChg>
        <pc:cxnChg chg="mod">
          <ac:chgData name="Guest User" userId="" providerId="Windows Live" clId="Web-{331A0616-37A6-4721-86F4-494EA65B99EF}" dt="2023-07-27T05:54:56.431" v="111"/>
          <ac:cxnSpMkLst>
            <pc:docMk/>
            <pc:sldMasterMk cId="2674573882" sldId="2147483723"/>
            <ac:cxnSpMk id="7" creationId="{462919E4-C488-4107-9EF1-66152F848008}"/>
          </ac:cxnSpMkLst>
        </pc:cxnChg>
        <pc:cxnChg chg="mod">
          <ac:chgData name="Guest User" userId="" providerId="Windows Live" clId="Web-{331A0616-37A6-4721-86F4-494EA65B99EF}" dt="2023-07-27T05:54:56.431" v="111"/>
          <ac:cxnSpMkLst>
            <pc:docMk/>
            <pc:sldMasterMk cId="2674573882" sldId="2147483723"/>
            <ac:cxnSpMk id="8" creationId="{0BF79732-4088-424C-A653-4534E4389443}"/>
          </ac:cxnSpMkLst>
        </pc:cxn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1237292436" sldId="2147483713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1237292436" sldId="2147483713"/>
              <ac:spMk id="2" creationId="{B12D1155-71E7-4F0A-BB62-933743CF6EDD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1237292436" sldId="2147483713"/>
              <ac:spMk id="3" creationId="{E0CB6D44-5A1E-4176-8766-4B81E045D50A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1237292436" sldId="2147483713"/>
              <ac:spMk id="4" creationId="{8C810EC6-11DD-4B5D-A2D2-4DCF73E58389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4219104374" sldId="2147483714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4219104374" sldId="2147483714"/>
              <ac:spMk id="2" creationId="{32A3CA4F-6508-4AD6-8367-A0288D888DD6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4219104374" sldId="2147483714"/>
              <ac:spMk id="3" creationId="{1906BFCD-2F93-4D99-89EA-F0359FB782B7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4219104374" sldId="2147483714"/>
              <ac:spMk id="4" creationId="{6FF4C1F7-1272-41C8-8C29-676316D02D5D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971823104" sldId="2147483715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971823104" sldId="2147483715"/>
              <ac:spMk id="3" creationId="{F97D2968-FE85-492F-A77B-1771F4EAA8C6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2795440277" sldId="2147483717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2795440277" sldId="2147483717"/>
              <ac:spMk id="2" creationId="{E7B8F9A8-05F2-4F79-B689-1FA2F31965D8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2795440277" sldId="2147483717"/>
              <ac:spMk id="3" creationId="{05D615BC-61CD-4D59-8E85-B59072E2B22D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4104550379" sldId="2147483718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4104550379" sldId="2147483718"/>
              <ac:spMk id="2" creationId="{D8033821-597E-4B4F-8572-5DA1CB183565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4104550379" sldId="2147483718"/>
              <ac:spMk id="3" creationId="{F4C38D70-8FF5-47D7-A0DD-087A227BC94F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3065120143" sldId="2147483720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065120143" sldId="2147483720"/>
              <ac:spMk id="2" creationId="{3B173B84-BE32-464A-A765-975C21B5CF4B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065120143" sldId="2147483720"/>
              <ac:spMk id="3" creationId="{640145C2-97CF-4887-904A-8ADC80525A2E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3459325464" sldId="2147483721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459325464" sldId="2147483721"/>
              <ac:spMk id="3" creationId="{558E0603-F4C0-40AC-A53E-40449D53D741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459325464" sldId="2147483721"/>
              <ac:spMk id="4" creationId="{F6BC5634-2887-4182-A9BE-B382357D4F9C}"/>
            </ac:spMkLst>
          </pc:spChg>
        </pc:sldLayoutChg>
        <pc:sldLayoutChg chg="modSp">
          <pc:chgData name="Guest User" userId="" providerId="Windows Live" clId="Web-{331A0616-37A6-4721-86F4-494EA65B99EF}" dt="2023-07-27T05:54:56.431" v="111"/>
          <pc:sldLayoutMkLst>
            <pc:docMk/>
            <pc:sldMasterMk cId="2674573882" sldId="2147483723"/>
            <pc:sldLayoutMk cId="3245259516" sldId="2147483722"/>
          </pc:sldLayoutMkLst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245259516" sldId="2147483722"/>
              <ac:spMk id="2" creationId="{1282161A-7627-4D64-AF08-10D702AFE286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245259516" sldId="2147483722"/>
              <ac:spMk id="3" creationId="{553B6884-07D8-4CC4-BE99-516F1433BED8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245259516" sldId="2147483722"/>
              <ac:spMk id="4" creationId="{E182C638-B5A8-4F8C-85AE-33BEAF54C07A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245259516" sldId="2147483722"/>
              <ac:spMk id="5" creationId="{E40D1933-A703-4BDC-A697-728E899EEDE1}"/>
            </ac:spMkLst>
          </pc:spChg>
          <pc:spChg chg="mod">
            <ac:chgData name="Guest User" userId="" providerId="Windows Live" clId="Web-{331A0616-37A6-4721-86F4-494EA65B99EF}" dt="2023-07-27T05:54:56.431" v="111"/>
            <ac:spMkLst>
              <pc:docMk/>
              <pc:sldMasterMk cId="2674573882" sldId="2147483723"/>
              <pc:sldLayoutMk cId="3245259516" sldId="2147483722"/>
              <ac:spMk id="6" creationId="{95925DBD-4D51-4A2D-B1E4-6D094CD1E803}"/>
            </ac:spMkLst>
          </pc:spChg>
        </pc:sldLayoutChg>
      </pc:sldMasterChg>
    </pc:docChg>
  </pc:docChgLst>
  <pc:docChgLst>
    <pc:chgData name="Guest User" providerId="Windows Live" clId="Web-{AC1CE8CB-6348-43A1-914A-1418E945843D}"/>
    <pc:docChg chg="mod addSld modSld sldOrd modMainMaster modSection setSldSz">
      <pc:chgData name="Guest User" userId="" providerId="Windows Live" clId="Web-{AC1CE8CB-6348-43A1-914A-1418E945843D}" dt="2023-07-27T22:15:46.394" v="109" actId="20577"/>
      <pc:docMkLst>
        <pc:docMk/>
      </pc:docMkLst>
      <pc:sldChg chg="modSp">
        <pc:chgData name="Guest User" userId="" providerId="Windows Live" clId="Web-{AC1CE8CB-6348-43A1-914A-1418E945843D}" dt="2023-07-27T17:12:09.242" v="39"/>
        <pc:sldMkLst>
          <pc:docMk/>
          <pc:sldMk cId="4006636849" sldId="256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4006636849" sldId="256"/>
            <ac:spMk id="2" creationId="{821D61B8-4B19-9EBA-1633-7C51061EC4CD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4006636849" sldId="256"/>
            <ac:spMk id="3" creationId="{725200F8-2370-DA87-B7EB-D7FD33BC71AD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4006636849" sldId="256"/>
            <ac:spMk id="33" creationId="{4A42768F-95BB-478A-ADFA-24FD8097F221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4006636849" sldId="256"/>
            <ac:spMk id="34" creationId="{13F26D5C-77E9-4A8D-95F0-1635BAD12650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4006636849" sldId="256"/>
            <ac:picMk id="4" creationId="{742323AE-0744-ED4B-B8EF-00BB581F2561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4006636849" sldId="256"/>
            <ac:picMk id="6" creationId="{C912BD86-E417-2423-5FDE-D93464B8261F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4006636849" sldId="256"/>
            <ac:picMk id="16" creationId="{B4746111-844D-83A2-9726-05A3D7D9D2A3}"/>
          </ac:picMkLst>
        </pc:picChg>
        <pc:cxnChg chg="mod">
          <ac:chgData name="Guest User" userId="" providerId="Windows Live" clId="Web-{AC1CE8CB-6348-43A1-914A-1418E945843D}" dt="2023-07-27T17:12:09.242" v="39"/>
          <ac:cxnSpMkLst>
            <pc:docMk/>
            <pc:sldMk cId="4006636849" sldId="256"/>
            <ac:cxnSpMk id="35" creationId="{0632DC5A-0728-490F-8655-6B437782704C}"/>
          </ac:cxnSpMkLst>
        </pc:cxnChg>
        <pc:cxnChg chg="mod">
          <ac:chgData name="Guest User" userId="" providerId="Windows Live" clId="Web-{AC1CE8CB-6348-43A1-914A-1418E945843D}" dt="2023-07-27T17:12:09.242" v="39"/>
          <ac:cxnSpMkLst>
            <pc:docMk/>
            <pc:sldMk cId="4006636849" sldId="256"/>
            <ac:cxnSpMk id="36" creationId="{28BB1F6D-CF9C-422D-9324-C46415BB9D7D}"/>
          </ac:cxnSpMkLst>
        </pc:cxn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3929059460" sldId="257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3929059460" sldId="257"/>
            <ac:spMk id="4" creationId="{CFF0E65B-2BE3-9322-E991-4FF32C49D40C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3929059460" sldId="257"/>
            <ac:picMk id="5" creationId="{31799132-83E1-AFA7-E4BA-45FF6583DC60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3929059460" sldId="257"/>
            <ac:picMk id="6" creationId="{7E29F00E-8019-A2EE-F502-326C49AE5464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3929059460" sldId="257"/>
            <ac:picMk id="8" creationId="{39BED48E-5BDC-62D3-2A89-0D7379DACD7B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3929059460" sldId="257"/>
            <ac:picMk id="9" creationId="{C8DAE2D5-8897-75D6-BE0E-B845635458E5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3929059460" sldId="257"/>
            <ac:picMk id="11" creationId="{B9575203-2CDD-90FB-5265-3FA246AA2C51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4082973732" sldId="258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4082973732" sldId="258"/>
            <ac:spMk id="3" creationId="{EC01C4C3-2EA6-2E83-AD1F-B338B2BCD92F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4082973732" sldId="258"/>
            <ac:spMk id="4" creationId="{CF02A19E-D8A1-C516-63BF-84FCF8A9D0D1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4082973732" sldId="258"/>
            <ac:picMk id="5" creationId="{C0EBA681-6BAA-1F8D-E852-9F8BD0CDF124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4082973732" sldId="258"/>
            <ac:picMk id="9" creationId="{2969B27F-34F1-BC9E-C50A-1A8B02FE535F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2633851080" sldId="259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2633851080" sldId="259"/>
            <ac:spMk id="3" creationId="{F3DFEBA1-FD92-034F-1BB3-61D8DACD00A4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2633851080" sldId="259"/>
            <ac:spMk id="7" creationId="{C3C23AB6-80A2-B8FC-9CE9-169A167373FE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2633851080" sldId="259"/>
            <ac:picMk id="5" creationId="{B52CE7DE-08FD-FD97-22F3-55DFB17DEB43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2633851080" sldId="259"/>
            <ac:picMk id="9" creationId="{0C6E9827-122C-9331-A8D7-1CCFFC839EC9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3952985912" sldId="260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3952985912" sldId="260"/>
            <ac:spMk id="3" creationId="{2FA93AF9-8709-8792-51DB-01D6A6859D9B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3952985912" sldId="260"/>
            <ac:spMk id="10" creationId="{AF3EC750-8B5C-63B9-26E2-485FA636A589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3952985912" sldId="260"/>
            <ac:picMk id="5" creationId="{785BAFA6-4C15-DF88-80AA-B818A2B6334F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3952985912" sldId="260"/>
            <ac:picMk id="7" creationId="{B71FC257-398B-8ABC-87A0-9B522799D0B2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498507584" sldId="261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498507584" sldId="261"/>
            <ac:spMk id="2" creationId="{24235168-F8FF-E243-ADD4-FCBEFF354945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498507584" sldId="261"/>
            <ac:picMk id="6" creationId="{0D70032A-F95A-3815-4852-55CD763D055C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620416950" sldId="262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620416950" sldId="262"/>
            <ac:spMk id="4" creationId="{4B1BC77A-ED75-7FF4-F482-101831482389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620416950" sldId="262"/>
            <ac:picMk id="5" creationId="{083BFE90-5496-B075-F63D-C10454F77181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620416950" sldId="262"/>
            <ac:picMk id="7" creationId="{38D8BA1E-F568-13F9-B343-91A07CA1D6FC}"/>
          </ac:picMkLst>
        </pc:picChg>
      </pc:sldChg>
      <pc:sldChg chg="modSp ord">
        <pc:chgData name="Guest User" userId="" providerId="Windows Live" clId="Web-{AC1CE8CB-6348-43A1-914A-1418E945843D}" dt="2023-07-27T22:15:46.394" v="109" actId="20577"/>
        <pc:sldMkLst>
          <pc:docMk/>
          <pc:sldMk cId="2515147359" sldId="263"/>
        </pc:sldMkLst>
        <pc:spChg chg="mod">
          <ac:chgData name="Guest User" userId="" providerId="Windows Live" clId="Web-{AC1CE8CB-6348-43A1-914A-1418E945843D}" dt="2023-07-27T22:15:46.394" v="109" actId="20577"/>
          <ac:spMkLst>
            <pc:docMk/>
            <pc:sldMk cId="2515147359" sldId="263"/>
            <ac:spMk id="3" creationId="{57649D8A-FB42-3EB0-456C-DB460927A32F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2515147359" sldId="263"/>
            <ac:picMk id="4" creationId="{C557292C-4A99-8CC6-65A6-7496743D72C7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2515147359" sldId="263"/>
            <ac:picMk id="6" creationId="{C363D3B4-F272-8286-267F-3DD2D9550426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2414371283" sldId="264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2414371283" sldId="264"/>
            <ac:spMk id="2" creationId="{16E5D5B1-BFDD-557D-48B8-91BBCEDC4343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2414371283" sldId="264"/>
            <ac:picMk id="5" creationId="{97559FAE-E40A-A3AA-4A67-B52FC3449AFC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2414371283" sldId="264"/>
            <ac:picMk id="6" creationId="{7C60DEF0-D21D-A3D4-0C22-5FF00B806040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2414371283" sldId="264"/>
            <ac:picMk id="8" creationId="{EFD006F7-7D78-6F93-4085-9EEA7B5066E5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4017121104" sldId="265"/>
        </pc:sldMkLst>
        <pc:picChg chg="mod">
          <ac:chgData name="Guest User" userId="" providerId="Windows Live" clId="Web-{AC1CE8CB-6348-43A1-914A-1418E945843D}" dt="2023-07-27T17:12:09.242" v="39"/>
          <ac:picMkLst>
            <pc:docMk/>
            <pc:sldMk cId="4017121104" sldId="265"/>
            <ac:picMk id="4" creationId="{3FED73C1-9916-6ECF-FCBF-B7D2B3043F5A}"/>
          </ac:picMkLst>
        </pc:picChg>
        <pc:picChg chg="mod">
          <ac:chgData name="Guest User" userId="" providerId="Windows Live" clId="Web-{AC1CE8CB-6348-43A1-914A-1418E945843D}" dt="2023-07-27T17:12:09.242" v="39"/>
          <ac:picMkLst>
            <pc:docMk/>
            <pc:sldMk cId="4017121104" sldId="265"/>
            <ac:picMk id="6" creationId="{686EA483-21FA-F1AE-7BBE-AC4B1B467AF7}"/>
          </ac:picMkLst>
        </pc:picChg>
      </pc:sldChg>
      <pc:sldChg chg="modSp ord">
        <pc:chgData name="Guest User" userId="" providerId="Windows Live" clId="Web-{AC1CE8CB-6348-43A1-914A-1418E945843D}" dt="2023-07-27T21:38:42.125" v="84"/>
        <pc:sldMkLst>
          <pc:docMk/>
          <pc:sldMk cId="1326795405" sldId="266"/>
        </pc:sldMkLst>
        <pc:spChg chg="mod">
          <ac:chgData name="Guest User" userId="" providerId="Windows Live" clId="Web-{AC1CE8CB-6348-43A1-914A-1418E945843D}" dt="2023-07-27T19:48:08.442" v="77" actId="14100"/>
          <ac:spMkLst>
            <pc:docMk/>
            <pc:sldMk cId="1326795405" sldId="266"/>
            <ac:spMk id="2" creationId="{358E2C9E-6C68-5786-56BD-85743AAF0778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1326795405" sldId="266"/>
            <ac:spMk id="3" creationId="{57649D8A-FB42-3EB0-456C-DB460927A32F}"/>
          </ac:spMkLst>
        </pc:spChg>
        <pc:picChg chg="mod">
          <ac:chgData name="Guest User" userId="" providerId="Windows Live" clId="Web-{AC1CE8CB-6348-43A1-914A-1418E945843D}" dt="2023-07-27T19:48:25.114" v="80" actId="1076"/>
          <ac:picMkLst>
            <pc:docMk/>
            <pc:sldMk cId="1326795405" sldId="266"/>
            <ac:picMk id="4" creationId="{D0F4D637-4BCD-B4E6-F212-462D20AC35B6}"/>
          </ac:picMkLst>
        </pc:picChg>
        <pc:picChg chg="mod">
          <ac:chgData name="Guest User" userId="" providerId="Windows Live" clId="Web-{AC1CE8CB-6348-43A1-914A-1418E945843D}" dt="2023-07-27T19:49:05.162" v="83" actId="14100"/>
          <ac:picMkLst>
            <pc:docMk/>
            <pc:sldMk cId="1326795405" sldId="266"/>
            <ac:picMk id="5" creationId="{A7556D5C-8E73-4CD3-FB19-77EAEA9430A0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3659184881" sldId="267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3659184881" sldId="267"/>
            <ac:spMk id="2" creationId="{05583C24-AFF0-ACCF-DE47-9C7A175D2733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3659184881" sldId="267"/>
            <ac:spMk id="6" creationId="{1AEDCDDA-09DE-FFB1-5A26-6053AA3F1EC7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3659184881" sldId="267"/>
            <ac:picMk id="3" creationId="{ED61080B-30BF-5E97-8BB2-0BC1B5F5E066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201997996" sldId="268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201997996" sldId="268"/>
            <ac:spMk id="8" creationId="{167CA2AF-EDA0-E1A9-4F64-ABC0E1571ACD}"/>
          </ac:spMkLst>
        </pc:sp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3587171415" sldId="269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3587171415" sldId="269"/>
            <ac:spMk id="2" creationId="{CCACEADA-71B2-6FE2-3755-8747991B6E46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k cId="3587171415" sldId="269"/>
            <ac:spMk id="6" creationId="{E23DB246-96DB-7928-6F4B-D35F0E68CFE1}"/>
          </ac:spMkLst>
        </pc:spChg>
        <pc:picChg chg="mod">
          <ac:chgData name="Guest User" userId="" providerId="Windows Live" clId="Web-{AC1CE8CB-6348-43A1-914A-1418E945843D}" dt="2023-07-27T17:12:09.242" v="39"/>
          <ac:picMkLst>
            <pc:docMk/>
            <pc:sldMk cId="3587171415" sldId="269"/>
            <ac:picMk id="3" creationId="{8E8C7C72-9DFA-8771-D219-0557738B6129}"/>
          </ac:picMkLst>
        </pc:picChg>
      </pc:sldChg>
      <pc:sldChg chg="modSp">
        <pc:chgData name="Guest User" userId="" providerId="Windows Live" clId="Web-{AC1CE8CB-6348-43A1-914A-1418E945843D}" dt="2023-07-27T17:12:09.242" v="39"/>
        <pc:sldMkLst>
          <pc:docMk/>
          <pc:sldMk cId="493826069" sldId="270"/>
        </pc:sldMkLst>
        <pc:picChg chg="mod">
          <ac:chgData name="Guest User" userId="" providerId="Windows Live" clId="Web-{AC1CE8CB-6348-43A1-914A-1418E945843D}" dt="2023-07-27T17:12:09.242" v="39"/>
          <ac:picMkLst>
            <pc:docMk/>
            <pc:sldMk cId="493826069" sldId="270"/>
            <ac:picMk id="5" creationId="{6074C4E7-3B80-390D-7C35-40D4BEC42A6E}"/>
          </ac:picMkLst>
        </pc:picChg>
      </pc:sldChg>
      <pc:sldChg chg="addSp delSp modSp">
        <pc:chgData name="Guest User" userId="" providerId="Windows Live" clId="Web-{AC1CE8CB-6348-43A1-914A-1418E945843D}" dt="2023-07-27T22:00:41.705" v="88" actId="14100"/>
        <pc:sldMkLst>
          <pc:docMk/>
          <pc:sldMk cId="665257465" sldId="271"/>
        </pc:sldMkLst>
        <pc:spChg chg="mod">
          <ac:chgData name="Guest User" userId="" providerId="Windows Live" clId="Web-{AC1CE8CB-6348-43A1-914A-1418E945843D}" dt="2023-07-27T17:12:09.242" v="39"/>
          <ac:spMkLst>
            <pc:docMk/>
            <pc:sldMk cId="665257465" sldId="271"/>
            <ac:spMk id="2" creationId="{2F2E603B-567E-C644-3D0D-832AA53F95B3}"/>
          </ac:spMkLst>
        </pc:spChg>
        <pc:spChg chg="add del mod">
          <ac:chgData name="Guest User" userId="" providerId="Windows Live" clId="Web-{AC1CE8CB-6348-43A1-914A-1418E945843D}" dt="2023-07-27T22:00:29.985" v="86"/>
          <ac:spMkLst>
            <pc:docMk/>
            <pc:sldMk cId="665257465" sldId="271"/>
            <ac:spMk id="5" creationId="{D13F8081-B4C4-D416-511C-F41CC5F84990}"/>
          </ac:spMkLst>
        </pc:spChg>
        <pc:picChg chg="del mod">
          <ac:chgData name="Guest User" userId="" providerId="Windows Live" clId="Web-{AC1CE8CB-6348-43A1-914A-1418E945843D}" dt="2023-07-27T22:00:16.313" v="85"/>
          <ac:picMkLst>
            <pc:docMk/>
            <pc:sldMk cId="665257465" sldId="271"/>
            <ac:picMk id="4" creationId="{2775551A-0A7D-06A5-DE16-061687CD1D0C}"/>
          </ac:picMkLst>
        </pc:picChg>
        <pc:picChg chg="add mod ord">
          <ac:chgData name="Guest User" userId="" providerId="Windows Live" clId="Web-{AC1CE8CB-6348-43A1-914A-1418E945843D}" dt="2023-07-27T22:00:41.705" v="88" actId="14100"/>
          <ac:picMkLst>
            <pc:docMk/>
            <pc:sldMk cId="665257465" sldId="271"/>
            <ac:picMk id="6" creationId="{8797E0A4-5189-A03C-1E41-19C7FA23F93D}"/>
          </ac:picMkLst>
        </pc:picChg>
      </pc:sldChg>
      <pc:sldChg chg="addSp delSp modSp">
        <pc:chgData name="Guest User" userId="" providerId="Windows Live" clId="Web-{AC1CE8CB-6348-43A1-914A-1418E945843D}" dt="2023-07-27T22:02:43.568" v="97" actId="1076"/>
        <pc:sldMkLst>
          <pc:docMk/>
          <pc:sldMk cId="443316981" sldId="272"/>
        </pc:sldMkLst>
        <pc:spChg chg="mod">
          <ac:chgData name="Guest User" userId="" providerId="Windows Live" clId="Web-{AC1CE8CB-6348-43A1-914A-1418E945843D}" dt="2023-07-27T22:02:32.521" v="94" actId="1076"/>
          <ac:spMkLst>
            <pc:docMk/>
            <pc:sldMk cId="443316981" sldId="272"/>
            <ac:spMk id="2" creationId="{1ED8DBB9-B650-AD3C-483A-73F77043046D}"/>
          </ac:spMkLst>
        </pc:spChg>
        <pc:spChg chg="add del mod">
          <ac:chgData name="Guest User" userId="" providerId="Windows Live" clId="Web-{AC1CE8CB-6348-43A1-914A-1418E945843D}" dt="2023-07-27T22:02:10.067" v="90"/>
          <ac:spMkLst>
            <pc:docMk/>
            <pc:sldMk cId="443316981" sldId="272"/>
            <ac:spMk id="5" creationId="{B7E156BF-DBDC-B027-8FBA-9CC57AD2C5ED}"/>
          </ac:spMkLst>
        </pc:spChg>
        <pc:picChg chg="del mod">
          <ac:chgData name="Guest User" userId="" providerId="Windows Live" clId="Web-{AC1CE8CB-6348-43A1-914A-1418E945843D}" dt="2023-07-27T22:01:19.800" v="89"/>
          <ac:picMkLst>
            <pc:docMk/>
            <pc:sldMk cId="443316981" sldId="272"/>
            <ac:picMk id="4" creationId="{6B80A31E-4EE2-B659-D4A4-AF24DB64BE29}"/>
          </ac:picMkLst>
        </pc:picChg>
        <pc:picChg chg="add mod ord">
          <ac:chgData name="Guest User" userId="" providerId="Windows Live" clId="Web-{AC1CE8CB-6348-43A1-914A-1418E945843D}" dt="2023-07-27T22:02:43.568" v="97" actId="1076"/>
          <ac:picMkLst>
            <pc:docMk/>
            <pc:sldMk cId="443316981" sldId="272"/>
            <ac:picMk id="6" creationId="{02F33345-22A9-2935-E47D-515E2881A58C}"/>
          </ac:picMkLst>
        </pc:picChg>
      </pc:sldChg>
      <pc:sldChg chg="addSp delSp modSp">
        <pc:chgData name="Guest User" userId="" providerId="Windows Live" clId="Web-{AC1CE8CB-6348-43A1-914A-1418E945843D}" dt="2023-07-27T22:04:59.714" v="104" actId="1076"/>
        <pc:sldMkLst>
          <pc:docMk/>
          <pc:sldMk cId="4009104265" sldId="273"/>
        </pc:sldMkLst>
        <pc:spChg chg="mod">
          <ac:chgData name="Guest User" userId="" providerId="Windows Live" clId="Web-{AC1CE8CB-6348-43A1-914A-1418E945843D}" dt="2023-07-27T22:04:48.682" v="102" actId="1076"/>
          <ac:spMkLst>
            <pc:docMk/>
            <pc:sldMk cId="4009104265" sldId="273"/>
            <ac:spMk id="2" creationId="{F2521588-071B-375E-5A79-57B27AED4715}"/>
          </ac:spMkLst>
        </pc:spChg>
        <pc:spChg chg="add del mod">
          <ac:chgData name="Guest User" userId="" providerId="Windows Live" clId="Web-{AC1CE8CB-6348-43A1-914A-1418E945843D}" dt="2023-07-27T22:04:29.416" v="99"/>
          <ac:spMkLst>
            <pc:docMk/>
            <pc:sldMk cId="4009104265" sldId="273"/>
            <ac:spMk id="5" creationId="{B0A42E51-47D2-D7E9-90B2-CBB5E9CA8B4F}"/>
          </ac:spMkLst>
        </pc:spChg>
        <pc:picChg chg="del mod">
          <ac:chgData name="Guest User" userId="" providerId="Windows Live" clId="Web-{AC1CE8CB-6348-43A1-914A-1418E945843D}" dt="2023-07-27T22:04:16.540" v="98"/>
          <ac:picMkLst>
            <pc:docMk/>
            <pc:sldMk cId="4009104265" sldId="273"/>
            <ac:picMk id="4" creationId="{0EF7B762-E218-34A5-F538-1AAEF3160812}"/>
          </ac:picMkLst>
        </pc:picChg>
        <pc:picChg chg="add mod ord">
          <ac:chgData name="Guest User" userId="" providerId="Windows Live" clId="Web-{AC1CE8CB-6348-43A1-914A-1418E945843D}" dt="2023-07-27T22:04:59.714" v="104" actId="1076"/>
          <ac:picMkLst>
            <pc:docMk/>
            <pc:sldMk cId="4009104265" sldId="273"/>
            <ac:picMk id="6" creationId="{F6EB22FD-BD86-B663-7221-5573DFF2A736}"/>
          </ac:picMkLst>
        </pc:picChg>
      </pc:sldChg>
      <pc:sldChg chg="addSp delSp modSp new ord">
        <pc:chgData name="Guest User" userId="" providerId="Windows Live" clId="Web-{AC1CE8CB-6348-43A1-914A-1418E945843D}" dt="2023-07-27T19:44:11.449" v="76" actId="1076"/>
        <pc:sldMkLst>
          <pc:docMk/>
          <pc:sldMk cId="3275180432" sldId="274"/>
        </pc:sldMkLst>
        <pc:spChg chg="mod">
          <ac:chgData name="Guest User" userId="" providerId="Windows Live" clId="Web-{AC1CE8CB-6348-43A1-914A-1418E945843D}" dt="2023-07-27T17:24:15.943" v="74" actId="20577"/>
          <ac:spMkLst>
            <pc:docMk/>
            <pc:sldMk cId="3275180432" sldId="274"/>
            <ac:spMk id="2" creationId="{17F7E305-E4E2-8CDF-E53E-E84096B33EF5}"/>
          </ac:spMkLst>
        </pc:spChg>
        <pc:spChg chg="del">
          <ac:chgData name="Guest User" userId="" providerId="Windows Live" clId="Web-{AC1CE8CB-6348-43A1-914A-1418E945843D}" dt="2023-07-27T17:07:19.590" v="1"/>
          <ac:spMkLst>
            <pc:docMk/>
            <pc:sldMk cId="3275180432" sldId="274"/>
            <ac:spMk id="3" creationId="{24BC4272-472A-7FF1-9C81-596F654B7F35}"/>
          </ac:spMkLst>
        </pc:spChg>
        <pc:spChg chg="add del mod">
          <ac:chgData name="Guest User" userId="" providerId="Windows Live" clId="Web-{AC1CE8CB-6348-43A1-914A-1418E945843D}" dt="2023-07-27T17:16:09.064" v="49"/>
          <ac:spMkLst>
            <pc:docMk/>
            <pc:sldMk cId="3275180432" sldId="274"/>
            <ac:spMk id="8" creationId="{2EE20CBC-757B-0E91-469F-5626DD5DEAB8}"/>
          </ac:spMkLst>
        </pc:spChg>
        <pc:picChg chg="add del mod ord">
          <ac:chgData name="Guest User" userId="" providerId="Windows Live" clId="Web-{AC1CE8CB-6348-43A1-914A-1418E945843D}" dt="2023-07-27T17:15:04.812" v="47"/>
          <ac:picMkLst>
            <pc:docMk/>
            <pc:sldMk cId="3275180432" sldId="274"/>
            <ac:picMk id="4" creationId="{F3D6B2CD-85F9-9C7A-C490-FE866946F81D}"/>
          </ac:picMkLst>
        </pc:picChg>
        <pc:picChg chg="add mod">
          <ac:chgData name="Guest User" userId="" providerId="Windows Live" clId="Web-{AC1CE8CB-6348-43A1-914A-1418E945843D}" dt="2023-07-27T17:22:42.783" v="66" actId="14100"/>
          <ac:picMkLst>
            <pc:docMk/>
            <pc:sldMk cId="3275180432" sldId="274"/>
            <ac:picMk id="5" creationId="{A4FBFB23-638A-FA24-D54B-5C8A86886436}"/>
          </ac:picMkLst>
        </pc:picChg>
        <pc:picChg chg="add del mod">
          <ac:chgData name="Guest User" userId="" providerId="Windows Live" clId="Web-{AC1CE8CB-6348-43A1-914A-1418E945843D}" dt="2023-07-27T17:20:21.856" v="59"/>
          <ac:picMkLst>
            <pc:docMk/>
            <pc:sldMk cId="3275180432" sldId="274"/>
            <ac:picMk id="6" creationId="{D2592BEF-D518-23CD-E4D5-0C843AF255F8}"/>
          </ac:picMkLst>
        </pc:picChg>
        <pc:picChg chg="add mod">
          <ac:chgData name="Guest User" userId="" providerId="Windows Live" clId="Web-{AC1CE8CB-6348-43A1-914A-1418E945843D}" dt="2023-07-27T17:21:55.922" v="63" actId="1076"/>
          <ac:picMkLst>
            <pc:docMk/>
            <pc:sldMk cId="3275180432" sldId="274"/>
            <ac:picMk id="9" creationId="{A93871A6-295A-FE4E-01D6-3BCBB0AE3D17}"/>
          </ac:picMkLst>
        </pc:picChg>
        <pc:picChg chg="add mod">
          <ac:chgData name="Guest User" userId="" providerId="Windows Live" clId="Web-{AC1CE8CB-6348-43A1-914A-1418E945843D}" dt="2023-07-27T19:44:11.449" v="76" actId="1076"/>
          <ac:picMkLst>
            <pc:docMk/>
            <pc:sldMk cId="3275180432" sldId="274"/>
            <ac:picMk id="10" creationId="{C612C71A-F2BA-44D1-4B3E-1BD41D713CD0}"/>
          </ac:picMkLst>
        </pc:picChg>
      </pc:sldChg>
      <pc:sldMasterChg chg="modSp modSldLayout">
        <pc:chgData name="Guest User" userId="" providerId="Windows Live" clId="Web-{AC1CE8CB-6348-43A1-914A-1418E945843D}" dt="2023-07-27T17:12:09.242" v="39"/>
        <pc:sldMasterMkLst>
          <pc:docMk/>
          <pc:sldMasterMk cId="2674573882" sldId="2147483723"/>
        </pc:sldMasterMkLst>
        <pc:spChg chg="mod">
          <ac:chgData name="Guest User" userId="" providerId="Windows Live" clId="Web-{AC1CE8CB-6348-43A1-914A-1418E945843D}" dt="2023-07-27T17:12:09.242" v="39"/>
          <ac:spMkLst>
            <pc:docMk/>
            <pc:sldMasterMk cId="2674573882" sldId="2147483723"/>
            <ac:spMk id="2" creationId="{1F90E843-90BA-4A7D-8F9F-FFE49387A618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asterMk cId="2674573882" sldId="2147483723"/>
            <ac:spMk id="3" creationId="{43F7CA62-9B55-49B4-94B6-EAAF7D5AE0DC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asterMk cId="2674573882" sldId="2147483723"/>
            <ac:spMk id="4" creationId="{C93CEA03-AAFA-4A69-A3DA-1DD0EF273F11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asterMk cId="2674573882" sldId="2147483723"/>
            <ac:spMk id="5" creationId="{F3E97F43-1ECB-4FC2-863E-26CEE24A008A}"/>
          </ac:spMkLst>
        </pc:spChg>
        <pc:spChg chg="mod">
          <ac:chgData name="Guest User" userId="" providerId="Windows Live" clId="Web-{AC1CE8CB-6348-43A1-914A-1418E945843D}" dt="2023-07-27T17:12:09.242" v="39"/>
          <ac:spMkLst>
            <pc:docMk/>
            <pc:sldMasterMk cId="2674573882" sldId="2147483723"/>
            <ac:spMk id="6" creationId="{53C7F9D8-4B2E-4871-B2AE-EFC06BE23179}"/>
          </ac:spMkLst>
        </pc:spChg>
        <pc:cxnChg chg="mod">
          <ac:chgData name="Guest User" userId="" providerId="Windows Live" clId="Web-{AC1CE8CB-6348-43A1-914A-1418E945843D}" dt="2023-07-27T17:12:09.242" v="39"/>
          <ac:cxnSpMkLst>
            <pc:docMk/>
            <pc:sldMasterMk cId="2674573882" sldId="2147483723"/>
            <ac:cxnSpMk id="7" creationId="{462919E4-C488-4107-9EF1-66152F848008}"/>
          </ac:cxnSpMkLst>
        </pc:cxnChg>
        <pc:cxnChg chg="mod">
          <ac:chgData name="Guest User" userId="" providerId="Windows Live" clId="Web-{AC1CE8CB-6348-43A1-914A-1418E945843D}" dt="2023-07-27T17:12:09.242" v="39"/>
          <ac:cxnSpMkLst>
            <pc:docMk/>
            <pc:sldMasterMk cId="2674573882" sldId="2147483723"/>
            <ac:cxnSpMk id="8" creationId="{0BF79732-4088-424C-A653-4534E4389443}"/>
          </ac:cxnSpMkLst>
        </pc:cxn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1237292436" sldId="2147483713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1237292436" sldId="2147483713"/>
              <ac:spMk id="2" creationId="{B12D1155-71E7-4F0A-BB62-933743CF6EDD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1237292436" sldId="2147483713"/>
              <ac:spMk id="3" creationId="{E0CB6D44-5A1E-4176-8766-4B81E045D50A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1237292436" sldId="2147483713"/>
              <ac:spMk id="4" creationId="{8C810EC6-11DD-4B5D-A2D2-4DCF73E58389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4219104374" sldId="2147483714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4219104374" sldId="2147483714"/>
              <ac:spMk id="2" creationId="{32A3CA4F-6508-4AD6-8367-A0288D888DD6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4219104374" sldId="2147483714"/>
              <ac:spMk id="3" creationId="{1906BFCD-2F93-4D99-89EA-F0359FB782B7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4219104374" sldId="2147483714"/>
              <ac:spMk id="4" creationId="{6FF4C1F7-1272-41C8-8C29-676316D02D5D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971823104" sldId="2147483715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971823104" sldId="2147483715"/>
              <ac:spMk id="3" creationId="{F97D2968-FE85-492F-A77B-1771F4EAA8C6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2795440277" sldId="2147483717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2795440277" sldId="2147483717"/>
              <ac:spMk id="2" creationId="{E7B8F9A8-05F2-4F79-B689-1FA2F31965D8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2795440277" sldId="2147483717"/>
              <ac:spMk id="3" creationId="{05D615BC-61CD-4D59-8E85-B59072E2B22D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4104550379" sldId="2147483718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4104550379" sldId="2147483718"/>
              <ac:spMk id="2" creationId="{D8033821-597E-4B4F-8572-5DA1CB183565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4104550379" sldId="2147483718"/>
              <ac:spMk id="3" creationId="{F4C38D70-8FF5-47D7-A0DD-087A227BC94F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3065120143" sldId="2147483720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065120143" sldId="2147483720"/>
              <ac:spMk id="2" creationId="{3B173B84-BE32-464A-A765-975C21B5CF4B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065120143" sldId="2147483720"/>
              <ac:spMk id="3" creationId="{640145C2-97CF-4887-904A-8ADC80525A2E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3459325464" sldId="2147483721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459325464" sldId="2147483721"/>
              <ac:spMk id="3" creationId="{558E0603-F4C0-40AC-A53E-40449D53D741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459325464" sldId="2147483721"/>
              <ac:spMk id="4" creationId="{F6BC5634-2887-4182-A9BE-B382357D4F9C}"/>
            </ac:spMkLst>
          </pc:spChg>
        </pc:sldLayoutChg>
        <pc:sldLayoutChg chg="modSp">
          <pc:chgData name="Guest User" userId="" providerId="Windows Live" clId="Web-{AC1CE8CB-6348-43A1-914A-1418E945843D}" dt="2023-07-27T17:12:09.242" v="39"/>
          <pc:sldLayoutMkLst>
            <pc:docMk/>
            <pc:sldMasterMk cId="2674573882" sldId="2147483723"/>
            <pc:sldLayoutMk cId="3245259516" sldId="2147483722"/>
          </pc:sldLayoutMkLst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245259516" sldId="2147483722"/>
              <ac:spMk id="2" creationId="{1282161A-7627-4D64-AF08-10D702AFE286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245259516" sldId="2147483722"/>
              <ac:spMk id="3" creationId="{553B6884-07D8-4CC4-BE99-516F1433BED8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245259516" sldId="2147483722"/>
              <ac:spMk id="4" creationId="{E182C638-B5A8-4F8C-85AE-33BEAF54C07A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245259516" sldId="2147483722"/>
              <ac:spMk id="5" creationId="{E40D1933-A703-4BDC-A697-728E899EEDE1}"/>
            </ac:spMkLst>
          </pc:spChg>
          <pc:spChg chg="mod">
            <ac:chgData name="Guest User" userId="" providerId="Windows Live" clId="Web-{AC1CE8CB-6348-43A1-914A-1418E945843D}" dt="2023-07-27T17:12:09.242" v="39"/>
            <ac:spMkLst>
              <pc:docMk/>
              <pc:sldMasterMk cId="2674573882" sldId="2147483723"/>
              <pc:sldLayoutMk cId="3245259516" sldId="2147483722"/>
              <ac:spMk id="6" creationId="{95925DBD-4D51-4A2D-B1E4-6D094CD1E803}"/>
            </ac:spMkLst>
          </pc:spChg>
        </pc:sldLayoutChg>
      </pc:sldMasterChg>
    </pc:docChg>
  </pc:docChgLst>
  <pc:docChgLst>
    <pc:chgData name="Guest User" providerId="Windows Live" clId="Web-{29DB9A4C-E49D-412B-99E4-AA73409CF62D}"/>
    <pc:docChg chg="addSld modSld modSection">
      <pc:chgData name="Guest User" userId="" providerId="Windows Live" clId="Web-{29DB9A4C-E49D-412B-99E4-AA73409CF62D}" dt="2023-07-26T21:05:18.984" v="17" actId="14100"/>
      <pc:docMkLst>
        <pc:docMk/>
      </pc:docMkLst>
      <pc:sldChg chg="modSp">
        <pc:chgData name="Guest User" userId="" providerId="Windows Live" clId="Web-{29DB9A4C-E49D-412B-99E4-AA73409CF62D}" dt="2023-07-26T21:05:18.984" v="17" actId="14100"/>
        <pc:sldMkLst>
          <pc:docMk/>
          <pc:sldMk cId="2414371283" sldId="264"/>
        </pc:sldMkLst>
        <pc:spChg chg="mod">
          <ac:chgData name="Guest User" userId="" providerId="Windows Live" clId="Web-{29DB9A4C-E49D-412B-99E4-AA73409CF62D}" dt="2023-07-26T21:05:18.984" v="17" actId="14100"/>
          <ac:spMkLst>
            <pc:docMk/>
            <pc:sldMk cId="2414371283" sldId="264"/>
            <ac:spMk id="2" creationId="{16E5D5B1-BFDD-557D-48B8-91BBCEDC4343}"/>
          </ac:spMkLst>
        </pc:spChg>
      </pc:sldChg>
      <pc:sldChg chg="addSp delSp modSp">
        <pc:chgData name="Guest User" userId="" providerId="Windows Live" clId="Web-{29DB9A4C-E49D-412B-99E4-AA73409CF62D}" dt="2023-07-26T20:53:47.682" v="12" actId="14100"/>
        <pc:sldMkLst>
          <pc:docMk/>
          <pc:sldMk cId="1326795405" sldId="266"/>
        </pc:sldMkLst>
        <pc:picChg chg="add mod">
          <ac:chgData name="Guest User" userId="" providerId="Windows Live" clId="Web-{29DB9A4C-E49D-412B-99E4-AA73409CF62D}" dt="2023-07-26T20:53:47.682" v="12" actId="14100"/>
          <ac:picMkLst>
            <pc:docMk/>
            <pc:sldMk cId="1326795405" sldId="266"/>
            <ac:picMk id="5" creationId="{A7556D5C-8E73-4CD3-FB19-77EAEA9430A0}"/>
          </ac:picMkLst>
        </pc:picChg>
        <pc:picChg chg="del">
          <ac:chgData name="Guest User" userId="" providerId="Windows Live" clId="Web-{29DB9A4C-E49D-412B-99E4-AA73409CF62D}" dt="2023-07-26T20:53:38.307" v="9"/>
          <ac:picMkLst>
            <pc:docMk/>
            <pc:sldMk cId="1326795405" sldId="266"/>
            <ac:picMk id="6" creationId="{E3D5C160-575D-4373-8633-8B3CF825F5A5}"/>
          </ac:picMkLst>
        </pc:picChg>
      </pc:sldChg>
      <pc:sldChg chg="addSp delSp modSp">
        <pc:chgData name="Guest User" userId="" providerId="Windows Live" clId="Web-{29DB9A4C-E49D-412B-99E4-AA73409CF62D}" dt="2023-07-26T20:52:14.945" v="8" actId="14100"/>
        <pc:sldMkLst>
          <pc:docMk/>
          <pc:sldMk cId="3659184881" sldId="267"/>
        </pc:sldMkLst>
        <pc:spChg chg="add mod">
          <ac:chgData name="Guest User" userId="" providerId="Windows Live" clId="Web-{29DB9A4C-E49D-412B-99E4-AA73409CF62D}" dt="2023-07-26T20:52:06.398" v="6" actId="14100"/>
          <ac:spMkLst>
            <pc:docMk/>
            <pc:sldMk cId="3659184881" sldId="267"/>
            <ac:spMk id="6" creationId="{1AEDCDDA-09DE-FFB1-5A26-6053AA3F1EC7}"/>
          </ac:spMkLst>
        </pc:spChg>
        <pc:picChg chg="add mod">
          <ac:chgData name="Guest User" userId="" providerId="Windows Live" clId="Web-{29DB9A4C-E49D-412B-99E4-AA73409CF62D}" dt="2023-07-26T20:52:14.945" v="8" actId="14100"/>
          <ac:picMkLst>
            <pc:docMk/>
            <pc:sldMk cId="3659184881" sldId="267"/>
            <ac:picMk id="3" creationId="{ED61080B-30BF-5E97-8BB2-0BC1B5F5E066}"/>
          </ac:picMkLst>
        </pc:picChg>
        <pc:picChg chg="del">
          <ac:chgData name="Guest User" userId="" providerId="Windows Live" clId="Web-{29DB9A4C-E49D-412B-99E4-AA73409CF62D}" dt="2023-07-26T20:51:43.819" v="5"/>
          <ac:picMkLst>
            <pc:docMk/>
            <pc:sldMk cId="3659184881" sldId="267"/>
            <ac:picMk id="5" creationId="{77666ED5-A0BE-FB0A-DA91-48F7BB673451}"/>
          </ac:picMkLst>
        </pc:picChg>
      </pc:sldChg>
      <pc:sldChg chg="addSp delSp modSp">
        <pc:chgData name="Guest User" userId="" providerId="Windows Live" clId="Web-{29DB9A4C-E49D-412B-99E4-AA73409CF62D}" dt="2023-07-26T20:47:38.889" v="3"/>
        <pc:sldMkLst>
          <pc:docMk/>
          <pc:sldMk cId="201997996" sldId="268"/>
        </pc:sldMkLst>
        <pc:spChg chg="del">
          <ac:chgData name="Guest User" userId="" providerId="Windows Live" clId="Web-{29DB9A4C-E49D-412B-99E4-AA73409CF62D}" dt="2023-07-26T20:46:46.700" v="0"/>
          <ac:spMkLst>
            <pc:docMk/>
            <pc:sldMk cId="201997996" sldId="268"/>
            <ac:spMk id="3" creationId="{3F1AB9FC-E825-4504-C905-0357B76C6737}"/>
          </ac:spMkLst>
        </pc:spChg>
        <pc:spChg chg="add del mod">
          <ac:chgData name="Guest User" userId="" providerId="Windows Live" clId="Web-{29DB9A4C-E49D-412B-99E4-AA73409CF62D}" dt="2023-07-26T20:47:38.889" v="3"/>
          <ac:spMkLst>
            <pc:docMk/>
            <pc:sldMk cId="201997996" sldId="268"/>
            <ac:spMk id="6" creationId="{B518039C-12F6-DD30-7D3B-D4D3894EF3D8}"/>
          </ac:spMkLst>
        </pc:spChg>
        <pc:picChg chg="add del mod ord">
          <ac:chgData name="Guest User" userId="" providerId="Windows Live" clId="Web-{29DB9A4C-E49D-412B-99E4-AA73409CF62D}" dt="2023-07-26T20:47:06.295" v="2"/>
          <ac:picMkLst>
            <pc:docMk/>
            <pc:sldMk cId="201997996" sldId="268"/>
            <ac:picMk id="4" creationId="{74658319-B91E-6FE9-B95C-160A0CA0587A}"/>
          </ac:picMkLst>
        </pc:picChg>
        <pc:picChg chg="add mod ord">
          <ac:chgData name="Guest User" userId="" providerId="Windows Live" clId="Web-{29DB9A4C-E49D-412B-99E4-AA73409CF62D}" dt="2023-07-26T20:47:38.889" v="3"/>
          <ac:picMkLst>
            <pc:docMk/>
            <pc:sldMk cId="201997996" sldId="268"/>
            <ac:picMk id="7" creationId="{32F87B85-3972-C824-26D9-7A2C62FCBBBC}"/>
          </ac:picMkLst>
        </pc:picChg>
      </pc:sldChg>
      <pc:sldChg chg="addSp modSp new">
        <pc:chgData name="Guest User" userId="" providerId="Windows Live" clId="Web-{29DB9A4C-E49D-412B-99E4-AA73409CF62D}" dt="2023-07-26T21:04:30.764" v="16" actId="1076"/>
        <pc:sldMkLst>
          <pc:docMk/>
          <pc:sldMk cId="3587171415" sldId="269"/>
        </pc:sldMkLst>
        <pc:picChg chg="add mod">
          <ac:chgData name="Guest User" userId="" providerId="Windows Live" clId="Web-{29DB9A4C-E49D-412B-99E4-AA73409CF62D}" dt="2023-07-26T21:04:30.764" v="16" actId="1076"/>
          <ac:picMkLst>
            <pc:docMk/>
            <pc:sldMk cId="3587171415" sldId="269"/>
            <ac:picMk id="3" creationId="{8E8C7C72-9DFA-8771-D219-0557738B6129}"/>
          </ac:picMkLst>
        </pc:picChg>
      </pc:sldChg>
    </pc:docChg>
  </pc:docChgLst>
  <pc:docChgLst>
    <pc:chgData name="Ron Beatty" userId="4cf799a2464d87d8" providerId="LiveId" clId="{A45E2C61-77EB-4889-B151-33C090B6B7D1}"/>
    <pc:docChg chg="undo custSel addSld delSld modSld sldOrd addSection modSection">
      <pc:chgData name="Ron Beatty" userId="4cf799a2464d87d8" providerId="LiveId" clId="{A45E2C61-77EB-4889-B151-33C090B6B7D1}" dt="2023-07-27T22:27:05.902" v="3792" actId="207"/>
      <pc:docMkLst>
        <pc:docMk/>
      </pc:docMkLst>
      <pc:sldChg chg="addSp delSp modSp mod">
        <pc:chgData name="Ron Beatty" userId="4cf799a2464d87d8" providerId="LiveId" clId="{A45E2C61-77EB-4889-B151-33C090B6B7D1}" dt="2023-07-26T01:49:18.269" v="1138" actId="1076"/>
        <pc:sldMkLst>
          <pc:docMk/>
          <pc:sldMk cId="4006636849" sldId="256"/>
        </pc:sldMkLst>
        <pc:spChg chg="mod">
          <ac:chgData name="Ron Beatty" userId="4cf799a2464d87d8" providerId="LiveId" clId="{A45E2C61-77EB-4889-B151-33C090B6B7D1}" dt="2023-07-25T01:59:20.257" v="3" actId="1076"/>
          <ac:spMkLst>
            <pc:docMk/>
            <pc:sldMk cId="4006636849" sldId="256"/>
            <ac:spMk id="2" creationId="{821D61B8-4B19-9EBA-1633-7C51061EC4CD}"/>
          </ac:spMkLst>
        </pc:spChg>
        <pc:spChg chg="mod">
          <ac:chgData name="Ron Beatty" userId="4cf799a2464d87d8" providerId="LiveId" clId="{A45E2C61-77EB-4889-B151-33C090B6B7D1}" dt="2023-07-26T00:48:48.963" v="1040" actId="115"/>
          <ac:spMkLst>
            <pc:docMk/>
            <pc:sldMk cId="4006636849" sldId="256"/>
            <ac:spMk id="3" creationId="{725200F8-2370-DA87-B7EB-D7FD33BC71AD}"/>
          </ac:spMkLst>
        </pc:spChg>
        <pc:picChg chg="add mod">
          <ac:chgData name="Ron Beatty" userId="4cf799a2464d87d8" providerId="LiveId" clId="{A45E2C61-77EB-4889-B151-33C090B6B7D1}" dt="2023-07-26T01:49:18.269" v="1138" actId="1076"/>
          <ac:picMkLst>
            <pc:docMk/>
            <pc:sldMk cId="4006636849" sldId="256"/>
            <ac:picMk id="4" creationId="{742323AE-0744-ED4B-B8EF-00BB581F2561}"/>
          </ac:picMkLst>
        </pc:picChg>
        <pc:picChg chg="add mod">
          <ac:chgData name="Ron Beatty" userId="4cf799a2464d87d8" providerId="LiveId" clId="{A45E2C61-77EB-4889-B151-33C090B6B7D1}" dt="2023-07-25T02:05:43.984" v="234" actId="1076"/>
          <ac:picMkLst>
            <pc:docMk/>
            <pc:sldMk cId="4006636849" sldId="256"/>
            <ac:picMk id="6" creationId="{C912BD86-E417-2423-5FDE-D93464B8261F}"/>
          </ac:picMkLst>
        </pc:picChg>
        <pc:picChg chg="add del mod">
          <ac:chgData name="Ron Beatty" userId="4cf799a2464d87d8" providerId="LiveId" clId="{A45E2C61-77EB-4889-B151-33C090B6B7D1}" dt="2023-07-25T02:07:59.863" v="263" actId="478"/>
          <ac:picMkLst>
            <pc:docMk/>
            <pc:sldMk cId="4006636849" sldId="256"/>
            <ac:picMk id="8" creationId="{4552A072-804D-6A39-1827-17A696AB2A23}"/>
          </ac:picMkLst>
        </pc:picChg>
        <pc:picChg chg="add del mod">
          <ac:chgData name="Ron Beatty" userId="4cf799a2464d87d8" providerId="LiveId" clId="{A45E2C61-77EB-4889-B151-33C090B6B7D1}" dt="2023-07-25T02:08:16.471" v="268" actId="478"/>
          <ac:picMkLst>
            <pc:docMk/>
            <pc:sldMk cId="4006636849" sldId="256"/>
            <ac:picMk id="12" creationId="{604C42DA-8744-6607-3F55-C4A774EBC47C}"/>
          </ac:picMkLst>
        </pc:picChg>
      </pc:sldChg>
      <pc:sldChg chg="addSp delSp modSp mod">
        <pc:chgData name="Ron Beatty" userId="4cf799a2464d87d8" providerId="LiveId" clId="{A45E2C61-77EB-4889-B151-33C090B6B7D1}" dt="2023-07-26T22:20:50.917" v="1667" actId="20577"/>
        <pc:sldMkLst>
          <pc:docMk/>
          <pc:sldMk cId="3929059460" sldId="257"/>
        </pc:sldMkLst>
        <pc:spChg chg="mod">
          <ac:chgData name="Ron Beatty" userId="4cf799a2464d87d8" providerId="LiveId" clId="{A45E2C61-77EB-4889-B151-33C090B6B7D1}" dt="2023-07-26T22:20:50.917" v="1667" actId="20577"/>
          <ac:spMkLst>
            <pc:docMk/>
            <pc:sldMk cId="3929059460" sldId="257"/>
            <ac:spMk id="4" creationId="{CFF0E65B-2BE3-9322-E991-4FF32C49D40C}"/>
          </ac:spMkLst>
        </pc:spChg>
        <pc:picChg chg="add mod">
          <ac:chgData name="Ron Beatty" userId="4cf799a2464d87d8" providerId="LiveId" clId="{A45E2C61-77EB-4889-B151-33C090B6B7D1}" dt="2023-07-25T02:05:24.119" v="231" actId="1076"/>
          <ac:picMkLst>
            <pc:docMk/>
            <pc:sldMk cId="3929059460" sldId="257"/>
            <ac:picMk id="5" creationId="{31799132-83E1-AFA7-E4BA-45FF6583DC60}"/>
          </ac:picMkLst>
        </pc:picChg>
        <pc:picChg chg="add mod">
          <ac:chgData name="Ron Beatty" userId="4cf799a2464d87d8" providerId="LiveId" clId="{A45E2C61-77EB-4889-B151-33C090B6B7D1}" dt="2023-07-25T23:41:30.782" v="292" actId="1076"/>
          <ac:picMkLst>
            <pc:docMk/>
            <pc:sldMk cId="3929059460" sldId="257"/>
            <ac:picMk id="6" creationId="{7E29F00E-8019-A2EE-F502-326C49AE5464}"/>
          </ac:picMkLst>
        </pc:picChg>
        <pc:picChg chg="add del mod">
          <ac:chgData name="Ron Beatty" userId="4cf799a2464d87d8" providerId="LiveId" clId="{A45E2C61-77EB-4889-B151-33C090B6B7D1}" dt="2023-07-25T02:05:36.511" v="233" actId="478"/>
          <ac:picMkLst>
            <pc:docMk/>
            <pc:sldMk cId="3929059460" sldId="257"/>
            <ac:picMk id="7" creationId="{921843D8-E23C-36A7-248A-E52935813A75}"/>
          </ac:picMkLst>
        </pc:picChg>
        <pc:picChg chg="add mod">
          <ac:chgData name="Ron Beatty" userId="4cf799a2464d87d8" providerId="LiveId" clId="{A45E2C61-77EB-4889-B151-33C090B6B7D1}" dt="2023-07-26T00:10:41.648" v="413" actId="1076"/>
          <ac:picMkLst>
            <pc:docMk/>
            <pc:sldMk cId="3929059460" sldId="257"/>
            <ac:picMk id="8" creationId="{39BED48E-5BDC-62D3-2A89-0D7379DACD7B}"/>
          </ac:picMkLst>
        </pc:picChg>
        <pc:picChg chg="add mod">
          <ac:chgData name="Ron Beatty" userId="4cf799a2464d87d8" providerId="LiveId" clId="{A45E2C61-77EB-4889-B151-33C090B6B7D1}" dt="2023-07-25T02:07:14.048" v="252" actId="1076"/>
          <ac:picMkLst>
            <pc:docMk/>
            <pc:sldMk cId="3929059460" sldId="257"/>
            <ac:picMk id="9" creationId="{C8DAE2D5-8897-75D6-BE0E-B845635458E5}"/>
          </ac:picMkLst>
        </pc:picChg>
        <pc:picChg chg="add mod">
          <ac:chgData name="Ron Beatty" userId="4cf799a2464d87d8" providerId="LiveId" clId="{A45E2C61-77EB-4889-B151-33C090B6B7D1}" dt="2023-07-25T23:51:58.420" v="316" actId="1076"/>
          <ac:picMkLst>
            <pc:docMk/>
            <pc:sldMk cId="3929059460" sldId="257"/>
            <ac:picMk id="11" creationId="{B9575203-2CDD-90FB-5265-3FA246AA2C51}"/>
          </ac:picMkLst>
        </pc:picChg>
      </pc:sldChg>
      <pc:sldChg chg="addSp delSp modSp mod">
        <pc:chgData name="Ron Beatty" userId="4cf799a2464d87d8" providerId="LiveId" clId="{A45E2C61-77EB-4889-B151-33C090B6B7D1}" dt="2023-07-26T22:34:29.571" v="2200" actId="20577"/>
        <pc:sldMkLst>
          <pc:docMk/>
          <pc:sldMk cId="4082973732" sldId="258"/>
        </pc:sldMkLst>
        <pc:spChg chg="mod">
          <ac:chgData name="Ron Beatty" userId="4cf799a2464d87d8" providerId="LiveId" clId="{A45E2C61-77EB-4889-B151-33C090B6B7D1}" dt="2023-07-26T22:34:29.571" v="2200" actId="20577"/>
          <ac:spMkLst>
            <pc:docMk/>
            <pc:sldMk cId="4082973732" sldId="258"/>
            <ac:spMk id="3" creationId="{EC01C4C3-2EA6-2E83-AD1F-B338B2BCD92F}"/>
          </ac:spMkLst>
        </pc:spChg>
        <pc:spChg chg="add">
          <ac:chgData name="Ron Beatty" userId="4cf799a2464d87d8" providerId="LiveId" clId="{A45E2C61-77EB-4889-B151-33C090B6B7D1}" dt="2023-07-26T00:12:33.272" v="419"/>
          <ac:spMkLst>
            <pc:docMk/>
            <pc:sldMk cId="4082973732" sldId="258"/>
            <ac:spMk id="4" creationId="{CF02A19E-D8A1-C516-63BF-84FCF8A9D0D1}"/>
          </ac:spMkLst>
        </pc:spChg>
        <pc:picChg chg="add mod">
          <ac:chgData name="Ron Beatty" userId="4cf799a2464d87d8" providerId="LiveId" clId="{A45E2C61-77EB-4889-B151-33C090B6B7D1}" dt="2023-07-25T02:07:17.276" v="253" actId="1076"/>
          <ac:picMkLst>
            <pc:docMk/>
            <pc:sldMk cId="4082973732" sldId="258"/>
            <ac:picMk id="5" creationId="{C0EBA681-6BAA-1F8D-E852-9F8BD0CDF124}"/>
          </ac:picMkLst>
        </pc:picChg>
        <pc:picChg chg="add del mod">
          <ac:chgData name="Ron Beatty" userId="4cf799a2464d87d8" providerId="LiveId" clId="{A45E2C61-77EB-4889-B151-33C090B6B7D1}" dt="2023-07-26T00:13:07.912" v="423" actId="478"/>
          <ac:picMkLst>
            <pc:docMk/>
            <pc:sldMk cId="4082973732" sldId="258"/>
            <ac:picMk id="6" creationId="{F6D8BC9B-C653-95CC-CABF-557DEC68663E}"/>
          </ac:picMkLst>
        </pc:picChg>
        <pc:picChg chg="add del mod">
          <ac:chgData name="Ron Beatty" userId="4cf799a2464d87d8" providerId="LiveId" clId="{A45E2C61-77EB-4889-B151-33C090B6B7D1}" dt="2023-07-26T00:04:31.650" v="336" actId="478"/>
          <ac:picMkLst>
            <pc:docMk/>
            <pc:sldMk cId="4082973732" sldId="258"/>
            <ac:picMk id="8" creationId="{48A0232C-FF24-48BF-EA99-E331FFC8252B}"/>
          </ac:picMkLst>
        </pc:picChg>
        <pc:picChg chg="add mod">
          <ac:chgData name="Ron Beatty" userId="4cf799a2464d87d8" providerId="LiveId" clId="{A45E2C61-77EB-4889-B151-33C090B6B7D1}" dt="2023-07-26T00:49:05.621" v="1041" actId="1076"/>
          <ac:picMkLst>
            <pc:docMk/>
            <pc:sldMk cId="4082973732" sldId="258"/>
            <ac:picMk id="9" creationId="{2969B27F-34F1-BC9E-C50A-1A8B02FE535F}"/>
          </ac:picMkLst>
        </pc:picChg>
      </pc:sldChg>
      <pc:sldChg chg="addSp delSp modSp mod">
        <pc:chgData name="Ron Beatty" userId="4cf799a2464d87d8" providerId="LiveId" clId="{A45E2C61-77EB-4889-B151-33C090B6B7D1}" dt="2023-07-26T01:53:43.084" v="1156" actId="20577"/>
        <pc:sldMkLst>
          <pc:docMk/>
          <pc:sldMk cId="2633851080" sldId="259"/>
        </pc:sldMkLst>
        <pc:spChg chg="mod">
          <ac:chgData name="Ron Beatty" userId="4cf799a2464d87d8" providerId="LiveId" clId="{A45E2C61-77EB-4889-B151-33C090B6B7D1}" dt="2023-07-26T01:53:43.084" v="1156" actId="20577"/>
          <ac:spMkLst>
            <pc:docMk/>
            <pc:sldMk cId="2633851080" sldId="259"/>
            <ac:spMk id="2" creationId="{5CB55ECF-58B3-8C1F-17FF-37E7700701B1}"/>
          </ac:spMkLst>
        </pc:spChg>
        <pc:spChg chg="mod">
          <ac:chgData name="Ron Beatty" userId="4cf799a2464d87d8" providerId="LiveId" clId="{A45E2C61-77EB-4889-B151-33C090B6B7D1}" dt="2023-07-26T00:10:28.948" v="411" actId="14100"/>
          <ac:spMkLst>
            <pc:docMk/>
            <pc:sldMk cId="2633851080" sldId="259"/>
            <ac:spMk id="3" creationId="{F3DFEBA1-FD92-034F-1BB3-61D8DACD00A4}"/>
          </ac:spMkLst>
        </pc:spChg>
        <pc:spChg chg="del mod">
          <ac:chgData name="Ron Beatty" userId="4cf799a2464d87d8" providerId="LiveId" clId="{A45E2C61-77EB-4889-B151-33C090B6B7D1}" dt="2023-07-26T00:01:18.071" v="321"/>
          <ac:spMkLst>
            <pc:docMk/>
            <pc:sldMk cId="2633851080" sldId="259"/>
            <ac:spMk id="4" creationId="{A6DB384C-AF2D-53CC-2FB8-64E384810030}"/>
          </ac:spMkLst>
        </pc:spChg>
        <pc:spChg chg="add del mod">
          <ac:chgData name="Ron Beatty" userId="4cf799a2464d87d8" providerId="LiveId" clId="{A45E2C61-77EB-4889-B151-33C090B6B7D1}" dt="2023-07-26T00:01:22.148" v="322" actId="478"/>
          <ac:spMkLst>
            <pc:docMk/>
            <pc:sldMk cId="2633851080" sldId="259"/>
            <ac:spMk id="6" creationId="{85E01183-509E-C35F-5F93-CBD95288E98D}"/>
          </ac:spMkLst>
        </pc:spChg>
        <pc:spChg chg="add mod">
          <ac:chgData name="Ron Beatty" userId="4cf799a2464d87d8" providerId="LiveId" clId="{A45E2C61-77EB-4889-B151-33C090B6B7D1}" dt="2023-07-26T00:01:35.179" v="324" actId="14100"/>
          <ac:spMkLst>
            <pc:docMk/>
            <pc:sldMk cId="2633851080" sldId="259"/>
            <ac:spMk id="7" creationId="{C3C23AB6-80A2-B8FC-9CE9-169A167373FE}"/>
          </ac:spMkLst>
        </pc:spChg>
        <pc:picChg chg="add mod">
          <ac:chgData name="Ron Beatty" userId="4cf799a2464d87d8" providerId="LiveId" clId="{A45E2C61-77EB-4889-B151-33C090B6B7D1}" dt="2023-07-26T00:02:24.496" v="334" actId="14100"/>
          <ac:picMkLst>
            <pc:docMk/>
            <pc:sldMk cId="2633851080" sldId="259"/>
            <ac:picMk id="5" creationId="{B52CE7DE-08FD-FD97-22F3-55DFB17DEB43}"/>
          </ac:picMkLst>
        </pc:picChg>
        <pc:picChg chg="add mod">
          <ac:chgData name="Ron Beatty" userId="4cf799a2464d87d8" providerId="LiveId" clId="{A45E2C61-77EB-4889-B151-33C090B6B7D1}" dt="2023-07-26T00:10:33.484" v="412" actId="1076"/>
          <ac:picMkLst>
            <pc:docMk/>
            <pc:sldMk cId="2633851080" sldId="259"/>
            <ac:picMk id="9" creationId="{0C6E9827-122C-9331-A8D7-1CCFFC839EC9}"/>
          </ac:picMkLst>
        </pc:picChg>
      </pc:sldChg>
      <pc:sldChg chg="addSp delSp modSp mod">
        <pc:chgData name="Ron Beatty" userId="4cf799a2464d87d8" providerId="LiveId" clId="{A45E2C61-77EB-4889-B151-33C090B6B7D1}" dt="2023-07-26T22:22:18.461" v="1741" actId="114"/>
        <pc:sldMkLst>
          <pc:docMk/>
          <pc:sldMk cId="3952985912" sldId="260"/>
        </pc:sldMkLst>
        <pc:spChg chg="mod">
          <ac:chgData name="Ron Beatty" userId="4cf799a2464d87d8" providerId="LiveId" clId="{A45E2C61-77EB-4889-B151-33C090B6B7D1}" dt="2023-07-26T00:16:36.785" v="451" actId="5793"/>
          <ac:spMkLst>
            <pc:docMk/>
            <pc:sldMk cId="3952985912" sldId="260"/>
            <ac:spMk id="3" creationId="{2FA93AF9-8709-8792-51DB-01D6A6859D9B}"/>
          </ac:spMkLst>
        </pc:spChg>
        <pc:spChg chg="del">
          <ac:chgData name="Ron Beatty" userId="4cf799a2464d87d8" providerId="LiveId" clId="{A45E2C61-77EB-4889-B151-33C090B6B7D1}" dt="2023-07-26T00:14:48.713" v="446" actId="478"/>
          <ac:spMkLst>
            <pc:docMk/>
            <pc:sldMk cId="3952985912" sldId="260"/>
            <ac:spMk id="4" creationId="{3EDE0A52-EC19-AC52-B3CC-03D15486CDFC}"/>
          </ac:spMkLst>
        </pc:spChg>
        <pc:spChg chg="add mod">
          <ac:chgData name="Ron Beatty" userId="4cf799a2464d87d8" providerId="LiveId" clId="{A45E2C61-77EB-4889-B151-33C090B6B7D1}" dt="2023-07-26T22:22:18.461" v="1741" actId="114"/>
          <ac:spMkLst>
            <pc:docMk/>
            <pc:sldMk cId="3952985912" sldId="260"/>
            <ac:spMk id="10" creationId="{AF3EC750-8B5C-63B9-26E2-485FA636A589}"/>
          </ac:spMkLst>
        </pc:spChg>
        <pc:picChg chg="add mod">
          <ac:chgData name="Ron Beatty" userId="4cf799a2464d87d8" providerId="LiveId" clId="{A45E2C61-77EB-4889-B151-33C090B6B7D1}" dt="2023-07-25T02:07:26.471" v="255" actId="1076"/>
          <ac:picMkLst>
            <pc:docMk/>
            <pc:sldMk cId="3952985912" sldId="260"/>
            <ac:picMk id="5" creationId="{785BAFA6-4C15-DF88-80AA-B818A2B6334F}"/>
          </ac:picMkLst>
        </pc:picChg>
        <pc:picChg chg="add mod">
          <ac:chgData name="Ron Beatty" userId="4cf799a2464d87d8" providerId="LiveId" clId="{A45E2C61-77EB-4889-B151-33C090B6B7D1}" dt="2023-07-26T00:26:59.311" v="653" actId="1076"/>
          <ac:picMkLst>
            <pc:docMk/>
            <pc:sldMk cId="3952985912" sldId="260"/>
            <ac:picMk id="7" creationId="{B71FC257-398B-8ABC-87A0-9B522799D0B2}"/>
          </ac:picMkLst>
        </pc:picChg>
        <pc:picChg chg="add del mod">
          <ac:chgData name="Ron Beatty" userId="4cf799a2464d87d8" providerId="LiveId" clId="{A45E2C61-77EB-4889-B151-33C090B6B7D1}" dt="2023-07-26T00:19:16.953" v="489" actId="478"/>
          <ac:picMkLst>
            <pc:docMk/>
            <pc:sldMk cId="3952985912" sldId="260"/>
            <ac:picMk id="9" creationId="{0DFCAAFB-DCCB-429D-169E-0C1E7D8458D0}"/>
          </ac:picMkLst>
        </pc:picChg>
      </pc:sldChg>
      <pc:sldChg chg="addSp delSp modSp mod">
        <pc:chgData name="Ron Beatty" userId="4cf799a2464d87d8" providerId="LiveId" clId="{A45E2C61-77EB-4889-B151-33C090B6B7D1}" dt="2023-07-26T22:22:36.376" v="1745" actId="1076"/>
        <pc:sldMkLst>
          <pc:docMk/>
          <pc:sldMk cId="498507584" sldId="261"/>
        </pc:sldMkLst>
        <pc:spChg chg="mod">
          <ac:chgData name="Ron Beatty" userId="4cf799a2464d87d8" providerId="LiveId" clId="{A45E2C61-77EB-4889-B151-33C090B6B7D1}" dt="2023-07-26T01:54:23.444" v="1159" actId="1076"/>
          <ac:spMkLst>
            <pc:docMk/>
            <pc:sldMk cId="498507584" sldId="261"/>
            <ac:spMk id="2" creationId="{24235168-F8FF-E243-ADD4-FCBEFF354945}"/>
          </ac:spMkLst>
        </pc:spChg>
        <pc:spChg chg="del mod">
          <ac:chgData name="Ron Beatty" userId="4cf799a2464d87d8" providerId="LiveId" clId="{A45E2C61-77EB-4889-B151-33C090B6B7D1}" dt="2023-07-26T01:09:05.099" v="1109" actId="478"/>
          <ac:spMkLst>
            <pc:docMk/>
            <pc:sldMk cId="498507584" sldId="261"/>
            <ac:spMk id="3" creationId="{2FA93AF9-8709-8792-51DB-01D6A6859D9B}"/>
          </ac:spMkLst>
        </pc:spChg>
        <pc:spChg chg="del">
          <ac:chgData name="Ron Beatty" userId="4cf799a2464d87d8" providerId="LiveId" clId="{A45E2C61-77EB-4889-B151-33C090B6B7D1}" dt="2023-07-26T00:18:32.827" v="473"/>
          <ac:spMkLst>
            <pc:docMk/>
            <pc:sldMk cId="498507584" sldId="261"/>
            <ac:spMk id="4" creationId="{3EDE0A52-EC19-AC52-B3CC-03D15486CDFC}"/>
          </ac:spMkLst>
        </pc:spChg>
        <pc:spChg chg="add del mod">
          <ac:chgData name="Ron Beatty" userId="4cf799a2464d87d8" providerId="LiveId" clId="{A45E2C61-77EB-4889-B151-33C090B6B7D1}" dt="2023-07-26T01:09:07.682" v="1110" actId="478"/>
          <ac:spMkLst>
            <pc:docMk/>
            <pc:sldMk cId="498507584" sldId="261"/>
            <ac:spMk id="8" creationId="{BF2BC8A8-6DB4-FBC0-3C00-37409C38176F}"/>
          </ac:spMkLst>
        </pc:spChg>
        <pc:picChg chg="add del mod">
          <ac:chgData name="Ron Beatty" userId="4cf799a2464d87d8" providerId="LiveId" clId="{A45E2C61-77EB-4889-B151-33C090B6B7D1}" dt="2023-07-26T01:54:29.966" v="1162" actId="478"/>
          <ac:picMkLst>
            <pc:docMk/>
            <pc:sldMk cId="498507584" sldId="261"/>
            <ac:picMk id="5" creationId="{15888964-2740-292F-C439-1E531DE15B83}"/>
          </ac:picMkLst>
        </pc:picChg>
        <pc:picChg chg="add mod">
          <ac:chgData name="Ron Beatty" userId="4cf799a2464d87d8" providerId="LiveId" clId="{A45E2C61-77EB-4889-B151-33C090B6B7D1}" dt="2023-07-26T22:22:36.376" v="1745" actId="1076"/>
          <ac:picMkLst>
            <pc:docMk/>
            <pc:sldMk cId="498507584" sldId="261"/>
            <ac:picMk id="6" creationId="{0D70032A-F95A-3815-4852-55CD763D055C}"/>
          </ac:picMkLst>
        </pc:picChg>
      </pc:sldChg>
      <pc:sldChg chg="addSp delSp modSp mod ord">
        <pc:chgData name="Ron Beatty" userId="4cf799a2464d87d8" providerId="LiveId" clId="{A45E2C61-77EB-4889-B151-33C090B6B7D1}" dt="2023-07-27T00:46:47.998" v="3395"/>
        <pc:sldMkLst>
          <pc:docMk/>
          <pc:sldMk cId="620416950" sldId="262"/>
        </pc:sldMkLst>
        <pc:spChg chg="mod">
          <ac:chgData name="Ron Beatty" userId="4cf799a2464d87d8" providerId="LiveId" clId="{A45E2C61-77EB-4889-B151-33C090B6B7D1}" dt="2023-07-26T22:41:42.068" v="2567" actId="20577"/>
          <ac:spMkLst>
            <pc:docMk/>
            <pc:sldMk cId="620416950" sldId="262"/>
            <ac:spMk id="2" creationId="{2D63EDCA-CD9D-0810-1ED1-37410E753EBC}"/>
          </ac:spMkLst>
        </pc:spChg>
        <pc:spChg chg="del mod">
          <ac:chgData name="Ron Beatty" userId="4cf799a2464d87d8" providerId="LiveId" clId="{A45E2C61-77EB-4889-B151-33C090B6B7D1}" dt="2023-07-26T00:36:21.497" v="736" actId="21"/>
          <ac:spMkLst>
            <pc:docMk/>
            <pc:sldMk cId="620416950" sldId="262"/>
            <ac:spMk id="3" creationId="{7075B850-F350-059A-F68F-9D0B15EA0CA2}"/>
          </ac:spMkLst>
        </pc:spChg>
        <pc:spChg chg="mod">
          <ac:chgData name="Ron Beatty" userId="4cf799a2464d87d8" providerId="LiveId" clId="{A45E2C61-77EB-4889-B151-33C090B6B7D1}" dt="2023-07-26T00:36:15.821" v="734" actId="20577"/>
          <ac:spMkLst>
            <pc:docMk/>
            <pc:sldMk cId="620416950" sldId="262"/>
            <ac:spMk id="4" creationId="{4B1BC77A-ED75-7FF4-F482-101831482389}"/>
          </ac:spMkLst>
        </pc:spChg>
        <pc:picChg chg="add mod">
          <ac:chgData name="Ron Beatty" userId="4cf799a2464d87d8" providerId="LiveId" clId="{A45E2C61-77EB-4889-B151-33C090B6B7D1}" dt="2023-07-26T00:37:13.028" v="744" actId="1076"/>
          <ac:picMkLst>
            <pc:docMk/>
            <pc:sldMk cId="620416950" sldId="262"/>
            <ac:picMk id="5" creationId="{083BFE90-5496-B075-F63D-C10454F77181}"/>
          </ac:picMkLst>
        </pc:picChg>
        <pc:picChg chg="add mod">
          <ac:chgData name="Ron Beatty" userId="4cf799a2464d87d8" providerId="LiveId" clId="{A45E2C61-77EB-4889-B151-33C090B6B7D1}" dt="2023-07-26T22:41:46.686" v="2568" actId="1076"/>
          <ac:picMkLst>
            <pc:docMk/>
            <pc:sldMk cId="620416950" sldId="262"/>
            <ac:picMk id="7" creationId="{38D8BA1E-F568-13F9-B343-91A07CA1D6FC}"/>
          </ac:picMkLst>
        </pc:picChg>
      </pc:sldChg>
      <pc:sldChg chg="addSp modSp mod">
        <pc:chgData name="Ron Beatty" userId="4cf799a2464d87d8" providerId="LiveId" clId="{A45E2C61-77EB-4889-B151-33C090B6B7D1}" dt="2023-07-27T01:18:03.057" v="3778" actId="14100"/>
        <pc:sldMkLst>
          <pc:docMk/>
          <pc:sldMk cId="2515147359" sldId="263"/>
        </pc:sldMkLst>
        <pc:spChg chg="mod">
          <ac:chgData name="Ron Beatty" userId="4cf799a2464d87d8" providerId="LiveId" clId="{A45E2C61-77EB-4889-B151-33C090B6B7D1}" dt="2023-07-27T01:13:43.633" v="3444" actId="20577"/>
          <ac:spMkLst>
            <pc:docMk/>
            <pc:sldMk cId="2515147359" sldId="263"/>
            <ac:spMk id="2" creationId="{358E2C9E-6C68-5786-56BD-85743AAF0778}"/>
          </ac:spMkLst>
        </pc:spChg>
        <pc:spChg chg="mod">
          <ac:chgData name="Ron Beatty" userId="4cf799a2464d87d8" providerId="LiveId" clId="{A45E2C61-77EB-4889-B151-33C090B6B7D1}" dt="2023-07-27T01:18:03.057" v="3778" actId="14100"/>
          <ac:spMkLst>
            <pc:docMk/>
            <pc:sldMk cId="2515147359" sldId="263"/>
            <ac:spMk id="3" creationId="{57649D8A-FB42-3EB0-456C-DB460927A32F}"/>
          </ac:spMkLst>
        </pc:spChg>
        <pc:picChg chg="add mod">
          <ac:chgData name="Ron Beatty" userId="4cf799a2464d87d8" providerId="LiveId" clId="{A45E2C61-77EB-4889-B151-33C090B6B7D1}" dt="2023-07-26T00:51:12.574" v="1053" actId="1076"/>
          <ac:picMkLst>
            <pc:docMk/>
            <pc:sldMk cId="2515147359" sldId="263"/>
            <ac:picMk id="4" creationId="{C557292C-4A99-8CC6-65A6-7496743D72C7}"/>
          </ac:picMkLst>
        </pc:picChg>
        <pc:picChg chg="add mod">
          <ac:chgData name="Ron Beatty" userId="4cf799a2464d87d8" providerId="LiveId" clId="{A45E2C61-77EB-4889-B151-33C090B6B7D1}" dt="2023-07-26T00:51:02.184" v="1051" actId="14100"/>
          <ac:picMkLst>
            <pc:docMk/>
            <pc:sldMk cId="2515147359" sldId="263"/>
            <ac:picMk id="6" creationId="{C363D3B4-F272-8286-267F-3DD2D9550426}"/>
          </ac:picMkLst>
        </pc:picChg>
      </pc:sldChg>
      <pc:sldChg chg="addSp delSp modSp mod">
        <pc:chgData name="Ron Beatty" userId="4cf799a2464d87d8" providerId="LiveId" clId="{A45E2C61-77EB-4889-B151-33C090B6B7D1}" dt="2023-07-26T22:40:51.063" v="2555" actId="1076"/>
        <pc:sldMkLst>
          <pc:docMk/>
          <pc:sldMk cId="2414371283" sldId="264"/>
        </pc:sldMkLst>
        <pc:spChg chg="mod">
          <ac:chgData name="Ron Beatty" userId="4cf799a2464d87d8" providerId="LiveId" clId="{A45E2C61-77EB-4889-B151-33C090B6B7D1}" dt="2023-07-25T02:03:40.541" v="209" actId="207"/>
          <ac:spMkLst>
            <pc:docMk/>
            <pc:sldMk cId="2414371283" sldId="264"/>
            <ac:spMk id="2" creationId="{16E5D5B1-BFDD-557D-48B8-91BBCEDC4343}"/>
          </ac:spMkLst>
        </pc:spChg>
        <pc:spChg chg="del">
          <ac:chgData name="Ron Beatty" userId="4cf799a2464d87d8" providerId="LiveId" clId="{A45E2C61-77EB-4889-B151-33C090B6B7D1}" dt="2023-07-25T02:06:52.204" v="246"/>
          <ac:spMkLst>
            <pc:docMk/>
            <pc:sldMk cId="2414371283" sldId="264"/>
            <ac:spMk id="3" creationId="{C4EC51E9-6E8A-387E-CABA-A86BA507492E}"/>
          </ac:spMkLst>
        </pc:spChg>
        <pc:spChg chg="del">
          <ac:chgData name="Ron Beatty" userId="4cf799a2464d87d8" providerId="LiveId" clId="{A45E2C61-77EB-4889-B151-33C090B6B7D1}" dt="2023-07-26T00:45:59.706" v="989" actId="478"/>
          <ac:spMkLst>
            <pc:docMk/>
            <pc:sldMk cId="2414371283" sldId="264"/>
            <ac:spMk id="4" creationId="{7A5C816C-6FE2-ABFF-FD74-63E022D4AE17}"/>
          </ac:spMkLst>
        </pc:spChg>
        <pc:picChg chg="add mod">
          <ac:chgData name="Ron Beatty" userId="4cf799a2464d87d8" providerId="LiveId" clId="{A45E2C61-77EB-4889-B151-33C090B6B7D1}" dt="2023-07-25T02:07:43.719" v="260" actId="1076"/>
          <ac:picMkLst>
            <pc:docMk/>
            <pc:sldMk cId="2414371283" sldId="264"/>
            <ac:picMk id="5" creationId="{97559FAE-E40A-A3AA-4A67-B52FC3449AFC}"/>
          </ac:picMkLst>
        </pc:picChg>
        <pc:picChg chg="add mod">
          <ac:chgData name="Ron Beatty" userId="4cf799a2464d87d8" providerId="LiveId" clId="{A45E2C61-77EB-4889-B151-33C090B6B7D1}" dt="2023-07-26T22:40:51.063" v="2555" actId="1076"/>
          <ac:picMkLst>
            <pc:docMk/>
            <pc:sldMk cId="2414371283" sldId="264"/>
            <ac:picMk id="6" creationId="{7C60DEF0-D21D-A3D4-0C22-5FF00B806040}"/>
          </ac:picMkLst>
        </pc:picChg>
        <pc:picChg chg="add mod">
          <ac:chgData name="Ron Beatty" userId="4cf799a2464d87d8" providerId="LiveId" clId="{A45E2C61-77EB-4889-B151-33C090B6B7D1}" dt="2023-07-26T22:40:50.118" v="2554" actId="1076"/>
          <ac:picMkLst>
            <pc:docMk/>
            <pc:sldMk cId="2414371283" sldId="264"/>
            <ac:picMk id="8" creationId="{EFD006F7-7D78-6F93-4085-9EEA7B5066E5}"/>
          </ac:picMkLst>
        </pc:picChg>
      </pc:sldChg>
      <pc:sldChg chg="addSp delSp modSp mod">
        <pc:chgData name="Ron Beatty" userId="4cf799a2464d87d8" providerId="LiveId" clId="{A45E2C61-77EB-4889-B151-33C090B6B7D1}" dt="2023-07-26T01:49:36.772" v="1143" actId="1076"/>
        <pc:sldMkLst>
          <pc:docMk/>
          <pc:sldMk cId="4017121104" sldId="265"/>
        </pc:sldMkLst>
        <pc:spChg chg="mod">
          <ac:chgData name="Ron Beatty" userId="4cf799a2464d87d8" providerId="LiveId" clId="{A45E2C61-77EB-4889-B151-33C090B6B7D1}" dt="2023-07-25T02:03:52.860" v="211" actId="207"/>
          <ac:spMkLst>
            <pc:docMk/>
            <pc:sldMk cId="4017121104" sldId="265"/>
            <ac:spMk id="2" creationId="{1EA3B40D-06FB-E87B-2A44-7B3082BB47E5}"/>
          </ac:spMkLst>
        </pc:spChg>
        <pc:spChg chg="del">
          <ac:chgData name="Ron Beatty" userId="4cf799a2464d87d8" providerId="LiveId" clId="{A45E2C61-77EB-4889-B151-33C090B6B7D1}" dt="2023-07-25T02:06:59.572" v="249"/>
          <ac:spMkLst>
            <pc:docMk/>
            <pc:sldMk cId="4017121104" sldId="265"/>
            <ac:spMk id="3" creationId="{96326608-6E6F-8E6C-E6EE-DE0DFB10224A}"/>
          </ac:spMkLst>
        </pc:spChg>
        <pc:picChg chg="add del mod">
          <ac:chgData name="Ron Beatty" userId="4cf799a2464d87d8" providerId="LiveId" clId="{A45E2C61-77EB-4889-B151-33C090B6B7D1}" dt="2023-07-26T01:48:42.525" v="1130" actId="478"/>
          <ac:picMkLst>
            <pc:docMk/>
            <pc:sldMk cId="4017121104" sldId="265"/>
            <ac:picMk id="3" creationId="{83144913-14C1-CDAE-E2DA-B0A4CBAA4052}"/>
          </ac:picMkLst>
        </pc:picChg>
        <pc:picChg chg="add mod">
          <ac:chgData name="Ron Beatty" userId="4cf799a2464d87d8" providerId="LiveId" clId="{A45E2C61-77EB-4889-B151-33C090B6B7D1}" dt="2023-07-26T01:49:36.772" v="1143" actId="1076"/>
          <ac:picMkLst>
            <pc:docMk/>
            <pc:sldMk cId="4017121104" sldId="265"/>
            <ac:picMk id="4" creationId="{3FED73C1-9916-6ECF-FCBF-B7D2B3043F5A}"/>
          </ac:picMkLst>
        </pc:picChg>
        <pc:picChg chg="add del mod">
          <ac:chgData name="Ron Beatty" userId="4cf799a2464d87d8" providerId="LiveId" clId="{A45E2C61-77EB-4889-B151-33C090B6B7D1}" dt="2023-07-26T01:48:26.788" v="1128" actId="478"/>
          <ac:picMkLst>
            <pc:docMk/>
            <pc:sldMk cId="4017121104" sldId="265"/>
            <ac:picMk id="5" creationId="{91C50C13-2154-9389-1266-6EA35788293D}"/>
          </ac:picMkLst>
        </pc:picChg>
        <pc:picChg chg="add mod">
          <ac:chgData name="Ron Beatty" userId="4cf799a2464d87d8" providerId="LiveId" clId="{A45E2C61-77EB-4889-B151-33C090B6B7D1}" dt="2023-07-26T01:48:38.417" v="1129"/>
          <ac:picMkLst>
            <pc:docMk/>
            <pc:sldMk cId="4017121104" sldId="265"/>
            <ac:picMk id="6" creationId="{686EA483-21FA-F1AE-7BBE-AC4B1B467AF7}"/>
          </ac:picMkLst>
        </pc:picChg>
        <pc:picChg chg="add del mod">
          <ac:chgData name="Ron Beatty" userId="4cf799a2464d87d8" providerId="LiveId" clId="{A45E2C61-77EB-4889-B151-33C090B6B7D1}" dt="2023-07-26T01:49:07.076" v="1136" actId="478"/>
          <ac:picMkLst>
            <pc:docMk/>
            <pc:sldMk cId="4017121104" sldId="265"/>
            <ac:picMk id="7" creationId="{25454B58-0F74-2B0E-034F-4841C448DF70}"/>
          </ac:picMkLst>
        </pc:picChg>
        <pc:picChg chg="add del mod">
          <ac:chgData name="Ron Beatty" userId="4cf799a2464d87d8" providerId="LiveId" clId="{A45E2C61-77EB-4889-B151-33C090B6B7D1}" dt="2023-07-26T01:49:28.685" v="1140" actId="478"/>
          <ac:picMkLst>
            <pc:docMk/>
            <pc:sldMk cId="4017121104" sldId="265"/>
            <ac:picMk id="8" creationId="{E6A64C8C-EAEE-1527-20E4-EAF5E3348EDC}"/>
          </ac:picMkLst>
        </pc:picChg>
      </pc:sldChg>
      <pc:sldChg chg="addSp modSp add mod">
        <pc:chgData name="Ron Beatty" userId="4cf799a2464d87d8" providerId="LiveId" clId="{A45E2C61-77EB-4889-B151-33C090B6B7D1}" dt="2023-07-26T22:37:18.279" v="2329" actId="1076"/>
        <pc:sldMkLst>
          <pc:docMk/>
          <pc:sldMk cId="1326795405" sldId="266"/>
        </pc:sldMkLst>
        <pc:spChg chg="mod">
          <ac:chgData name="Ron Beatty" userId="4cf799a2464d87d8" providerId="LiveId" clId="{A45E2C61-77EB-4889-B151-33C090B6B7D1}" dt="2023-07-26T00:44:09.890" v="814" actId="27636"/>
          <ac:spMkLst>
            <pc:docMk/>
            <pc:sldMk cId="1326795405" sldId="266"/>
            <ac:spMk id="2" creationId="{358E2C9E-6C68-5786-56BD-85743AAF0778}"/>
          </ac:spMkLst>
        </pc:spChg>
        <pc:spChg chg="mod">
          <ac:chgData name="Ron Beatty" userId="4cf799a2464d87d8" providerId="LiveId" clId="{A45E2C61-77EB-4889-B151-33C090B6B7D1}" dt="2023-07-26T22:37:18.279" v="2329" actId="1076"/>
          <ac:spMkLst>
            <pc:docMk/>
            <pc:sldMk cId="1326795405" sldId="266"/>
            <ac:spMk id="3" creationId="{57649D8A-FB42-3EB0-456C-DB460927A32F}"/>
          </ac:spMkLst>
        </pc:spChg>
        <pc:picChg chg="add mod">
          <ac:chgData name="Ron Beatty" userId="4cf799a2464d87d8" providerId="LiveId" clId="{A45E2C61-77EB-4889-B151-33C090B6B7D1}" dt="2023-07-26T22:25:24.664" v="1752" actId="1076"/>
          <ac:picMkLst>
            <pc:docMk/>
            <pc:sldMk cId="1326795405" sldId="266"/>
            <ac:picMk id="4" creationId="{D0F4D637-4BCD-B4E6-F212-462D20AC35B6}"/>
          </ac:picMkLst>
        </pc:picChg>
        <pc:picChg chg="mod">
          <ac:chgData name="Ron Beatty" userId="4cf799a2464d87d8" providerId="LiveId" clId="{A45E2C61-77EB-4889-B151-33C090B6B7D1}" dt="2023-07-26T22:29:00.163" v="2078" actId="14100"/>
          <ac:picMkLst>
            <pc:docMk/>
            <pc:sldMk cId="1326795405" sldId="266"/>
            <ac:picMk id="5" creationId="{A7556D5C-8E73-4CD3-FB19-77EAEA9430A0}"/>
          </ac:picMkLst>
        </pc:picChg>
        <pc:picChg chg="add mod">
          <ac:chgData name="Ron Beatty" userId="4cf799a2464d87d8" providerId="LiveId" clId="{A45E2C61-77EB-4889-B151-33C090B6B7D1}" dt="2023-07-26T01:56:24.389" v="1166" actId="1076"/>
          <ac:picMkLst>
            <pc:docMk/>
            <pc:sldMk cId="1326795405" sldId="266"/>
            <ac:picMk id="6" creationId="{E3D5C160-575D-4373-8633-8B3CF825F5A5}"/>
          </ac:picMkLst>
        </pc:picChg>
      </pc:sldChg>
      <pc:sldChg chg="addSp delSp modSp new mod">
        <pc:chgData name="Ron Beatty" userId="4cf799a2464d87d8" providerId="LiveId" clId="{A45E2C61-77EB-4889-B151-33C090B6B7D1}" dt="2023-07-27T01:18:18.057" v="3779" actId="207"/>
        <pc:sldMkLst>
          <pc:docMk/>
          <pc:sldMk cId="3659184881" sldId="267"/>
        </pc:sldMkLst>
        <pc:spChg chg="mod">
          <ac:chgData name="Ron Beatty" userId="4cf799a2464d87d8" providerId="LiveId" clId="{A45E2C61-77EB-4889-B151-33C090B6B7D1}" dt="2023-07-27T01:18:18.057" v="3779" actId="207"/>
          <ac:spMkLst>
            <pc:docMk/>
            <pc:sldMk cId="3659184881" sldId="267"/>
            <ac:spMk id="2" creationId="{05583C24-AFF0-ACCF-DE47-9C7A175D2733}"/>
          </ac:spMkLst>
        </pc:spChg>
        <pc:spChg chg="del">
          <ac:chgData name="Ron Beatty" userId="4cf799a2464d87d8" providerId="LiveId" clId="{A45E2C61-77EB-4889-B151-33C090B6B7D1}" dt="2023-07-26T00:48:07.446" v="997" actId="22"/>
          <ac:spMkLst>
            <pc:docMk/>
            <pc:sldMk cId="3659184881" sldId="267"/>
            <ac:spMk id="3" creationId="{8C95F8BD-E754-A706-F758-47D14682D760}"/>
          </ac:spMkLst>
        </pc:spChg>
        <pc:spChg chg="mod">
          <ac:chgData name="Ron Beatty" userId="4cf799a2464d87d8" providerId="LiveId" clId="{A45E2C61-77EB-4889-B151-33C090B6B7D1}" dt="2023-07-27T00:54:00.338" v="3404" actId="207"/>
          <ac:spMkLst>
            <pc:docMk/>
            <pc:sldMk cId="3659184881" sldId="267"/>
            <ac:spMk id="6" creationId="{1AEDCDDA-09DE-FFB1-5A26-6053AA3F1EC7}"/>
          </ac:spMkLst>
        </pc:spChg>
        <pc:picChg chg="mod">
          <ac:chgData name="Ron Beatty" userId="4cf799a2464d87d8" providerId="LiveId" clId="{A45E2C61-77EB-4889-B151-33C090B6B7D1}" dt="2023-07-26T22:37:53.002" v="2335" actId="1076"/>
          <ac:picMkLst>
            <pc:docMk/>
            <pc:sldMk cId="3659184881" sldId="267"/>
            <ac:picMk id="3" creationId="{ED61080B-30BF-5E97-8BB2-0BC1B5F5E066}"/>
          </ac:picMkLst>
        </pc:picChg>
        <pc:picChg chg="add mod ord">
          <ac:chgData name="Ron Beatty" userId="4cf799a2464d87d8" providerId="LiveId" clId="{A45E2C61-77EB-4889-B151-33C090B6B7D1}" dt="2023-07-26T01:56:32.068" v="1167" actId="1076"/>
          <ac:picMkLst>
            <pc:docMk/>
            <pc:sldMk cId="3659184881" sldId="267"/>
            <ac:picMk id="5" creationId="{77666ED5-A0BE-FB0A-DA91-48F7BB673451}"/>
          </ac:picMkLst>
        </pc:picChg>
      </pc:sldChg>
      <pc:sldChg chg="addSp delSp modSp new mod">
        <pc:chgData name="Ron Beatty" userId="4cf799a2464d87d8" providerId="LiveId" clId="{A45E2C61-77EB-4889-B151-33C090B6B7D1}" dt="2023-07-27T22:06:29.974" v="3788" actId="20577"/>
        <pc:sldMkLst>
          <pc:docMk/>
          <pc:sldMk cId="201997996" sldId="268"/>
        </pc:sldMkLst>
        <pc:spChg chg="mod">
          <ac:chgData name="Ron Beatty" userId="4cf799a2464d87d8" providerId="LiveId" clId="{A45E2C61-77EB-4889-B151-33C090B6B7D1}" dt="2023-07-27T00:37:06.273" v="2927" actId="20577"/>
          <ac:spMkLst>
            <pc:docMk/>
            <pc:sldMk cId="201997996" sldId="268"/>
            <ac:spMk id="2" creationId="{EF075849-7593-E763-0D43-CB6138832FB6}"/>
          </ac:spMkLst>
        </pc:spChg>
        <pc:spChg chg="add mod">
          <ac:chgData name="Ron Beatty" userId="4cf799a2464d87d8" providerId="LiveId" clId="{A45E2C61-77EB-4889-B151-33C090B6B7D1}" dt="2023-07-27T22:06:29.974" v="3788" actId="20577"/>
          <ac:spMkLst>
            <pc:docMk/>
            <pc:sldMk cId="201997996" sldId="268"/>
            <ac:spMk id="8" creationId="{167CA2AF-EDA0-E1A9-4F64-ABC0E1571ACD}"/>
          </ac:spMkLst>
        </pc:spChg>
        <pc:picChg chg="del">
          <ac:chgData name="Ron Beatty" userId="4cf799a2464d87d8" providerId="LiveId" clId="{A45E2C61-77EB-4889-B151-33C090B6B7D1}" dt="2023-07-26T22:11:45.439" v="1235" actId="478"/>
          <ac:picMkLst>
            <pc:docMk/>
            <pc:sldMk cId="201997996" sldId="268"/>
            <ac:picMk id="7" creationId="{32F87B85-3972-C824-26D9-7A2C62FCBBBC}"/>
          </ac:picMkLst>
        </pc:picChg>
      </pc:sldChg>
      <pc:sldChg chg="addSp delSp modSp mod">
        <pc:chgData name="Ron Beatty" userId="4cf799a2464d87d8" providerId="LiveId" clId="{A45E2C61-77EB-4889-B151-33C090B6B7D1}" dt="2023-07-27T01:12:53.541" v="3407" actId="207"/>
        <pc:sldMkLst>
          <pc:docMk/>
          <pc:sldMk cId="3587171415" sldId="269"/>
        </pc:sldMkLst>
        <pc:spChg chg="mod">
          <ac:chgData name="Ron Beatty" userId="4cf799a2464d87d8" providerId="LiveId" clId="{A45E2C61-77EB-4889-B151-33C090B6B7D1}" dt="2023-07-27T01:12:53.541" v="3407" actId="207"/>
          <ac:spMkLst>
            <pc:docMk/>
            <pc:sldMk cId="3587171415" sldId="269"/>
            <ac:spMk id="2" creationId="{CCACEADA-71B2-6FE2-3755-8747991B6E46}"/>
          </ac:spMkLst>
        </pc:spChg>
        <pc:spChg chg="add mod">
          <ac:chgData name="Ron Beatty" userId="4cf799a2464d87d8" providerId="LiveId" clId="{A45E2C61-77EB-4889-B151-33C090B6B7D1}" dt="2023-07-27T00:54:03.927" v="3405" actId="207"/>
          <ac:spMkLst>
            <pc:docMk/>
            <pc:sldMk cId="3587171415" sldId="269"/>
            <ac:spMk id="6" creationId="{E23DB246-96DB-7928-6F4B-D35F0E68CFE1}"/>
          </ac:spMkLst>
        </pc:spChg>
        <pc:picChg chg="mod">
          <ac:chgData name="Ron Beatty" userId="4cf799a2464d87d8" providerId="LiveId" clId="{A45E2C61-77EB-4889-B151-33C090B6B7D1}" dt="2023-07-26T22:37:05.711" v="2327" actId="1076"/>
          <ac:picMkLst>
            <pc:docMk/>
            <pc:sldMk cId="3587171415" sldId="269"/>
            <ac:picMk id="3" creationId="{8E8C7C72-9DFA-8771-D219-0557738B6129}"/>
          </ac:picMkLst>
        </pc:picChg>
        <pc:picChg chg="add del mod">
          <ac:chgData name="Ron Beatty" userId="4cf799a2464d87d8" providerId="LiveId" clId="{A45E2C61-77EB-4889-B151-33C090B6B7D1}" dt="2023-07-26T22:31:29.430" v="2170" actId="478"/>
          <ac:picMkLst>
            <pc:docMk/>
            <pc:sldMk cId="3587171415" sldId="269"/>
            <ac:picMk id="4" creationId="{F9816189-B75B-C304-31B5-3E116682356A}"/>
          </ac:picMkLst>
        </pc:picChg>
        <pc:picChg chg="add del mod">
          <ac:chgData name="Ron Beatty" userId="4cf799a2464d87d8" providerId="LiveId" clId="{A45E2C61-77EB-4889-B151-33C090B6B7D1}" dt="2023-07-26T22:31:37.484" v="2172"/>
          <ac:picMkLst>
            <pc:docMk/>
            <pc:sldMk cId="3587171415" sldId="269"/>
            <ac:picMk id="5" creationId="{F685760B-2F7C-61CE-BD7C-A94724D63A30}"/>
          </ac:picMkLst>
        </pc:picChg>
      </pc:sldChg>
      <pc:sldChg chg="addSp delSp modSp new mod ord">
        <pc:chgData name="Ron Beatty" userId="4cf799a2464d87d8" providerId="LiveId" clId="{A45E2C61-77EB-4889-B151-33C090B6B7D1}" dt="2023-07-27T00:46:40.878" v="3393" actId="20578"/>
        <pc:sldMkLst>
          <pc:docMk/>
          <pc:sldMk cId="493826069" sldId="270"/>
        </pc:sldMkLst>
        <pc:spChg chg="mod">
          <ac:chgData name="Ron Beatty" userId="4cf799a2464d87d8" providerId="LiveId" clId="{A45E2C61-77EB-4889-B151-33C090B6B7D1}" dt="2023-07-26T22:11:22.546" v="1229" actId="207"/>
          <ac:spMkLst>
            <pc:docMk/>
            <pc:sldMk cId="493826069" sldId="270"/>
            <ac:spMk id="2" creationId="{725E8DB9-DF54-85C5-4D9B-3F85D573F3AA}"/>
          </ac:spMkLst>
        </pc:spChg>
        <pc:spChg chg="del">
          <ac:chgData name="Ron Beatty" userId="4cf799a2464d87d8" providerId="LiveId" clId="{A45E2C61-77EB-4889-B151-33C090B6B7D1}" dt="2023-07-26T22:10:44.882" v="1197"/>
          <ac:spMkLst>
            <pc:docMk/>
            <pc:sldMk cId="493826069" sldId="270"/>
            <ac:spMk id="3" creationId="{53BDE732-DC9C-2411-85A6-4008FF703D3E}"/>
          </ac:spMkLst>
        </pc:spChg>
        <pc:spChg chg="del">
          <ac:chgData name="Ron Beatty" userId="4cf799a2464d87d8" providerId="LiveId" clId="{A45E2C61-77EB-4889-B151-33C090B6B7D1}" dt="2023-07-26T22:10:51.469" v="1198" actId="478"/>
          <ac:spMkLst>
            <pc:docMk/>
            <pc:sldMk cId="493826069" sldId="270"/>
            <ac:spMk id="4" creationId="{57BF321F-5AF2-8E46-8BFF-1CB015F7F315}"/>
          </ac:spMkLst>
        </pc:spChg>
        <pc:picChg chg="add mod">
          <ac:chgData name="Ron Beatty" userId="4cf799a2464d87d8" providerId="LiveId" clId="{A45E2C61-77EB-4889-B151-33C090B6B7D1}" dt="2023-07-26T22:23:58.151" v="1746" actId="1076"/>
          <ac:picMkLst>
            <pc:docMk/>
            <pc:sldMk cId="493826069" sldId="270"/>
            <ac:picMk id="5" creationId="{6074C4E7-3B80-390D-7C35-40D4BEC42A6E}"/>
          </ac:picMkLst>
        </pc:picChg>
      </pc:sldChg>
      <pc:sldChg chg="modSp new mod">
        <pc:chgData name="Ron Beatty" userId="4cf799a2464d87d8" providerId="LiveId" clId="{A45E2C61-77EB-4889-B151-33C090B6B7D1}" dt="2023-07-27T22:27:01.805" v="3791" actId="207"/>
        <pc:sldMkLst>
          <pc:docMk/>
          <pc:sldMk cId="665257465" sldId="271"/>
        </pc:sldMkLst>
        <pc:spChg chg="mod">
          <ac:chgData name="Ron Beatty" userId="4cf799a2464d87d8" providerId="LiveId" clId="{A45E2C61-77EB-4889-B151-33C090B6B7D1}" dt="2023-07-27T22:27:01.805" v="3791" actId="207"/>
          <ac:spMkLst>
            <pc:docMk/>
            <pc:sldMk cId="665257465" sldId="271"/>
            <ac:spMk id="2" creationId="{2F2E603B-567E-C644-3D0D-832AA53F95B3}"/>
          </ac:spMkLst>
        </pc:spChg>
      </pc:sldChg>
      <pc:sldChg chg="modSp new del mod">
        <pc:chgData name="Ron Beatty" userId="4cf799a2464d87d8" providerId="LiveId" clId="{A45E2C61-77EB-4889-B151-33C090B6B7D1}" dt="2023-07-26T22:47:18.107" v="2592" actId="2696"/>
        <pc:sldMkLst>
          <pc:docMk/>
          <pc:sldMk cId="1621382469" sldId="271"/>
        </pc:sldMkLst>
        <pc:spChg chg="mod">
          <ac:chgData name="Ron Beatty" userId="4cf799a2464d87d8" providerId="LiveId" clId="{A45E2C61-77EB-4889-B151-33C090B6B7D1}" dt="2023-07-26T22:47:15.007" v="2591" actId="20577"/>
          <ac:spMkLst>
            <pc:docMk/>
            <pc:sldMk cId="1621382469" sldId="271"/>
            <ac:spMk id="2" creationId="{7C6295B0-6E6D-9D30-3E20-D92560AAC068}"/>
          </ac:spMkLst>
        </pc:spChg>
      </pc:sldChg>
      <pc:sldChg chg="modSp mod">
        <pc:chgData name="Ron Beatty" userId="4cf799a2464d87d8" providerId="LiveId" clId="{A45E2C61-77EB-4889-B151-33C090B6B7D1}" dt="2023-07-27T22:26:57.914" v="3790" actId="207"/>
        <pc:sldMkLst>
          <pc:docMk/>
          <pc:sldMk cId="443316981" sldId="272"/>
        </pc:sldMkLst>
        <pc:spChg chg="mod">
          <ac:chgData name="Ron Beatty" userId="4cf799a2464d87d8" providerId="LiveId" clId="{A45E2C61-77EB-4889-B151-33C090B6B7D1}" dt="2023-07-27T22:26:57.914" v="3790" actId="207"/>
          <ac:spMkLst>
            <pc:docMk/>
            <pc:sldMk cId="443316981" sldId="272"/>
            <ac:spMk id="2" creationId="{1ED8DBB9-B650-AD3C-483A-73F77043046D}"/>
          </ac:spMkLst>
        </pc:spChg>
      </pc:sldChg>
      <pc:sldChg chg="modSp mod">
        <pc:chgData name="Ron Beatty" userId="4cf799a2464d87d8" providerId="LiveId" clId="{A45E2C61-77EB-4889-B151-33C090B6B7D1}" dt="2023-07-27T22:26:53.389" v="3789" actId="207"/>
        <pc:sldMkLst>
          <pc:docMk/>
          <pc:sldMk cId="4009104265" sldId="273"/>
        </pc:sldMkLst>
        <pc:spChg chg="mod">
          <ac:chgData name="Ron Beatty" userId="4cf799a2464d87d8" providerId="LiveId" clId="{A45E2C61-77EB-4889-B151-33C090B6B7D1}" dt="2023-07-27T22:26:53.389" v="3789" actId="207"/>
          <ac:spMkLst>
            <pc:docMk/>
            <pc:sldMk cId="4009104265" sldId="273"/>
            <ac:spMk id="2" creationId="{F2521588-071B-375E-5A79-57B27AED4715}"/>
          </ac:spMkLst>
        </pc:spChg>
      </pc:sldChg>
      <pc:sldChg chg="new del">
        <pc:chgData name="Ron Beatty" userId="4cf799a2464d87d8" providerId="LiveId" clId="{A45E2C61-77EB-4889-B151-33C090B6B7D1}" dt="2023-07-27T01:23:41.654" v="3782" actId="680"/>
        <pc:sldMkLst>
          <pc:docMk/>
          <pc:sldMk cId="1635859721" sldId="274"/>
        </pc:sldMkLst>
      </pc:sldChg>
      <pc:sldChg chg="del">
        <pc:chgData name="Ron Beatty" userId="4cf799a2464d87d8" providerId="LiveId" clId="{A45E2C61-77EB-4889-B151-33C090B6B7D1}" dt="2023-07-27T01:22:51.207" v="3780" actId="2696"/>
        <pc:sldMkLst>
          <pc:docMk/>
          <pc:sldMk cId="3208998589" sldId="274"/>
        </pc:sldMkLst>
      </pc:sldChg>
      <pc:sldChg chg="modSp mod">
        <pc:chgData name="Ron Beatty" userId="4cf799a2464d87d8" providerId="LiveId" clId="{A45E2C61-77EB-4889-B151-33C090B6B7D1}" dt="2023-07-27T22:27:05.902" v="3792" actId="207"/>
        <pc:sldMkLst>
          <pc:docMk/>
          <pc:sldMk cId="3275180432" sldId="274"/>
        </pc:sldMkLst>
        <pc:spChg chg="mod">
          <ac:chgData name="Ron Beatty" userId="4cf799a2464d87d8" providerId="LiveId" clId="{A45E2C61-77EB-4889-B151-33C090B6B7D1}" dt="2023-07-27T22:27:05.902" v="3792" actId="207"/>
          <ac:spMkLst>
            <pc:docMk/>
            <pc:sldMk cId="3275180432" sldId="274"/>
            <ac:spMk id="2" creationId="{17F7E305-E4E2-8CDF-E53E-E84096B33E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014375"/>
            <a:ext cx="6509385" cy="379384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4" y="4876801"/>
            <a:ext cx="6481953" cy="158496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164081"/>
            <a:ext cx="11094348" cy="42976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4" y="1016000"/>
            <a:ext cx="2207417" cy="5445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1016000"/>
            <a:ext cx="8914688" cy="54457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4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1016000"/>
            <a:ext cx="6678695" cy="422655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1016002"/>
            <a:ext cx="3500440" cy="422655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165298"/>
            <a:ext cx="5281506" cy="4424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165298"/>
            <a:ext cx="5281506" cy="4424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1" y="1014375"/>
            <a:ext cx="10802729" cy="9405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0" y="1954957"/>
            <a:ext cx="5281507" cy="792147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2" y="2773901"/>
            <a:ext cx="528150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954957"/>
            <a:ext cx="5283202" cy="792147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773901"/>
            <a:ext cx="528320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016000"/>
            <a:ext cx="4124084" cy="251968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016001"/>
            <a:ext cx="5934074" cy="5235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657600"/>
            <a:ext cx="4124084" cy="26026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9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016000"/>
            <a:ext cx="4124084" cy="255777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21" y="1053254"/>
            <a:ext cx="6022181" cy="51985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657601"/>
            <a:ext cx="4124084" cy="26026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014375"/>
            <a:ext cx="10995659" cy="1149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164081"/>
            <a:ext cx="10995660" cy="42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879504"/>
            <a:ext cx="2983095" cy="3290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85362"/>
            <a:ext cx="4114800" cy="3894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2" y="6879504"/>
            <a:ext cx="932279" cy="3290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723967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730341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waofm-april-1-population-by-state-county-and-city-1990-to-present" TargetMode="External"/><Relationship Id="rId2" Type="http://schemas.openxmlformats.org/officeDocument/2006/relationships/hyperlink" Target="https://www.energy.gov/articles/history-electric-c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deevs.com/news/565883/electric-car-prices-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4A42768F-95BB-478A-ADFA-24FD8097F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loudy oil paint art">
            <a:extLst>
              <a:ext uri="{FF2B5EF4-FFF2-40B4-BE49-F238E27FC236}">
                <a16:creationId xmlns:a16="http://schemas.microsoft.com/office/drawing/2014/main" id="{B4746111-844D-83A2-9726-05A3D7D9D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228610"/>
            <a:ext cx="12191980" cy="6857990"/>
          </a:xfrm>
          <a:prstGeom prst="rect">
            <a:avLst/>
          </a:prstGeom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28600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D61B8-4B19-9EBA-1633-7C51061E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424" y="2716206"/>
            <a:ext cx="5959365" cy="153511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Stories Behind Electric Vehicles in Washington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00F8-2370-DA87-B7EB-D7FD33BC7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181101"/>
            <a:ext cx="3429000" cy="1535107"/>
          </a:xfrm>
        </p:spPr>
        <p:txBody>
          <a:bodyPr anchor="t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Presented By</a:t>
            </a:r>
            <a:r>
              <a:rPr lang="en-US">
                <a:solidFill>
                  <a:srgbClr val="FFFFFF"/>
                </a:solidFill>
              </a:rPr>
              <a:t>: Sheena Knott, Ron Beatty, Makia Johnson, Yolanda Bustos</a:t>
            </a:r>
          </a:p>
        </p:txBody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9073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5382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12BD86-E417-2423-5FDE-D93464B82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9" y="5391411"/>
            <a:ext cx="2140841" cy="764586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742323AE-0744-ED4B-B8EF-00BB581F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08" y="4691212"/>
            <a:ext cx="2140841" cy="7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ADA-71B2-6FE2-3755-8747991B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024303"/>
            <a:ext cx="8465965" cy="90370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Base MSRP vs. Manufacturing Year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BEVs &amp; PHEVs</a:t>
            </a:r>
          </a:p>
        </p:txBody>
      </p:sp>
      <p:pic>
        <p:nvPicPr>
          <p:cNvPr id="3" name="Picture 3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8E8C7C72-9DFA-8771-D219-0557738B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81" y="1476154"/>
            <a:ext cx="4835646" cy="48473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23DB246-96DB-7928-6F4B-D35F0E68CFE1}"/>
              </a:ext>
            </a:extLst>
          </p:cNvPr>
          <p:cNvSpPr txBox="1">
            <a:spLocks/>
          </p:cNvSpPr>
          <p:nvPr/>
        </p:nvSpPr>
        <p:spPr>
          <a:xfrm>
            <a:off x="870433" y="3129944"/>
            <a:ext cx="5124926" cy="19916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600" b="1"/>
              <a:t>(BEV): slight increase in Base MSRP over time</a:t>
            </a:r>
          </a:p>
          <a:p>
            <a:pPr marL="342900" indent="-342900"/>
            <a:r>
              <a:rPr lang="en-US" sz="1600" b="1"/>
              <a:t>(PHEV): decrease in Base MSRP over time</a:t>
            </a:r>
            <a:endParaRPr lang="en-US" sz="1600"/>
          </a:p>
          <a:p>
            <a:pPr marL="342900" indent="-34290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8717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C9E-6C68-5786-56BD-85743AAF0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Electric Vehicle 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9D8A-FB42-3EB0-456C-DB460927A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210" y="2557734"/>
            <a:ext cx="6314817" cy="3307817"/>
          </a:xfrm>
        </p:spPr>
        <p:txBody>
          <a:bodyPr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/>
              <a:t>Electric Range</a:t>
            </a:r>
            <a:r>
              <a:rPr lang="en-US" sz="1600"/>
              <a:t>: An electric vehicle's range refers to the number of miles an EV can travel on a fully charged battery, or a single charge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/>
              <a:t>Electric Range </a:t>
            </a:r>
            <a:r>
              <a:rPr lang="en-US" sz="1600"/>
              <a:t>and efficiency aren't directly related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/>
              <a:t>BEV</a:t>
            </a:r>
            <a:r>
              <a:rPr lang="en-US" sz="1600"/>
              <a:t> is battery electric vehicle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/>
              <a:t>PHEV</a:t>
            </a:r>
            <a:r>
              <a:rPr lang="en-US" sz="1600"/>
              <a:t> is plug-in hybrid electric vehicle (fuel &amp; battery)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/>
              <a:t>Clean Alternative Fuel Vehicle Eligibility (CAFV): </a:t>
            </a:r>
            <a:r>
              <a:rPr lang="en-US" sz="1600"/>
              <a:t>federal standard if EV covers 30 </a:t>
            </a:r>
            <a:r>
              <a:rPr lang="en-US" sz="1600">
                <a:ea typeface="+mn-lt"/>
                <a:cs typeface="+mn-lt"/>
              </a:rPr>
              <a:t>miles </a:t>
            </a:r>
            <a:r>
              <a:rPr lang="en-US" sz="1600"/>
              <a:t>or more  on a single battery charge; tax break if eligible</a:t>
            </a:r>
            <a:endParaRPr lang="en-US" sz="1600" b="1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C557292C-4A99-8CC6-65A6-7496743D7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21" y="5865551"/>
            <a:ext cx="1492873" cy="476369"/>
          </a:xfrm>
          <a:prstGeom prst="rect">
            <a:avLst/>
          </a:prstGeom>
        </p:spPr>
      </p:pic>
      <p:pic>
        <p:nvPicPr>
          <p:cNvPr id="6" name="Picture 5" descr="A few black and white gas pumps&#10;&#10;Description automatically generated">
            <a:extLst>
              <a:ext uri="{FF2B5EF4-FFF2-40B4-BE49-F238E27FC236}">
                <a16:creationId xmlns:a16="http://schemas.microsoft.com/office/drawing/2014/main" id="{C363D3B4-F272-8286-267F-3DD2D9550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10" y="1577109"/>
            <a:ext cx="4551257" cy="36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C9E-6C68-5786-56BD-85743AAF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2" y="1179576"/>
            <a:ext cx="4835289" cy="924006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Electric Range vs. Year of Manufacturing for EVs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9D8A-FB42-3EB0-456C-DB460927A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42" y="3137021"/>
            <a:ext cx="4489499" cy="18018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/>
              <a:t>(BEV) </a:t>
            </a:r>
            <a:r>
              <a:rPr lang="en-US" sz="1600"/>
              <a:t>As years progress, roll-out of electric vehicles with higher electric ranges were introduced; range is improving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/>
              <a:t>(PHEV) </a:t>
            </a:r>
            <a:r>
              <a:rPr lang="en-US" sz="1600"/>
              <a:t>Slower progress in relation to BEVs; range improvement is not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0F4D637-4BCD-B4E6-F212-462D20AC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9" y="6319376"/>
            <a:ext cx="1074449" cy="342852"/>
          </a:xfrm>
          <a:prstGeom prst="rect">
            <a:avLst/>
          </a:prstGeom>
        </p:spPr>
      </p:pic>
      <p:pic>
        <p:nvPicPr>
          <p:cNvPr id="5" name="Picture 6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A7556D5C-8E73-4CD3-FB19-77EAEA94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97" y="736603"/>
            <a:ext cx="6005431" cy="60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3C24-AFF0-ACCF-DE47-9C7A175D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3" y="989797"/>
            <a:ext cx="10995659" cy="1077849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Mileage vs. Price of Electric Vehicles</a:t>
            </a:r>
          </a:p>
        </p:txBody>
      </p:sp>
      <p:pic>
        <p:nvPicPr>
          <p:cNvPr id="3" name="Picture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D61080B-30BF-5E97-8BB2-0BC1B5F5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1618807"/>
            <a:ext cx="5029200" cy="47757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DCDDA-09DE-FFB1-5A26-6053AA3F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888" y="2769260"/>
            <a:ext cx="3721435" cy="2065847"/>
          </a:xfrm>
        </p:spPr>
        <p:txBody>
          <a:bodyPr>
            <a:noAutofit/>
          </a:bodyPr>
          <a:lstStyle/>
          <a:p>
            <a:r>
              <a:rPr lang="en-US" sz="1600"/>
              <a:t>(BEV) Increased range; electric range improves as Base MSRP increases</a:t>
            </a:r>
          </a:p>
          <a:p>
            <a:r>
              <a:rPr lang="en-US" sz="1600"/>
              <a:t>(PHEV) electric range is relatively the same even if the Base MSRP increases</a:t>
            </a:r>
          </a:p>
        </p:txBody>
      </p:sp>
    </p:spTree>
    <p:extLst>
      <p:ext uri="{BB962C8B-B14F-4D97-AF65-F5344CB8AC3E}">
        <p14:creationId xmlns:p14="http://schemas.microsoft.com/office/powerpoint/2010/main" val="36591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D5B1-BFDD-557D-48B8-91BBCEDC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179578"/>
            <a:ext cx="10823131" cy="603397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Clean Alternative Fuel Vehicle (CAFV) Eligibility</a:t>
            </a:r>
          </a:p>
        </p:txBody>
      </p:sp>
      <p:pic>
        <p:nvPicPr>
          <p:cNvPr id="5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7559FAE-E40A-A3AA-4A67-B52FC3449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8" y="5671040"/>
            <a:ext cx="1966537" cy="627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0DEF0-D21D-A3D4-0C22-5FF00B80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57" y="2157775"/>
            <a:ext cx="4106019" cy="299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006F7-7D78-6F93-4085-9EEA7B50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29" y="2234452"/>
            <a:ext cx="3624407" cy="36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B40D-06FB-E87B-2A44-7B3082B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4" name="Content Placeholder 3" descr="A black and white logo&#10;&#10;Description automatically generated">
            <a:extLst>
              <a:ext uri="{FF2B5EF4-FFF2-40B4-BE49-F238E27FC236}">
                <a16:creationId xmlns:a16="http://schemas.microsoft.com/office/drawing/2014/main" id="{3FED73C1-9916-6ECF-FCBF-B7D2B304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87" y="3282443"/>
            <a:ext cx="3377826" cy="1077849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6EA483-21FA-F1AE-7BBE-AC4B1B46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9" y="5543811"/>
            <a:ext cx="2140841" cy="7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2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E305-E4E2-8CDF-E53E-E84096B3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22" y="1592300"/>
            <a:ext cx="5505370" cy="47154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Extreme Outliers for Base MSRP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A chart with a red line&#10;&#10;Description automatically generated">
            <a:extLst>
              <a:ext uri="{FF2B5EF4-FFF2-40B4-BE49-F238E27FC236}">
                <a16:creationId xmlns:a16="http://schemas.microsoft.com/office/drawing/2014/main" id="{A4FBFB23-638A-FA24-D54B-5C8A8688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696" y="1323459"/>
            <a:ext cx="3587025" cy="5257873"/>
          </a:xfrm>
          <a:prstGeom prst="rect">
            <a:avLst/>
          </a:prstGeom>
        </p:spPr>
      </p:pic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93871A6-295A-FE4E-01D6-3BCBB0AE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30" y="3417780"/>
            <a:ext cx="6254373" cy="1368992"/>
          </a:xfrm>
          <a:prstGeom prst="rect">
            <a:avLst/>
          </a:prstGeom>
        </p:spPr>
      </p:pic>
      <p:pic>
        <p:nvPicPr>
          <p:cNvPr id="10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C612C71A-F2BA-44D1-4B3E-1BD41D713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2" y="3346026"/>
            <a:ext cx="1229972" cy="14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603B-567E-C644-3D0D-832AA53F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49540"/>
            <a:ext cx="10995659" cy="50275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Data Distribution within Boxplot for EV count per year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6" descr="A graph of a number of years&#10;&#10;Description automatically generated">
            <a:extLst>
              <a:ext uri="{FF2B5EF4-FFF2-40B4-BE49-F238E27FC236}">
                <a16:creationId xmlns:a16="http://schemas.microsoft.com/office/drawing/2014/main" id="{8797E0A4-5189-A03C-1E41-19C7FA23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25" y="1458632"/>
            <a:ext cx="10368046" cy="5555218"/>
          </a:xfrm>
        </p:spPr>
      </p:pic>
    </p:spTree>
    <p:extLst>
      <p:ext uri="{BB962C8B-B14F-4D97-AF65-F5344CB8AC3E}">
        <p14:creationId xmlns:p14="http://schemas.microsoft.com/office/powerpoint/2010/main" val="66525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DBB9-B650-AD3C-483A-73F77043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05" y="824934"/>
            <a:ext cx="10995659" cy="4021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+mj-lt"/>
                <a:cs typeface="+mj-lt"/>
              </a:rPr>
              <a:t>Data Distribution within Boxplot for EV count for Battery Range</a:t>
            </a:r>
          </a:p>
          <a:p>
            <a:endParaRPr lang="en-US" sz="2800"/>
          </a:p>
        </p:txBody>
      </p:sp>
      <p:pic>
        <p:nvPicPr>
          <p:cNvPr id="6" name="Picture 6" descr="A graph of green and pink bars&#10;&#10;Description automatically generated">
            <a:extLst>
              <a:ext uri="{FF2B5EF4-FFF2-40B4-BE49-F238E27FC236}">
                <a16:creationId xmlns:a16="http://schemas.microsoft.com/office/drawing/2014/main" id="{02F33345-22A9-2935-E47D-515E2881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64" y="1151915"/>
            <a:ext cx="9116476" cy="5785255"/>
          </a:xfrm>
        </p:spPr>
      </p:pic>
    </p:spTree>
    <p:extLst>
      <p:ext uri="{BB962C8B-B14F-4D97-AF65-F5344CB8AC3E}">
        <p14:creationId xmlns:p14="http://schemas.microsoft.com/office/powerpoint/2010/main" val="44331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588-071B-375E-5A79-57B27AED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758075"/>
            <a:ext cx="10995659" cy="490815"/>
          </a:xfrm>
        </p:spPr>
        <p:txBody>
          <a:bodyPr/>
          <a:lstStyle/>
          <a:p>
            <a:pPr algn="ctr"/>
            <a:r>
              <a:rPr lang="en-US" sz="2800">
                <a:solidFill>
                  <a:schemeClr val="tx1"/>
                </a:solidFill>
                <a:ea typeface="+mj-lt"/>
                <a:cs typeface="+mj-lt"/>
              </a:rPr>
              <a:t>Data Distribution within Boxplot for EV count for Base MSRP</a:t>
            </a:r>
          </a:p>
          <a:p>
            <a:endParaRPr lang="en-US"/>
          </a:p>
        </p:txBody>
      </p:sp>
      <p:pic>
        <p:nvPicPr>
          <p:cNvPr id="6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F6EB22FD-BD86-B663-7221-5573DFF2A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462" y="1182587"/>
            <a:ext cx="9380002" cy="5877271"/>
          </a:xfrm>
        </p:spPr>
      </p:pic>
    </p:spTree>
    <p:extLst>
      <p:ext uri="{BB962C8B-B14F-4D97-AF65-F5344CB8AC3E}">
        <p14:creationId xmlns:p14="http://schemas.microsoft.com/office/powerpoint/2010/main" val="400910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5849-7593-E763-0D43-CB613883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Electric Vehicles in Washington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7CA2AF-EDA0-E1A9-4F64-ABC0E157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/>
              <a:t>Per </a:t>
            </a:r>
            <a:r>
              <a:rPr lang="en-US" sz="1900" i="1"/>
              <a:t>energy.gov</a:t>
            </a:r>
            <a:r>
              <a:rPr lang="en-US" sz="1900"/>
              <a:t>, Washington is known for having one of the largest number of electric vehicles</a:t>
            </a:r>
          </a:p>
          <a:p>
            <a:r>
              <a:rPr lang="en-US" sz="1900"/>
              <a:t>Data exploratory analysis to summarize county population, Base MSRP, electric ranges, eligibility data, &amp; electric vehicle statistics in Washington</a:t>
            </a:r>
          </a:p>
          <a:p>
            <a:r>
              <a:rPr lang="en-US" sz="1900"/>
              <a:t>How electric vehicles collectively performing over time in Washington?</a:t>
            </a:r>
            <a:endParaRPr lang="en-US" sz="1200"/>
          </a:p>
          <a:p>
            <a:pPr marL="0" indent="0" algn="ctr">
              <a:buNone/>
            </a:pPr>
            <a:endParaRPr lang="en-US" sz="1200" b="1" u="sng"/>
          </a:p>
          <a:p>
            <a:pPr marL="0" indent="0" algn="ctr">
              <a:buNone/>
            </a:pPr>
            <a:r>
              <a:rPr lang="en-US" sz="1200" b="1" u="sng"/>
              <a:t>Resources</a:t>
            </a:r>
          </a:p>
          <a:p>
            <a:r>
              <a:rPr lang="en-US" sz="1200"/>
              <a:t> </a:t>
            </a:r>
            <a:r>
              <a:rPr lang="en-US" sz="1200" b="1"/>
              <a:t>Project Summary</a:t>
            </a:r>
            <a:r>
              <a:rPr lang="en-US" sz="1200"/>
              <a:t> - </a:t>
            </a:r>
            <a:r>
              <a:rPr lang="en-US" sz="1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https://www.energy.gov/articles/history-electric-car</a:t>
            </a:r>
            <a:endParaRPr lang="en-US" sz="1200"/>
          </a:p>
          <a:p>
            <a:r>
              <a:rPr lang="en-US" sz="1200"/>
              <a:t> </a:t>
            </a:r>
            <a:r>
              <a:rPr lang="en-US" sz="1200" b="1"/>
              <a:t>Geographic location data EV Washington Dataset</a:t>
            </a:r>
            <a:r>
              <a:rPr lang="en-US" sz="1200"/>
              <a:t> - https://catalog.data.gov/dataset/electric-vehicle-population-data </a:t>
            </a:r>
          </a:p>
          <a:p>
            <a:r>
              <a:rPr lang="en-US" sz="1200"/>
              <a:t> </a:t>
            </a:r>
            <a:r>
              <a:rPr lang="en-US" sz="1200" b="1"/>
              <a:t>Washington State Population</a:t>
            </a:r>
            <a:r>
              <a:rPr lang="en-US" sz="1200"/>
              <a:t> - </a:t>
            </a:r>
            <a:r>
              <a:rPr lang="en-US" sz="1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https://catalog.data.gov/dataset/waofm-april-1-population-by-state-county-and-city-1990-to-present</a:t>
            </a:r>
            <a:endParaRPr lang="en-US" sz="1200"/>
          </a:p>
          <a:p>
            <a:r>
              <a:rPr lang="en-US" sz="1200" b="1"/>
              <a:t>Vehicle Price</a:t>
            </a:r>
            <a:r>
              <a:rPr lang="en-US" sz="1200"/>
              <a:t> – (1) </a:t>
            </a:r>
            <a:r>
              <a:rPr lang="en-US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https://insideevs.com/news/565883/electric-car-prices-us/</a:t>
            </a:r>
            <a:r>
              <a:rPr lang="en-US" sz="1200"/>
              <a:t> (2) https://insideevs.com/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CD9-60E6-3671-52F3-1311BF98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Most Popular Electric Vehicles in Washington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0E65B-2BE3-9322-E991-4FF32C49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172" y="2086041"/>
            <a:ext cx="9359659" cy="3585829"/>
          </a:xfrm>
        </p:spPr>
        <p:txBody>
          <a:bodyPr/>
          <a:lstStyle/>
          <a:p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Place: </a:t>
            </a:r>
            <a:r>
              <a:rPr lang="en-US"/>
              <a:t>Chevrolet *11,528</a:t>
            </a:r>
          </a:p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Place: </a:t>
            </a:r>
            <a:r>
              <a:rPr lang="en-US"/>
              <a:t>Nissan *15,324</a:t>
            </a:r>
          </a:p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Place: </a:t>
            </a:r>
            <a:r>
              <a:rPr lang="en-US"/>
              <a:t>Tesla *63,032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1799132-83E1-AFA7-E4BA-45FF6583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01" y="5570834"/>
            <a:ext cx="2140841" cy="764586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C8DAE2D5-8897-75D6-BE0E-B84563545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902" y="5687141"/>
            <a:ext cx="2140841" cy="683133"/>
          </a:xfrm>
          <a:prstGeom prst="rect">
            <a:avLst/>
          </a:prstGeom>
        </p:spPr>
      </p:pic>
      <p:pic>
        <p:nvPicPr>
          <p:cNvPr id="6" name="Picture 5" descr="A white car with black background&#10;&#10;Description automatically generated">
            <a:extLst>
              <a:ext uri="{FF2B5EF4-FFF2-40B4-BE49-F238E27FC236}">
                <a16:creationId xmlns:a16="http://schemas.microsoft.com/office/drawing/2014/main" id="{7E29F00E-8019-A2EE-F502-326C49AE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40" y="1643332"/>
            <a:ext cx="4673433" cy="2836514"/>
          </a:xfrm>
          <a:prstGeom prst="rect">
            <a:avLst/>
          </a:prstGeom>
        </p:spPr>
      </p:pic>
      <p:pic>
        <p:nvPicPr>
          <p:cNvPr id="8" name="Picture 7" descr="A white car with a black background&#10;&#10;Description automatically generated">
            <a:extLst>
              <a:ext uri="{FF2B5EF4-FFF2-40B4-BE49-F238E27FC236}">
                <a16:creationId xmlns:a16="http://schemas.microsoft.com/office/drawing/2014/main" id="{39BED48E-5BDC-62D3-2A89-0D7379DAC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82" y="3964741"/>
            <a:ext cx="3910782" cy="1915624"/>
          </a:xfrm>
          <a:prstGeom prst="rect">
            <a:avLst/>
          </a:prstGeom>
        </p:spPr>
      </p:pic>
      <p:pic>
        <p:nvPicPr>
          <p:cNvPr id="11" name="Picture 10" descr="A white car with a black background&#10;&#10;Description automatically generated">
            <a:extLst>
              <a:ext uri="{FF2B5EF4-FFF2-40B4-BE49-F238E27FC236}">
                <a16:creationId xmlns:a16="http://schemas.microsoft.com/office/drawing/2014/main" id="{B9575203-2CDD-90FB-5265-3FA246AA2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33" y="3655210"/>
            <a:ext cx="2899323" cy="19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444A-495E-1D4D-F9BB-6A298750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Top 3 Electric Vehicle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C4C3-2EA6-2E83-AD1F-B338B2BC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1" y="2258568"/>
            <a:ext cx="11114273" cy="4148138"/>
          </a:xfrm>
        </p:spPr>
        <p:txBody>
          <a:bodyPr>
            <a:normAutofit/>
          </a:bodyPr>
          <a:lstStyle/>
          <a:p>
            <a:endParaRPr lang="en-US" sz="1800" b="1"/>
          </a:p>
          <a:p>
            <a:r>
              <a:rPr lang="en-US" sz="1800" b="1"/>
              <a:t>3</a:t>
            </a:r>
            <a:r>
              <a:rPr lang="en-US" sz="1800" b="1" baseline="30000"/>
              <a:t>rd</a:t>
            </a:r>
            <a:r>
              <a:rPr lang="en-US" sz="1800" b="1"/>
              <a:t> Place:</a:t>
            </a:r>
            <a:r>
              <a:rPr lang="en-US" sz="1800"/>
              <a:t> Nissan Leaf *13,554</a:t>
            </a:r>
          </a:p>
          <a:p>
            <a:r>
              <a:rPr lang="en-US" sz="1800" b="1"/>
              <a:t>2</a:t>
            </a:r>
            <a:r>
              <a:rPr lang="en-US" sz="1800" b="1" baseline="30000"/>
              <a:t>nd</a:t>
            </a:r>
            <a:r>
              <a:rPr lang="en-US" sz="1800" b="1"/>
              <a:t> Place: </a:t>
            </a:r>
            <a:r>
              <a:rPr lang="en-US" sz="1800"/>
              <a:t>Tesla Model Y *24,814</a:t>
            </a:r>
          </a:p>
          <a:p>
            <a:r>
              <a:rPr lang="en-US" sz="1800" b="1"/>
              <a:t>1</a:t>
            </a:r>
            <a:r>
              <a:rPr lang="en-US" sz="1800" b="1" baseline="30000"/>
              <a:t>st</a:t>
            </a:r>
            <a:r>
              <a:rPr lang="en-US" sz="1800" b="1"/>
              <a:t> Place: </a:t>
            </a:r>
            <a:r>
              <a:rPr lang="en-US" sz="1800"/>
              <a:t>Tesla Model 3 *25,843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0EBA681-6BAA-1F8D-E852-9F8BD0CD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073" y="5723575"/>
            <a:ext cx="2140841" cy="68313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F02A19E-D8A1-C516-63BF-84FCF8A9D0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9B27F-34F1-BC9E-C50A-1A8B02FE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49" y="1973588"/>
            <a:ext cx="3624118" cy="33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5ECF-58B3-8C1F-17FF-37E77007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TESLA: EV FAVORITE CAR 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EBA1-FD92-034F-1BB3-61D8DACD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1" y="1916347"/>
            <a:ext cx="4057867" cy="3928050"/>
          </a:xfrm>
        </p:spPr>
        <p:txBody>
          <a:bodyPr>
            <a:normAutofit/>
          </a:bodyPr>
          <a:lstStyle/>
          <a:p>
            <a:r>
              <a:rPr lang="en-US" sz="1600"/>
              <a:t>Safety Is Priority with </a:t>
            </a:r>
            <a:r>
              <a:rPr lang="en-US" sz="1600" b="1"/>
              <a:t>Tesla</a:t>
            </a:r>
            <a:r>
              <a:rPr lang="en-US" sz="1600"/>
              <a:t>!</a:t>
            </a:r>
          </a:p>
          <a:p>
            <a:r>
              <a:rPr lang="en-US" sz="1600"/>
              <a:t>The </a:t>
            </a:r>
            <a:r>
              <a:rPr lang="en-US" sz="1600" b="1"/>
              <a:t>Tesla</a:t>
            </a:r>
            <a:r>
              <a:rPr lang="en-US" sz="1600"/>
              <a:t> Model S Scored Higher Than The Highest-Possible Safety Rating</a:t>
            </a:r>
          </a:p>
          <a:p>
            <a:r>
              <a:rPr lang="en-US" sz="1600"/>
              <a:t>Only Six Parts On A </a:t>
            </a:r>
            <a:r>
              <a:rPr lang="en-US" sz="1600" b="1"/>
              <a:t>Tesla</a:t>
            </a:r>
            <a:r>
              <a:rPr lang="en-US" sz="1600"/>
              <a:t> Car Need To Be Replaced At Normal Intervals</a:t>
            </a:r>
          </a:p>
          <a:p>
            <a:r>
              <a:rPr lang="en-US" sz="1600"/>
              <a:t>The </a:t>
            </a:r>
            <a:r>
              <a:rPr lang="en-US" sz="1600" b="1"/>
              <a:t>Tesla</a:t>
            </a:r>
            <a:r>
              <a:rPr lang="en-US" sz="1600"/>
              <a:t> Model X Can Turn Itself Into A Hospital Operating Room</a:t>
            </a:r>
          </a:p>
          <a:p>
            <a:r>
              <a:rPr lang="en-US" sz="1600" b="1"/>
              <a:t>Tesla</a:t>
            </a:r>
            <a:r>
              <a:rPr lang="en-US" sz="1600"/>
              <a:t> Cars Pose A Danger To The Environment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52CE7DE-08FD-FD97-22F3-55DFB17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62" y="5922873"/>
            <a:ext cx="1205398" cy="384637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3C23AB6-80A2-B8FC-9CE9-169A16737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505201"/>
            <a:ext cx="3053751" cy="305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E9827-122C-9331-A8D7-1CCFFC83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85" y="1812896"/>
            <a:ext cx="6660015" cy="41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5168-F8FF-E243-ADD4-FCBEFF35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County Population vs. Number of EVs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3AF9-8709-8792-51DB-01D6A6859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85BAFA6-4C15-DF88-80AA-B818A2B63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21" y="5614949"/>
            <a:ext cx="2140841" cy="683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FC257-398B-8ABC-87A0-9B522799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74" y="1821945"/>
            <a:ext cx="6879891" cy="36713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3EC750-8B5C-63B9-26E2-485FA636A589}"/>
              </a:ext>
            </a:extLst>
          </p:cNvPr>
          <p:cNvSpPr txBox="1">
            <a:spLocks/>
          </p:cNvSpPr>
          <p:nvPr/>
        </p:nvSpPr>
        <p:spPr>
          <a:xfrm>
            <a:off x="825733" y="1986345"/>
            <a:ext cx="3543069" cy="4149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King County (Seattle) has the largest county population and the largest number of Electric Vehicles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i="1"/>
              <a:t>Population = 6.8M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i="1"/>
              <a:t>Number of EVs = 85,602</a:t>
            </a:r>
          </a:p>
          <a:p>
            <a:r>
              <a:rPr lang="en-US" sz="1600"/>
              <a:t>Electric vehicles in King County have some of the lowest emissions of any vehicles in the country</a:t>
            </a:r>
          </a:p>
          <a:p>
            <a:r>
              <a:rPr lang="en-US" sz="1600"/>
              <a:t>Electric vehicles made up 11.2% of new vehicles registered in the Seattle metro area (King County).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5168-F8FF-E243-ADD4-FCBEFF35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2" y="923996"/>
            <a:ext cx="10995659" cy="1077849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Percentage of County Population Driving EVs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0032A-F95A-3815-4852-55CD763D0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2277" y="1539817"/>
            <a:ext cx="9239203" cy="52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DCA-CD9D-0810-1ED1-37410E75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Summary Statistics Part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C77A-ED75-7FF4-F482-101831482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83BFE90-5496-B075-F63D-C10454F7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57" y="6058161"/>
            <a:ext cx="1418811" cy="452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8BA1E-F568-13F9-B343-91A07CA1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7" y="1908880"/>
            <a:ext cx="10759949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8DB9-DF54-85C5-4D9B-3F85D57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Summary Statistics Part I</a:t>
            </a:r>
          </a:p>
        </p:txBody>
      </p:sp>
      <p:pic>
        <p:nvPicPr>
          <p:cNvPr id="5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074C4E7-3B80-390D-7C35-40D4BEC42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3671" y="2769079"/>
            <a:ext cx="6893698" cy="1777042"/>
          </a:xfrm>
        </p:spPr>
      </p:pic>
    </p:spTree>
    <p:extLst>
      <p:ext uri="{BB962C8B-B14F-4D97-AF65-F5344CB8AC3E}">
        <p14:creationId xmlns:p14="http://schemas.microsoft.com/office/powerpoint/2010/main" val="493826069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TribuneVTI</vt:lpstr>
      <vt:lpstr>Data Stories Behind Electric Vehicles in Washington State</vt:lpstr>
      <vt:lpstr>Electric Vehicles in Washington</vt:lpstr>
      <vt:lpstr>Most Popular Electric Vehicles in Washington</vt:lpstr>
      <vt:lpstr>Top 3 Electric Vehicle Models</vt:lpstr>
      <vt:lpstr>TESLA: EV FAVORITE CAR FUN FACT</vt:lpstr>
      <vt:lpstr>County Population vs. Number of EVs</vt:lpstr>
      <vt:lpstr>Percentage of County Population Driving EVs</vt:lpstr>
      <vt:lpstr>Summary Statistics Part II</vt:lpstr>
      <vt:lpstr>Summary Statistics Part I</vt:lpstr>
      <vt:lpstr>Base MSRP vs. Manufacturing Year BEVs &amp; PHEVs</vt:lpstr>
      <vt:lpstr>Electric Vehicle Terminology</vt:lpstr>
      <vt:lpstr>Electric Range vs. Year of Manufacturing for EVs</vt:lpstr>
      <vt:lpstr>Mileage vs. Price of Electric Vehicles</vt:lpstr>
      <vt:lpstr>Clean Alternative Fuel Vehicle (CAFV) Eligibility</vt:lpstr>
      <vt:lpstr>Any Questions?</vt:lpstr>
      <vt:lpstr>Extreme Outliers for Base MSRP</vt:lpstr>
      <vt:lpstr>Data Distribution within Boxplot for EV count per year</vt:lpstr>
      <vt:lpstr>Data Distribution within Boxplot for EV count for Battery Range </vt:lpstr>
      <vt:lpstr>Data Distribution within Boxplot for EV count for Base MSRP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Stories Behind Electric Vehicles in Washington State</dc:title>
  <dc:creator>Ron Beatty</dc:creator>
  <cp:revision>1</cp:revision>
  <dcterms:created xsi:type="dcterms:W3CDTF">2023-07-24T23:47:26Z</dcterms:created>
  <dcterms:modified xsi:type="dcterms:W3CDTF">2023-07-27T22:27:35Z</dcterms:modified>
</cp:coreProperties>
</file>