
<file path=[Content_Types].xml><?xml version="1.0" encoding="utf-8"?>
<Types xmlns="http://schemas.openxmlformats.org/package/2006/content-types">
  <Default Extension="wdp" ContentType="image/vnd.ms-phot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258" r:id="rId4"/>
    <p:sldId id="257" r:id="rId6"/>
    <p:sldId id="260" r:id="rId7"/>
    <p:sldId id="281" r:id="rId8"/>
    <p:sldId id="264" r:id="rId9"/>
    <p:sldId id="269" r:id="rId10"/>
    <p:sldId id="267" r:id="rId11"/>
    <p:sldId id="279" r:id="rId12"/>
    <p:sldId id="280" r:id="rId13"/>
    <p:sldId id="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5A"/>
    <a:srgbClr val="FDBC4A"/>
    <a:srgbClr val="2D508F"/>
    <a:srgbClr val="5C84CC"/>
    <a:srgbClr val="3864B2"/>
    <a:srgbClr val="284574"/>
    <a:srgbClr val="4A6B8A"/>
    <a:srgbClr val="17293B"/>
    <a:srgbClr val="FFC637"/>
    <a:srgbClr val="FF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77" autoAdjust="0"/>
    <p:restoredTop sz="94661" autoAdjust="0"/>
  </p:normalViewPr>
  <p:slideViewPr>
    <p:cSldViewPr snapToGrid="0" showGuides="1">
      <p:cViewPr varScale="1">
        <p:scale>
          <a:sx n="75" d="100"/>
          <a:sy n="75" d="100"/>
        </p:scale>
        <p:origin x="466" y="48"/>
      </p:cViewPr>
      <p:guideLst>
        <p:guide pos="416"/>
        <p:guide pos="1165"/>
        <p:guide orient="horz" pos="184"/>
        <p:guide orient="horz" pos="2152"/>
        <p:guide orient="horz" pos="3929"/>
        <p:guide orient="horz" pos="3876"/>
        <p:guide pos="6551"/>
        <p:guide pos="5079"/>
        <p:guide pos="3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7DE93-04C8-416C-ABFD-D1150152C2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24C7B-5578-4547-871C-CADE684853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24C7B-5578-4547-871C-CADE6848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24C7B-5578-4547-871C-CADE6848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24C7B-5578-4547-871C-CADE6848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24C7B-5578-4547-871C-CADE6848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24C7B-5578-4547-871C-CADE6848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24C7B-5578-4547-871C-CADE6848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24C7B-5578-4547-871C-CADE6848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24C7B-5578-4547-871C-CADE6848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24C7B-5578-4547-871C-CADE6848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24C7B-5578-4547-871C-CADE6848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7"/>
          <p:cNvSpPr>
            <a:spLocks noGrp="1"/>
          </p:cNvSpPr>
          <p:nvPr>
            <p:ph type="pic" sz="quarter" idx="14"/>
          </p:nvPr>
        </p:nvSpPr>
        <p:spPr>
          <a:xfrm>
            <a:off x="6362703" y="1851818"/>
            <a:ext cx="2238375" cy="125908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20399998" lon="600000" rev="20099999"/>
            </a:camera>
            <a:lightRig rig="threePt" dir="t">
              <a:rot lat="0" lon="0" rev="16200000"/>
            </a:lightRig>
          </a:scene3d>
          <a:sp3d extrusionH="323850"/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7"/>
          <p:cNvSpPr>
            <a:spLocks noGrp="1"/>
          </p:cNvSpPr>
          <p:nvPr>
            <p:ph type="pic" sz="quarter" idx="15"/>
          </p:nvPr>
        </p:nvSpPr>
        <p:spPr>
          <a:xfrm>
            <a:off x="4210054" y="852437"/>
            <a:ext cx="2238375" cy="125908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20399998" lon="600000" rev="20099999"/>
            </a:camera>
            <a:lightRig rig="threePt" dir="t">
              <a:rot lat="0" lon="0" rev="16200000"/>
            </a:lightRig>
          </a:scene3d>
          <a:sp3d extrusionH="323850"/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419225" y="1215132"/>
            <a:ext cx="2238375" cy="125908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20399998" lon="600000" rev="20099999"/>
            </a:camera>
            <a:lightRig rig="threePt" dir="t">
              <a:rot lat="0" lon="0" rev="16200000"/>
            </a:lightRig>
          </a:scene3d>
          <a:sp3d extrusionH="323850"/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1"/>
          </p:nvPr>
        </p:nvSpPr>
        <p:spPr>
          <a:xfrm>
            <a:off x="5810249" y="2982466"/>
            <a:ext cx="2238375" cy="125908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20399998" lon="600000" rev="20099999"/>
            </a:camera>
            <a:lightRig rig="threePt" dir="t">
              <a:rot lat="0" lon="0" rev="16200000"/>
            </a:lightRig>
          </a:scene3d>
          <a:sp3d extrusionH="1593850"/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3571874" y="1130300"/>
            <a:ext cx="2238375" cy="125908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20399998" lon="600000" rev="20099999"/>
            </a:camera>
            <a:lightRig rig="threePt" dir="t">
              <a:rot lat="0" lon="0" rev="16200000"/>
            </a:lightRig>
          </a:scene3d>
          <a:sp3d extrusionH="2857500"/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3"/>
          </p:nvPr>
        </p:nvSpPr>
        <p:spPr>
          <a:xfrm>
            <a:off x="8234358" y="3981847"/>
            <a:ext cx="2238375" cy="125908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20399998" lon="600000" rev="20099999"/>
            </a:camera>
            <a:lightRig rig="threePt" dir="t">
              <a:rot lat="0" lon="0" rev="16200000"/>
            </a:lightRig>
          </a:scene3d>
          <a:sp3d extrusionH="323850"/>
        </p:spPr>
        <p:txBody>
          <a:bodyPr/>
          <a:lstStyle/>
          <a:p>
            <a:endParaRPr lang="zh-CN" altLang="en-US"/>
          </a:p>
        </p:txBody>
      </p:sp>
      <p:sp>
        <p:nvSpPr>
          <p:cNvPr id="14" name="图片占位符 7"/>
          <p:cNvSpPr>
            <a:spLocks noGrp="1"/>
          </p:cNvSpPr>
          <p:nvPr>
            <p:ph type="pic" sz="quarter" idx="16"/>
          </p:nvPr>
        </p:nvSpPr>
        <p:spPr>
          <a:xfrm>
            <a:off x="5143497" y="4611390"/>
            <a:ext cx="2238375" cy="125908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20399998" lon="600000" rev="20099999"/>
            </a:camera>
            <a:lightRig rig="threePt" dir="t">
              <a:rot lat="0" lon="0" rev="16200000"/>
            </a:lightRig>
          </a:scene3d>
          <a:sp3d extrusionH="958850"/>
        </p:spPr>
        <p:txBody>
          <a:bodyPr/>
          <a:lstStyle/>
          <a:p>
            <a:endParaRPr lang="zh-CN" altLang="en-US"/>
          </a:p>
        </p:txBody>
      </p:sp>
      <p:sp>
        <p:nvSpPr>
          <p:cNvPr id="15" name="图片占位符 7"/>
          <p:cNvSpPr>
            <a:spLocks noGrp="1"/>
          </p:cNvSpPr>
          <p:nvPr>
            <p:ph type="pic" sz="quarter" idx="17"/>
          </p:nvPr>
        </p:nvSpPr>
        <p:spPr>
          <a:xfrm>
            <a:off x="2905122" y="3311077"/>
            <a:ext cx="2238375" cy="125908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20399998" lon="600000" rev="20099999"/>
            </a:camera>
            <a:lightRig rig="threePt" dir="t">
              <a:rot lat="0" lon="0" rev="16200000"/>
            </a:lightRig>
          </a:scene3d>
          <a:sp3d extrusionH="1593850"/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7"/>
          <p:cNvSpPr>
            <a:spLocks noGrp="1"/>
          </p:cNvSpPr>
          <p:nvPr>
            <p:ph type="pic" sz="quarter" idx="18"/>
          </p:nvPr>
        </p:nvSpPr>
        <p:spPr>
          <a:xfrm>
            <a:off x="2209799" y="4979293"/>
            <a:ext cx="2238375" cy="125908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20399998" lon="600000" rev="20099999"/>
            </a:camera>
            <a:lightRig rig="threePt" dir="t">
              <a:rot lat="0" lon="0" rev="16200000"/>
            </a:lightRig>
          </a:scene3d>
          <a:sp3d extrusionH="323850"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FF64-4620-4171-9573-F9351A61E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6DC6-7677-48D6-B1E3-6908FAFFF5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FF64-4620-4171-9573-F9351A61E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6DC6-7677-48D6-B1E3-6908FAFFF5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FF64-4620-4171-9573-F9351A61E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6DC6-7677-48D6-B1E3-6908FAFFF5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FF64-4620-4171-9573-F9351A61E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6DC6-7677-48D6-B1E3-6908FAFFF5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11112"/>
            <a:ext cx="3775170" cy="2238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图片占位符 3"/>
          <p:cNvSpPr>
            <a:spLocks noGrp="1"/>
          </p:cNvSpPr>
          <p:nvPr>
            <p:ph type="pic" sz="quarter" idx="11"/>
          </p:nvPr>
        </p:nvSpPr>
        <p:spPr>
          <a:xfrm>
            <a:off x="4324255" y="11112"/>
            <a:ext cx="3775170" cy="2238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图片占位符 3"/>
          <p:cNvSpPr>
            <a:spLocks noGrp="1"/>
          </p:cNvSpPr>
          <p:nvPr>
            <p:ph type="pic" sz="quarter" idx="12"/>
          </p:nvPr>
        </p:nvSpPr>
        <p:spPr>
          <a:xfrm>
            <a:off x="8416830" y="0"/>
            <a:ext cx="3775170" cy="2238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3"/>
          </p:nvPr>
        </p:nvSpPr>
        <p:spPr>
          <a:xfrm>
            <a:off x="0" y="2326480"/>
            <a:ext cx="3775170" cy="2238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图片占位符 3"/>
          <p:cNvSpPr>
            <a:spLocks noGrp="1"/>
          </p:cNvSpPr>
          <p:nvPr>
            <p:ph type="pic" sz="quarter" idx="14"/>
          </p:nvPr>
        </p:nvSpPr>
        <p:spPr>
          <a:xfrm>
            <a:off x="4324255" y="2326480"/>
            <a:ext cx="3775170" cy="2238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图片占位符 3"/>
          <p:cNvSpPr>
            <a:spLocks noGrp="1"/>
          </p:cNvSpPr>
          <p:nvPr>
            <p:ph type="pic" sz="quarter" idx="15"/>
          </p:nvPr>
        </p:nvSpPr>
        <p:spPr>
          <a:xfrm>
            <a:off x="8416830" y="2309812"/>
            <a:ext cx="3775170" cy="2238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图片占位符 3"/>
          <p:cNvSpPr>
            <a:spLocks noGrp="1"/>
          </p:cNvSpPr>
          <p:nvPr>
            <p:ph type="pic" sz="quarter" idx="16"/>
          </p:nvPr>
        </p:nvSpPr>
        <p:spPr>
          <a:xfrm>
            <a:off x="0" y="4641849"/>
            <a:ext cx="3775170" cy="2238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图片占位符 3"/>
          <p:cNvSpPr>
            <a:spLocks noGrp="1"/>
          </p:cNvSpPr>
          <p:nvPr>
            <p:ph type="pic" sz="quarter" idx="17"/>
          </p:nvPr>
        </p:nvSpPr>
        <p:spPr>
          <a:xfrm>
            <a:off x="4324255" y="4641849"/>
            <a:ext cx="3775170" cy="2238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图片占位符 3"/>
          <p:cNvSpPr>
            <a:spLocks noGrp="1"/>
          </p:cNvSpPr>
          <p:nvPr>
            <p:ph type="pic" sz="quarter" idx="18"/>
          </p:nvPr>
        </p:nvSpPr>
        <p:spPr>
          <a:xfrm>
            <a:off x="8416830" y="4630737"/>
            <a:ext cx="3775170" cy="2238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FF64-4620-4171-9573-F9351A61E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6DC6-7677-48D6-B1E3-6908FAFFF5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FF64-4620-4171-9573-F9351A61E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6DC6-7677-48D6-B1E3-6908FAFFF5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FF64-4620-4171-9573-F9351A61E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6DC6-7677-48D6-B1E3-6908FAFFF5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FF64-4620-4171-9573-F9351A61E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6DC6-7677-48D6-B1E3-6908FAFFF5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FF64-4620-4171-9573-F9351A61E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6DC6-7677-48D6-B1E3-6908FAFFF5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FF64-4620-4171-9573-F9351A61E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6DC6-7677-48D6-B1E3-6908FAFFF5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FF64-4620-4171-9573-F9351A61E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6DC6-7677-48D6-B1E3-6908FAFFF5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DFF64-4620-4171-9573-F9351A61E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F6DC6-7677-48D6-B1E3-6908FAFFF5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email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0" y="0"/>
            <a:ext cx="12191980" cy="6857990"/>
          </a:xfrm>
          <a:prstGeom prst="rect">
            <a:avLst/>
          </a:prstGeom>
          <a:gradFill flip="none" rotWithShape="1">
            <a:gsLst>
              <a:gs pos="0">
                <a:srgbClr val="4A6B8A">
                  <a:alpha val="8000"/>
                </a:srgbClr>
              </a:gs>
              <a:gs pos="100000">
                <a:srgbClr val="4A6B8A">
                  <a:alpha val="82000"/>
                </a:srgbClr>
              </a:gs>
            </a:gsLst>
            <a:lin ang="0" scaled="1"/>
            <a:tileRect/>
          </a:gradFill>
        </p:spPr>
      </p:pic>
      <p:sp>
        <p:nvSpPr>
          <p:cNvPr id="25" name="矩形 24"/>
          <p:cNvSpPr/>
          <p:nvPr/>
        </p:nvSpPr>
        <p:spPr>
          <a:xfrm>
            <a:off x="-2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7264400" algn="l"/>
                <a:tab pos="7446645" algn="l"/>
              </a:tabLst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69157" y="2659559"/>
            <a:ext cx="4119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Jquery</a:t>
            </a:r>
            <a:r>
              <a:rPr lang="zh-CN" altLang="en-US" sz="4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考核汇报</a:t>
            </a:r>
            <a:endParaRPr lang="zh-CN" altLang="en-US" sz="4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89341" y="3329781"/>
            <a:ext cx="4710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Technology Star Air Business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69137" y="2435476"/>
            <a:ext cx="3720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你只有一定要 才一定会得到</a:t>
            </a:r>
            <a:endParaRPr lang="zh-CN" altLang="en-US" sz="1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80755" y="4438015"/>
            <a:ext cx="926465" cy="390525"/>
          </a:xfrm>
          <a:prstGeom prst="rect">
            <a:avLst/>
          </a:prstGeom>
          <a:solidFill>
            <a:srgbClr val="FFC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吴宇</a:t>
            </a:r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>
            <a:off x="-1" y="1967024"/>
            <a:ext cx="4894668" cy="4894668"/>
          </a:xfrm>
          <a:prstGeom prst="rtTriangle">
            <a:avLst/>
          </a:prstGeom>
          <a:solidFill>
            <a:srgbClr val="2D508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5400000" flipV="1">
            <a:off x="9835116" y="1"/>
            <a:ext cx="2356864" cy="2356864"/>
          </a:xfrm>
          <a:prstGeom prst="rtTriangle">
            <a:avLst/>
          </a:prstGeom>
          <a:solidFill>
            <a:srgbClr val="2D508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图文框 27"/>
          <p:cNvSpPr/>
          <p:nvPr/>
        </p:nvSpPr>
        <p:spPr>
          <a:xfrm>
            <a:off x="1791727" y="1075513"/>
            <a:ext cx="2506189" cy="4706974"/>
          </a:xfrm>
          <a:prstGeom prst="frame">
            <a:avLst>
              <a:gd name="adj1" fmla="val 3166"/>
            </a:avLst>
          </a:prstGeom>
          <a:solidFill>
            <a:srgbClr val="5C8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87189" y="891521"/>
            <a:ext cx="776177" cy="542261"/>
          </a:xfrm>
          <a:prstGeom prst="rect">
            <a:avLst/>
          </a:prstGeom>
          <a:noFill/>
          <a:ln w="38100">
            <a:solidFill>
              <a:srgbClr val="FF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email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0" y="0"/>
            <a:ext cx="12191980" cy="6857990"/>
          </a:xfrm>
          <a:prstGeom prst="rect">
            <a:avLst/>
          </a:prstGeom>
          <a:gradFill flip="none" rotWithShape="1">
            <a:gsLst>
              <a:gs pos="0">
                <a:srgbClr val="4A6B8A">
                  <a:alpha val="8000"/>
                </a:srgbClr>
              </a:gs>
              <a:gs pos="100000">
                <a:srgbClr val="4A6B8A">
                  <a:alpha val="82000"/>
                </a:srgbClr>
              </a:gs>
            </a:gsLst>
            <a:lin ang="0" scaled="1"/>
            <a:tileRect/>
          </a:gradFill>
        </p:spPr>
      </p:pic>
      <p:sp>
        <p:nvSpPr>
          <p:cNvPr id="25" name="矩形 24"/>
          <p:cNvSpPr/>
          <p:nvPr/>
        </p:nvSpPr>
        <p:spPr>
          <a:xfrm>
            <a:off x="-2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7264400" algn="l"/>
                <a:tab pos="7446645" algn="l"/>
              </a:tabLst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81535" y="2263319"/>
            <a:ext cx="30315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感谢</a:t>
            </a:r>
            <a:endParaRPr lang="en-US" altLang="zh-CN" sz="5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5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您的聆听</a:t>
            </a:r>
            <a:endParaRPr lang="zh-CN" altLang="en-US" sz="5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6" name="直角三角形 25"/>
          <p:cNvSpPr/>
          <p:nvPr/>
        </p:nvSpPr>
        <p:spPr>
          <a:xfrm>
            <a:off x="-1" y="1967024"/>
            <a:ext cx="4894668" cy="4894668"/>
          </a:xfrm>
          <a:prstGeom prst="rtTriangle">
            <a:avLst/>
          </a:prstGeom>
          <a:solidFill>
            <a:srgbClr val="2D508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5400000" flipV="1">
            <a:off x="9835116" y="1"/>
            <a:ext cx="2356864" cy="2356864"/>
          </a:xfrm>
          <a:prstGeom prst="rtTriangle">
            <a:avLst/>
          </a:prstGeom>
          <a:solidFill>
            <a:srgbClr val="2D508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图文框 27"/>
          <p:cNvSpPr/>
          <p:nvPr/>
        </p:nvSpPr>
        <p:spPr>
          <a:xfrm>
            <a:off x="1791727" y="1075513"/>
            <a:ext cx="2506189" cy="4706974"/>
          </a:xfrm>
          <a:prstGeom prst="frame">
            <a:avLst>
              <a:gd name="adj1" fmla="val 3166"/>
            </a:avLst>
          </a:prstGeom>
          <a:solidFill>
            <a:srgbClr val="5C8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87189" y="891521"/>
            <a:ext cx="776177" cy="542261"/>
          </a:xfrm>
          <a:prstGeom prst="rect">
            <a:avLst/>
          </a:prstGeom>
          <a:noFill/>
          <a:ln w="38100">
            <a:solidFill>
              <a:srgbClr val="FF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0" y="-5407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7264400" algn="l"/>
                <a:tab pos="7446645" algn="l"/>
              </a:tabLst>
            </a:pPr>
            <a:endParaRPr lang="zh-CN" altLang="en-US" dirty="0"/>
          </a:p>
        </p:txBody>
      </p:sp>
      <p:grpSp>
        <p:nvGrpSpPr>
          <p:cNvPr id="97" name="组合 96"/>
          <p:cNvGrpSpPr/>
          <p:nvPr/>
        </p:nvGrpSpPr>
        <p:grpSpPr>
          <a:xfrm>
            <a:off x="1590061" y="1447537"/>
            <a:ext cx="3550615" cy="3519265"/>
            <a:chOff x="3798631" y="1507215"/>
            <a:chExt cx="3550615" cy="3519265"/>
          </a:xfrm>
        </p:grpSpPr>
        <p:sp>
          <p:nvSpPr>
            <p:cNvPr id="21" name="流程图: 接点 20"/>
            <p:cNvSpPr/>
            <p:nvPr/>
          </p:nvSpPr>
          <p:spPr>
            <a:xfrm>
              <a:off x="5843084" y="2266466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22" name="流程图: 接点 21"/>
            <p:cNvSpPr/>
            <p:nvPr/>
          </p:nvSpPr>
          <p:spPr>
            <a:xfrm>
              <a:off x="4905991" y="2212964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24" name="流程图: 接点 23"/>
            <p:cNvSpPr/>
            <p:nvPr/>
          </p:nvSpPr>
          <p:spPr>
            <a:xfrm>
              <a:off x="4959493" y="4248796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25" name="流程图: 接点 24"/>
            <p:cNvSpPr/>
            <p:nvPr/>
          </p:nvSpPr>
          <p:spPr>
            <a:xfrm>
              <a:off x="6287310" y="3689172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798631" y="1507215"/>
              <a:ext cx="3550615" cy="3519265"/>
              <a:chOff x="3798631" y="1507215"/>
              <a:chExt cx="3550615" cy="3519265"/>
            </a:xfrm>
          </p:grpSpPr>
          <p:sp>
            <p:nvSpPr>
              <p:cNvPr id="13" name="流程图: 接点 12"/>
              <p:cNvSpPr/>
              <p:nvPr/>
            </p:nvSpPr>
            <p:spPr>
              <a:xfrm>
                <a:off x="3852153" y="1556425"/>
                <a:ext cx="3443591" cy="3443591"/>
              </a:xfrm>
              <a:prstGeom prst="flowChartConnector">
                <a:avLst/>
              </a:prstGeom>
              <a:noFill/>
              <a:ln w="28575">
                <a:solidFill>
                  <a:schemeClr val="bg1">
                    <a:alpha val="1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15" name="流程图: 接点 14"/>
              <p:cNvSpPr/>
              <p:nvPr/>
            </p:nvSpPr>
            <p:spPr>
              <a:xfrm>
                <a:off x="6887181" y="2159462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16" name="流程图: 接点 15"/>
              <p:cNvSpPr/>
              <p:nvPr/>
            </p:nvSpPr>
            <p:spPr>
              <a:xfrm>
                <a:off x="3798631" y="3278220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17" name="流程图: 接点 16"/>
              <p:cNvSpPr/>
              <p:nvPr/>
            </p:nvSpPr>
            <p:spPr>
              <a:xfrm>
                <a:off x="4215318" y="4331484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18" name="流程图: 接点 17"/>
              <p:cNvSpPr/>
              <p:nvPr/>
            </p:nvSpPr>
            <p:spPr>
              <a:xfrm>
                <a:off x="5525309" y="1507215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19" name="流程图: 接点 18"/>
              <p:cNvSpPr/>
              <p:nvPr/>
            </p:nvSpPr>
            <p:spPr>
              <a:xfrm>
                <a:off x="5520446" y="4919476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20" name="流程图: 接点 19"/>
              <p:cNvSpPr/>
              <p:nvPr/>
            </p:nvSpPr>
            <p:spPr>
              <a:xfrm>
                <a:off x="7242242" y="3337642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23" name="流程图: 接点 22"/>
              <p:cNvSpPr/>
              <p:nvPr/>
            </p:nvSpPr>
            <p:spPr>
              <a:xfrm>
                <a:off x="6838544" y="4344447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26" name="流程图: 接点 25"/>
              <p:cNvSpPr/>
              <p:nvPr/>
            </p:nvSpPr>
            <p:spPr>
              <a:xfrm>
                <a:off x="4161816" y="2124927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</p:grpSp>
        <p:sp>
          <p:nvSpPr>
            <p:cNvPr id="28" name="流程图: 接点 27"/>
            <p:cNvSpPr/>
            <p:nvPr/>
          </p:nvSpPr>
          <p:spPr>
            <a:xfrm>
              <a:off x="6632642" y="2916250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29" name="流程图: 接点 28"/>
            <p:cNvSpPr/>
            <p:nvPr/>
          </p:nvSpPr>
          <p:spPr>
            <a:xfrm>
              <a:off x="4401765" y="3321996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30" name="流程图: 接点 29"/>
            <p:cNvSpPr/>
            <p:nvPr/>
          </p:nvSpPr>
          <p:spPr>
            <a:xfrm>
              <a:off x="5427212" y="3184449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31" name="流程图: 接点 30"/>
            <p:cNvSpPr/>
            <p:nvPr/>
          </p:nvSpPr>
          <p:spPr>
            <a:xfrm>
              <a:off x="5596664" y="4198110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cxnSp>
          <p:nvCxnSpPr>
            <p:cNvPr id="33" name="直接连接符 32"/>
            <p:cNvCxnSpPr>
              <a:stCxn id="26" idx="0"/>
              <a:endCxn id="22" idx="4"/>
            </p:cNvCxnSpPr>
            <p:nvPr/>
          </p:nvCxnSpPr>
          <p:spPr>
            <a:xfrm>
              <a:off x="4215318" y="2124927"/>
              <a:ext cx="744175" cy="195041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8" idx="0"/>
              <a:endCxn id="22" idx="2"/>
            </p:cNvCxnSpPr>
            <p:nvPr/>
          </p:nvCxnSpPr>
          <p:spPr>
            <a:xfrm flipH="1">
              <a:off x="4905991" y="1507215"/>
              <a:ext cx="672820" cy="759251"/>
            </a:xfrm>
            <a:prstGeom prst="line">
              <a:avLst/>
            </a:prstGeom>
            <a:ln>
              <a:solidFill>
                <a:srgbClr val="FFC637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2" idx="2"/>
              <a:endCxn id="21" idx="6"/>
            </p:cNvCxnSpPr>
            <p:nvPr/>
          </p:nvCxnSpPr>
          <p:spPr>
            <a:xfrm>
              <a:off x="4905991" y="2266466"/>
              <a:ext cx="1044097" cy="53502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21" idx="6"/>
              <a:endCxn id="15" idx="4"/>
            </p:cNvCxnSpPr>
            <p:nvPr/>
          </p:nvCxnSpPr>
          <p:spPr>
            <a:xfrm flipV="1">
              <a:off x="5950088" y="2266466"/>
              <a:ext cx="990595" cy="53502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endCxn id="28" idx="6"/>
            </p:cNvCxnSpPr>
            <p:nvPr/>
          </p:nvCxnSpPr>
          <p:spPr>
            <a:xfrm>
              <a:off x="5950088" y="2315676"/>
              <a:ext cx="789558" cy="654076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21" idx="6"/>
              <a:endCxn id="30" idx="3"/>
            </p:cNvCxnSpPr>
            <p:nvPr/>
          </p:nvCxnSpPr>
          <p:spPr>
            <a:xfrm flipH="1">
              <a:off x="5442882" y="2319968"/>
              <a:ext cx="507206" cy="955815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25" idx="1"/>
              <a:endCxn id="23" idx="5"/>
            </p:cNvCxnSpPr>
            <p:nvPr/>
          </p:nvCxnSpPr>
          <p:spPr>
            <a:xfrm>
              <a:off x="6302980" y="3704842"/>
              <a:ext cx="626898" cy="730939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0" idx="4"/>
              <a:endCxn id="20" idx="1"/>
            </p:cNvCxnSpPr>
            <p:nvPr/>
          </p:nvCxnSpPr>
          <p:spPr>
            <a:xfrm>
              <a:off x="5480714" y="3291453"/>
              <a:ext cx="1777198" cy="61859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28" idx="0"/>
              <a:endCxn id="15" idx="3"/>
            </p:cNvCxnSpPr>
            <p:nvPr/>
          </p:nvCxnSpPr>
          <p:spPr>
            <a:xfrm flipV="1">
              <a:off x="6686144" y="2250796"/>
              <a:ext cx="216707" cy="665454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29" idx="0"/>
              <a:endCxn id="24" idx="3"/>
            </p:cNvCxnSpPr>
            <p:nvPr/>
          </p:nvCxnSpPr>
          <p:spPr>
            <a:xfrm>
              <a:off x="4455267" y="3321996"/>
              <a:ext cx="519896" cy="1018134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29" idx="6"/>
              <a:endCxn id="21" idx="4"/>
            </p:cNvCxnSpPr>
            <p:nvPr/>
          </p:nvCxnSpPr>
          <p:spPr>
            <a:xfrm flipV="1">
              <a:off x="4508769" y="2373470"/>
              <a:ext cx="1387817" cy="1002028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22" idx="1"/>
              <a:endCxn id="31" idx="3"/>
            </p:cNvCxnSpPr>
            <p:nvPr/>
          </p:nvCxnSpPr>
          <p:spPr>
            <a:xfrm>
              <a:off x="4921661" y="2228634"/>
              <a:ext cx="690673" cy="206081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26" idx="0"/>
              <a:endCxn id="19" idx="0"/>
            </p:cNvCxnSpPr>
            <p:nvPr/>
          </p:nvCxnSpPr>
          <p:spPr>
            <a:xfrm>
              <a:off x="4215318" y="2124927"/>
              <a:ext cx="1358630" cy="2794549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16" idx="7"/>
              <a:endCxn id="30" idx="2"/>
            </p:cNvCxnSpPr>
            <p:nvPr/>
          </p:nvCxnSpPr>
          <p:spPr>
            <a:xfrm flipV="1">
              <a:off x="3889965" y="3237951"/>
              <a:ext cx="1537247" cy="55939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17" idx="1"/>
              <a:endCxn id="29" idx="3"/>
            </p:cNvCxnSpPr>
            <p:nvPr/>
          </p:nvCxnSpPr>
          <p:spPr>
            <a:xfrm flipV="1">
              <a:off x="4230988" y="3413330"/>
              <a:ext cx="186447" cy="933824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19" idx="5"/>
              <a:endCxn id="25" idx="1"/>
            </p:cNvCxnSpPr>
            <p:nvPr/>
          </p:nvCxnSpPr>
          <p:spPr>
            <a:xfrm flipV="1">
              <a:off x="5611780" y="3704842"/>
              <a:ext cx="691200" cy="1305968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31" idx="2"/>
              <a:endCxn id="28" idx="2"/>
            </p:cNvCxnSpPr>
            <p:nvPr/>
          </p:nvCxnSpPr>
          <p:spPr>
            <a:xfrm flipV="1">
              <a:off x="5596664" y="2969752"/>
              <a:ext cx="1035978" cy="128186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22" idx="1"/>
              <a:endCxn id="25" idx="0"/>
            </p:cNvCxnSpPr>
            <p:nvPr/>
          </p:nvCxnSpPr>
          <p:spPr>
            <a:xfrm>
              <a:off x="4921661" y="2228634"/>
              <a:ext cx="1419151" cy="1460538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endCxn id="21" idx="7"/>
            </p:cNvCxnSpPr>
            <p:nvPr/>
          </p:nvCxnSpPr>
          <p:spPr>
            <a:xfrm>
              <a:off x="5624208" y="1582932"/>
              <a:ext cx="310210" cy="699204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26" idx="0"/>
              <a:endCxn id="18" idx="2"/>
            </p:cNvCxnSpPr>
            <p:nvPr/>
          </p:nvCxnSpPr>
          <p:spPr>
            <a:xfrm flipV="1">
              <a:off x="4215318" y="1560717"/>
              <a:ext cx="1309991" cy="56421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16" idx="0"/>
              <a:endCxn id="19" idx="5"/>
            </p:cNvCxnSpPr>
            <p:nvPr/>
          </p:nvCxnSpPr>
          <p:spPr>
            <a:xfrm>
              <a:off x="3852133" y="3278220"/>
              <a:ext cx="1759647" cy="173259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17" idx="6"/>
              <a:endCxn id="24" idx="0"/>
            </p:cNvCxnSpPr>
            <p:nvPr/>
          </p:nvCxnSpPr>
          <p:spPr>
            <a:xfrm flipV="1">
              <a:off x="4322322" y="4248796"/>
              <a:ext cx="690673" cy="13619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30" idx="0"/>
              <a:endCxn id="24" idx="0"/>
            </p:cNvCxnSpPr>
            <p:nvPr/>
          </p:nvCxnSpPr>
          <p:spPr>
            <a:xfrm flipH="1">
              <a:off x="5012995" y="3184449"/>
              <a:ext cx="467719" cy="1064347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21" idx="2"/>
              <a:endCxn id="25" idx="0"/>
            </p:cNvCxnSpPr>
            <p:nvPr/>
          </p:nvCxnSpPr>
          <p:spPr>
            <a:xfrm>
              <a:off x="5843084" y="2319968"/>
              <a:ext cx="497728" cy="1369204"/>
            </a:xfrm>
            <a:prstGeom prst="line">
              <a:avLst/>
            </a:prstGeom>
            <a:ln>
              <a:solidFill>
                <a:schemeClr val="bg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31" idx="1"/>
              <a:endCxn id="30" idx="0"/>
            </p:cNvCxnSpPr>
            <p:nvPr/>
          </p:nvCxnSpPr>
          <p:spPr>
            <a:xfrm flipH="1" flipV="1">
              <a:off x="5480714" y="3184449"/>
              <a:ext cx="131620" cy="1029331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30" idx="1"/>
              <a:endCxn id="28" idx="1"/>
            </p:cNvCxnSpPr>
            <p:nvPr/>
          </p:nvCxnSpPr>
          <p:spPr>
            <a:xfrm flipV="1">
              <a:off x="5442882" y="2931920"/>
              <a:ext cx="1205430" cy="268199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28" idx="2"/>
              <a:endCxn id="20" idx="2"/>
            </p:cNvCxnSpPr>
            <p:nvPr/>
          </p:nvCxnSpPr>
          <p:spPr>
            <a:xfrm>
              <a:off x="6632642" y="2969752"/>
              <a:ext cx="609600" cy="421392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19" idx="1"/>
              <a:endCxn id="31" idx="0"/>
            </p:cNvCxnSpPr>
            <p:nvPr/>
          </p:nvCxnSpPr>
          <p:spPr>
            <a:xfrm flipV="1">
              <a:off x="5536116" y="4198110"/>
              <a:ext cx="114050" cy="737036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endCxn id="22" idx="2"/>
            </p:cNvCxnSpPr>
            <p:nvPr/>
          </p:nvCxnSpPr>
          <p:spPr>
            <a:xfrm flipV="1">
              <a:off x="3880792" y="2266466"/>
              <a:ext cx="1025199" cy="1009317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28" idx="0"/>
              <a:endCxn id="18" idx="5"/>
            </p:cNvCxnSpPr>
            <p:nvPr/>
          </p:nvCxnSpPr>
          <p:spPr>
            <a:xfrm flipH="1" flipV="1">
              <a:off x="5616643" y="1598549"/>
              <a:ext cx="1069501" cy="1317701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文本框 97"/>
          <p:cNvSpPr txBox="1"/>
          <p:nvPr/>
        </p:nvSpPr>
        <p:spPr>
          <a:xfrm>
            <a:off x="2682541" y="302099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6784711" y="1659082"/>
            <a:ext cx="3870320" cy="594337"/>
            <a:chOff x="6780831" y="1321156"/>
            <a:chExt cx="4221153" cy="594337"/>
          </a:xfrm>
        </p:grpSpPr>
        <p:sp>
          <p:nvSpPr>
            <p:cNvPr id="99" name="矩形: 圆角 98"/>
            <p:cNvSpPr/>
            <p:nvPr/>
          </p:nvSpPr>
          <p:spPr>
            <a:xfrm>
              <a:off x="6827520" y="1321156"/>
              <a:ext cx="4174464" cy="594337"/>
            </a:xfrm>
            <a:prstGeom prst="roundRect">
              <a:avLst>
                <a:gd name="adj" fmla="val 22708"/>
              </a:avLst>
            </a:prstGeom>
            <a:noFill/>
            <a:ln w="28575">
              <a:solidFill>
                <a:srgbClr val="FFFFFF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6780831" y="1363577"/>
              <a:ext cx="2720379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一 </a:t>
              </a:r>
              <a:r>
                <a:rPr lang="en-US" altLang="zh-CN" sz="28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、</a:t>
              </a:r>
              <a:r>
                <a:rPr lang="zh-CN" altLang="en-US" sz="28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我的项目</a:t>
              </a:r>
              <a:endParaRPr lang="zh-CN" altLang="en-US" sz="2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6794236" y="2841485"/>
            <a:ext cx="3916680" cy="594337"/>
            <a:chOff x="6791219" y="1321156"/>
            <a:chExt cx="4271716" cy="594337"/>
          </a:xfrm>
        </p:grpSpPr>
        <p:sp>
          <p:nvSpPr>
            <p:cNvPr id="103" name="矩形: 圆角 102"/>
            <p:cNvSpPr/>
            <p:nvPr/>
          </p:nvSpPr>
          <p:spPr>
            <a:xfrm>
              <a:off x="6827520" y="1321156"/>
              <a:ext cx="4174464" cy="594337"/>
            </a:xfrm>
            <a:prstGeom prst="roundRect">
              <a:avLst>
                <a:gd name="adj" fmla="val 22708"/>
              </a:avLst>
            </a:prstGeom>
            <a:noFill/>
            <a:ln w="28575">
              <a:solidFill>
                <a:srgbClr val="FFFFFF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6791219" y="1366752"/>
              <a:ext cx="4271716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二 </a:t>
              </a:r>
              <a:r>
                <a:rPr lang="en-US" altLang="zh-CN" sz="28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、</a:t>
              </a:r>
              <a:r>
                <a:rPr lang="zh-CN" altLang="en-US" sz="28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我的一些想法技术</a:t>
              </a:r>
              <a:endParaRPr lang="zh-CN" altLang="en-US" sz="2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827520" y="4025191"/>
            <a:ext cx="3827511" cy="594337"/>
            <a:chOff x="6827520" y="1321156"/>
            <a:chExt cx="4174464" cy="594337"/>
          </a:xfrm>
        </p:grpSpPr>
        <p:sp>
          <p:nvSpPr>
            <p:cNvPr id="109" name="矩形: 圆角 108"/>
            <p:cNvSpPr/>
            <p:nvPr/>
          </p:nvSpPr>
          <p:spPr>
            <a:xfrm>
              <a:off x="6827520" y="1321156"/>
              <a:ext cx="4174464" cy="594337"/>
            </a:xfrm>
            <a:prstGeom prst="roundRect">
              <a:avLst>
                <a:gd name="adj" fmla="val 22708"/>
              </a:avLst>
            </a:prstGeom>
            <a:noFill/>
            <a:ln w="28575">
              <a:solidFill>
                <a:srgbClr val="FFFFFF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6832042" y="1356714"/>
              <a:ext cx="2720379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三 </a:t>
              </a:r>
              <a:r>
                <a:rPr lang="en-US" altLang="zh-CN" sz="28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、</a:t>
              </a:r>
              <a:r>
                <a:rPr lang="zh-CN" altLang="en-US" sz="28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我的总结</a:t>
              </a:r>
              <a:endParaRPr lang="zh-CN" altLang="en-US" sz="2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104795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7264400" algn="l"/>
                <a:tab pos="7446645" algn="l"/>
              </a:tabLst>
            </a:pP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1850062" y="484099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FFC63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</a:t>
            </a:r>
            <a:endParaRPr lang="zh-CN" altLang="en-US" sz="2400" dirty="0">
              <a:solidFill>
                <a:srgbClr val="FFC637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942148" y="-665931"/>
            <a:ext cx="2792210" cy="2761727"/>
          </a:xfrm>
          <a:prstGeom prst="rect">
            <a:avLst/>
          </a:prstGeom>
        </p:spPr>
      </p:pic>
      <p:sp>
        <p:nvSpPr>
          <p:cNvPr id="20" name="流程图: 接点 19"/>
          <p:cNvSpPr/>
          <p:nvPr/>
        </p:nvSpPr>
        <p:spPr>
          <a:xfrm>
            <a:off x="1224915" y="1369695"/>
            <a:ext cx="2979420" cy="2952750"/>
          </a:xfrm>
          <a:prstGeom prst="flowChartConnector">
            <a:avLst/>
          </a:prstGeom>
          <a:blipFill rotWithShape="1">
            <a:blip r:embed="rId3" cstate="email"/>
            <a:stretch>
              <a:fillRect/>
            </a:stretch>
          </a:blipFill>
          <a:ln w="19050">
            <a:solidFill>
              <a:srgbClr val="FFC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36"/>
          <p:cNvSpPr/>
          <p:nvPr/>
        </p:nvSpPr>
        <p:spPr>
          <a:xfrm>
            <a:off x="4373245" y="1369695"/>
            <a:ext cx="3009900" cy="2982595"/>
          </a:xfrm>
          <a:prstGeom prst="flowChartConnector">
            <a:avLst/>
          </a:prstGeom>
          <a:blipFill rotWithShape="1">
            <a:blip r:embed="rId4" cstate="email"/>
            <a:stretch>
              <a:fillRect/>
            </a:stretch>
          </a:blipFill>
          <a:ln w="19050">
            <a:solidFill>
              <a:srgbClr val="FFC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/>
          <p:cNvSpPr/>
          <p:nvPr/>
        </p:nvSpPr>
        <p:spPr>
          <a:xfrm>
            <a:off x="7582535" y="1295400"/>
            <a:ext cx="3084830" cy="3056890"/>
          </a:xfrm>
          <a:prstGeom prst="flowChartConnector">
            <a:avLst/>
          </a:prstGeom>
          <a:blipFill rotWithShape="1">
            <a:blip r:embed="rId5" cstate="email"/>
            <a:stretch>
              <a:fillRect/>
            </a:stretch>
          </a:blipFill>
          <a:ln w="19050">
            <a:solidFill>
              <a:srgbClr val="FFC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759608" y="4755087"/>
            <a:ext cx="19098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Layui</a:t>
            </a:r>
            <a:r>
              <a:rPr lang="zh-CN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页面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944746" y="4785567"/>
            <a:ext cx="19098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Vue</a:t>
            </a:r>
            <a:r>
              <a:rPr lang="zh-CN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框架页面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030189" y="4755087"/>
            <a:ext cx="19098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打地鼠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799613" y="5139559"/>
            <a:ext cx="1658290" cy="0"/>
          </a:xfrm>
          <a:prstGeom prst="line">
            <a:avLst/>
          </a:prstGeom>
          <a:ln w="28575">
            <a:solidFill>
              <a:srgbClr val="FFC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945030" y="5139559"/>
            <a:ext cx="1658290" cy="0"/>
          </a:xfrm>
          <a:prstGeom prst="line">
            <a:avLst/>
          </a:prstGeom>
          <a:ln w="28575">
            <a:solidFill>
              <a:srgbClr val="FFC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8030473" y="5153529"/>
            <a:ext cx="1658290" cy="0"/>
          </a:xfrm>
          <a:prstGeom prst="line">
            <a:avLst/>
          </a:prstGeom>
          <a:ln w="28575">
            <a:solidFill>
              <a:srgbClr val="FFC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20" y="-31153"/>
            <a:ext cx="12191980" cy="68891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30480" y="-31153"/>
            <a:ext cx="12192000" cy="6889153"/>
          </a:xfrm>
          <a:prstGeom prst="rect">
            <a:avLst/>
          </a:prstGeom>
          <a:solidFill>
            <a:schemeClr val="accent1">
              <a:lumMod val="7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7264400" algn="l"/>
                <a:tab pos="7446645" algn="l"/>
              </a:tabLst>
            </a:pP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3367405" y="3269615"/>
            <a:ext cx="48641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Layui</a:t>
            </a:r>
            <a:r>
              <a:rPr lang="zh-CN" altLang="en-US" sz="5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框架页面</a:t>
            </a:r>
            <a:endParaRPr lang="zh-CN" altLang="en-US" sz="5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942148" y="-665931"/>
            <a:ext cx="2792210" cy="276172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818911" y="1501512"/>
            <a:ext cx="3550615" cy="3519265"/>
            <a:chOff x="3798631" y="1507215"/>
            <a:chExt cx="3550615" cy="3519265"/>
          </a:xfrm>
        </p:grpSpPr>
        <p:sp>
          <p:nvSpPr>
            <p:cNvPr id="6" name="流程图: 接点 20"/>
            <p:cNvSpPr/>
            <p:nvPr/>
          </p:nvSpPr>
          <p:spPr>
            <a:xfrm>
              <a:off x="5843084" y="2266466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22" name="流程图: 接点 21"/>
            <p:cNvSpPr/>
            <p:nvPr/>
          </p:nvSpPr>
          <p:spPr>
            <a:xfrm>
              <a:off x="4905991" y="2212964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24" name="流程图: 接点 23"/>
            <p:cNvSpPr/>
            <p:nvPr/>
          </p:nvSpPr>
          <p:spPr>
            <a:xfrm>
              <a:off x="4959493" y="4248796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25" name="流程图: 接点 24"/>
            <p:cNvSpPr/>
            <p:nvPr/>
          </p:nvSpPr>
          <p:spPr>
            <a:xfrm>
              <a:off x="6287310" y="3689172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798631" y="1507215"/>
              <a:ext cx="3550615" cy="3519265"/>
              <a:chOff x="3798631" y="1507215"/>
              <a:chExt cx="3550615" cy="3519265"/>
            </a:xfrm>
          </p:grpSpPr>
          <p:sp>
            <p:nvSpPr>
              <p:cNvPr id="13" name="流程图: 接点 12"/>
              <p:cNvSpPr/>
              <p:nvPr/>
            </p:nvSpPr>
            <p:spPr>
              <a:xfrm>
                <a:off x="3852153" y="1556425"/>
                <a:ext cx="3443591" cy="3443591"/>
              </a:xfrm>
              <a:prstGeom prst="flowChartConnector">
                <a:avLst/>
              </a:prstGeom>
              <a:noFill/>
              <a:ln w="28575">
                <a:solidFill>
                  <a:schemeClr val="bg1">
                    <a:alpha val="1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15" name="流程图: 接点 14"/>
              <p:cNvSpPr/>
              <p:nvPr/>
            </p:nvSpPr>
            <p:spPr>
              <a:xfrm>
                <a:off x="6887181" y="2159462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16" name="流程图: 接点 15"/>
              <p:cNvSpPr/>
              <p:nvPr/>
            </p:nvSpPr>
            <p:spPr>
              <a:xfrm>
                <a:off x="3798631" y="3278220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17" name="流程图: 接点 16"/>
              <p:cNvSpPr/>
              <p:nvPr/>
            </p:nvSpPr>
            <p:spPr>
              <a:xfrm>
                <a:off x="4215318" y="4331484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18" name="流程图: 接点 17"/>
              <p:cNvSpPr/>
              <p:nvPr/>
            </p:nvSpPr>
            <p:spPr>
              <a:xfrm>
                <a:off x="5525309" y="1507215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7" name="流程图: 接点 18"/>
              <p:cNvSpPr/>
              <p:nvPr/>
            </p:nvSpPr>
            <p:spPr>
              <a:xfrm>
                <a:off x="5520446" y="4919476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20" name="流程图: 接点 19"/>
              <p:cNvSpPr/>
              <p:nvPr/>
            </p:nvSpPr>
            <p:spPr>
              <a:xfrm>
                <a:off x="7242242" y="3337642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23" name="流程图: 接点 22"/>
              <p:cNvSpPr/>
              <p:nvPr/>
            </p:nvSpPr>
            <p:spPr>
              <a:xfrm>
                <a:off x="6838544" y="4344447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26" name="流程图: 接点 25"/>
              <p:cNvSpPr/>
              <p:nvPr/>
            </p:nvSpPr>
            <p:spPr>
              <a:xfrm>
                <a:off x="4161816" y="2124927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</p:grpSp>
        <p:sp>
          <p:nvSpPr>
            <p:cNvPr id="28" name="流程图: 接点 27"/>
            <p:cNvSpPr/>
            <p:nvPr/>
          </p:nvSpPr>
          <p:spPr>
            <a:xfrm>
              <a:off x="6632642" y="2916250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8" name="流程图: 接点 28"/>
            <p:cNvSpPr/>
            <p:nvPr/>
          </p:nvSpPr>
          <p:spPr>
            <a:xfrm>
              <a:off x="4401765" y="3321996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30" name="流程图: 接点 29"/>
            <p:cNvSpPr/>
            <p:nvPr/>
          </p:nvSpPr>
          <p:spPr>
            <a:xfrm>
              <a:off x="5427212" y="3184449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31" name="流程图: 接点 30"/>
            <p:cNvSpPr/>
            <p:nvPr/>
          </p:nvSpPr>
          <p:spPr>
            <a:xfrm>
              <a:off x="5596664" y="4198110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cxnSp>
          <p:nvCxnSpPr>
            <p:cNvPr id="33" name="直接连接符 32"/>
            <p:cNvCxnSpPr>
              <a:stCxn id="26" idx="0"/>
              <a:endCxn id="22" idx="4"/>
            </p:cNvCxnSpPr>
            <p:nvPr/>
          </p:nvCxnSpPr>
          <p:spPr>
            <a:xfrm>
              <a:off x="4215318" y="2124927"/>
              <a:ext cx="744175" cy="195041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8" idx="0"/>
              <a:endCxn id="22" idx="2"/>
            </p:cNvCxnSpPr>
            <p:nvPr/>
          </p:nvCxnSpPr>
          <p:spPr>
            <a:xfrm flipH="1">
              <a:off x="4905991" y="1507215"/>
              <a:ext cx="672820" cy="759251"/>
            </a:xfrm>
            <a:prstGeom prst="line">
              <a:avLst/>
            </a:prstGeom>
            <a:ln>
              <a:solidFill>
                <a:srgbClr val="FFC637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2" idx="2"/>
              <a:endCxn id="6" idx="6"/>
            </p:cNvCxnSpPr>
            <p:nvPr/>
          </p:nvCxnSpPr>
          <p:spPr>
            <a:xfrm>
              <a:off x="4905991" y="2266466"/>
              <a:ext cx="1044097" cy="53502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6" idx="6"/>
              <a:endCxn id="15" idx="4"/>
            </p:cNvCxnSpPr>
            <p:nvPr/>
          </p:nvCxnSpPr>
          <p:spPr>
            <a:xfrm flipV="1">
              <a:off x="5950088" y="2266466"/>
              <a:ext cx="990595" cy="53502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endCxn id="28" idx="6"/>
            </p:cNvCxnSpPr>
            <p:nvPr/>
          </p:nvCxnSpPr>
          <p:spPr>
            <a:xfrm>
              <a:off x="5950088" y="2315676"/>
              <a:ext cx="789558" cy="654076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6" idx="6"/>
              <a:endCxn id="30" idx="3"/>
            </p:cNvCxnSpPr>
            <p:nvPr/>
          </p:nvCxnSpPr>
          <p:spPr>
            <a:xfrm flipH="1">
              <a:off x="5442882" y="2319968"/>
              <a:ext cx="507206" cy="955815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25" idx="1"/>
              <a:endCxn id="23" idx="5"/>
            </p:cNvCxnSpPr>
            <p:nvPr/>
          </p:nvCxnSpPr>
          <p:spPr>
            <a:xfrm>
              <a:off x="6302980" y="3704842"/>
              <a:ext cx="626898" cy="730939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30" idx="4"/>
              <a:endCxn id="20" idx="1"/>
            </p:cNvCxnSpPr>
            <p:nvPr/>
          </p:nvCxnSpPr>
          <p:spPr>
            <a:xfrm>
              <a:off x="5480714" y="3291453"/>
              <a:ext cx="1777198" cy="61859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28" idx="0"/>
              <a:endCxn id="15" idx="3"/>
            </p:cNvCxnSpPr>
            <p:nvPr/>
          </p:nvCxnSpPr>
          <p:spPr>
            <a:xfrm flipV="1">
              <a:off x="6686144" y="2250796"/>
              <a:ext cx="216707" cy="665454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8" idx="0"/>
              <a:endCxn id="24" idx="3"/>
            </p:cNvCxnSpPr>
            <p:nvPr/>
          </p:nvCxnSpPr>
          <p:spPr>
            <a:xfrm>
              <a:off x="4455267" y="3321996"/>
              <a:ext cx="519896" cy="1018134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8" idx="6"/>
              <a:endCxn id="6" idx="4"/>
            </p:cNvCxnSpPr>
            <p:nvPr/>
          </p:nvCxnSpPr>
          <p:spPr>
            <a:xfrm flipV="1">
              <a:off x="4508769" y="2373470"/>
              <a:ext cx="1387817" cy="1002028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22" idx="1"/>
              <a:endCxn id="31" idx="3"/>
            </p:cNvCxnSpPr>
            <p:nvPr/>
          </p:nvCxnSpPr>
          <p:spPr>
            <a:xfrm>
              <a:off x="4921661" y="2228634"/>
              <a:ext cx="690673" cy="206081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26" idx="0"/>
              <a:endCxn id="7" idx="0"/>
            </p:cNvCxnSpPr>
            <p:nvPr/>
          </p:nvCxnSpPr>
          <p:spPr>
            <a:xfrm>
              <a:off x="4215318" y="2124927"/>
              <a:ext cx="1358630" cy="2794549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6" idx="7"/>
              <a:endCxn id="30" idx="2"/>
            </p:cNvCxnSpPr>
            <p:nvPr/>
          </p:nvCxnSpPr>
          <p:spPr>
            <a:xfrm flipV="1">
              <a:off x="3889965" y="3237951"/>
              <a:ext cx="1537247" cy="55939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7" idx="1"/>
              <a:endCxn id="8" idx="3"/>
            </p:cNvCxnSpPr>
            <p:nvPr/>
          </p:nvCxnSpPr>
          <p:spPr>
            <a:xfrm flipV="1">
              <a:off x="4230988" y="3413330"/>
              <a:ext cx="186447" cy="933824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7" idx="5"/>
              <a:endCxn id="25" idx="1"/>
            </p:cNvCxnSpPr>
            <p:nvPr/>
          </p:nvCxnSpPr>
          <p:spPr>
            <a:xfrm flipV="1">
              <a:off x="5611780" y="3704842"/>
              <a:ext cx="691200" cy="1305968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1" idx="2"/>
              <a:endCxn id="28" idx="2"/>
            </p:cNvCxnSpPr>
            <p:nvPr/>
          </p:nvCxnSpPr>
          <p:spPr>
            <a:xfrm flipV="1">
              <a:off x="5596664" y="2969752"/>
              <a:ext cx="1035978" cy="128186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2" idx="1"/>
              <a:endCxn id="25" idx="0"/>
            </p:cNvCxnSpPr>
            <p:nvPr/>
          </p:nvCxnSpPr>
          <p:spPr>
            <a:xfrm>
              <a:off x="4921661" y="2228634"/>
              <a:ext cx="1419151" cy="1460538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endCxn id="6" idx="7"/>
            </p:cNvCxnSpPr>
            <p:nvPr/>
          </p:nvCxnSpPr>
          <p:spPr>
            <a:xfrm>
              <a:off x="5624208" y="1582932"/>
              <a:ext cx="310210" cy="699204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6" idx="0"/>
              <a:endCxn id="18" idx="2"/>
            </p:cNvCxnSpPr>
            <p:nvPr/>
          </p:nvCxnSpPr>
          <p:spPr>
            <a:xfrm flipV="1">
              <a:off x="4215318" y="1560717"/>
              <a:ext cx="1309991" cy="56421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6" idx="0"/>
              <a:endCxn id="7" idx="5"/>
            </p:cNvCxnSpPr>
            <p:nvPr/>
          </p:nvCxnSpPr>
          <p:spPr>
            <a:xfrm>
              <a:off x="3852133" y="3278220"/>
              <a:ext cx="1759647" cy="173259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17" idx="6"/>
              <a:endCxn id="24" idx="0"/>
            </p:cNvCxnSpPr>
            <p:nvPr/>
          </p:nvCxnSpPr>
          <p:spPr>
            <a:xfrm flipV="1">
              <a:off x="4322322" y="4248796"/>
              <a:ext cx="690673" cy="13619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0" idx="0"/>
              <a:endCxn id="24" idx="0"/>
            </p:cNvCxnSpPr>
            <p:nvPr/>
          </p:nvCxnSpPr>
          <p:spPr>
            <a:xfrm flipH="1">
              <a:off x="5012995" y="3184449"/>
              <a:ext cx="467719" cy="1064347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6" idx="2"/>
              <a:endCxn id="25" idx="0"/>
            </p:cNvCxnSpPr>
            <p:nvPr/>
          </p:nvCxnSpPr>
          <p:spPr>
            <a:xfrm>
              <a:off x="5843084" y="2319968"/>
              <a:ext cx="497728" cy="1369204"/>
            </a:xfrm>
            <a:prstGeom prst="line">
              <a:avLst/>
            </a:prstGeom>
            <a:ln>
              <a:solidFill>
                <a:schemeClr val="bg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31" idx="1"/>
              <a:endCxn id="30" idx="0"/>
            </p:cNvCxnSpPr>
            <p:nvPr/>
          </p:nvCxnSpPr>
          <p:spPr>
            <a:xfrm flipH="1" flipV="1">
              <a:off x="5480714" y="3184449"/>
              <a:ext cx="131620" cy="1029331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30" idx="1"/>
              <a:endCxn id="28" idx="1"/>
            </p:cNvCxnSpPr>
            <p:nvPr/>
          </p:nvCxnSpPr>
          <p:spPr>
            <a:xfrm flipV="1">
              <a:off x="5442882" y="2931920"/>
              <a:ext cx="1205430" cy="268199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28" idx="2"/>
              <a:endCxn id="20" idx="2"/>
            </p:cNvCxnSpPr>
            <p:nvPr/>
          </p:nvCxnSpPr>
          <p:spPr>
            <a:xfrm>
              <a:off x="6632642" y="2969752"/>
              <a:ext cx="609600" cy="421392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7" idx="1"/>
              <a:endCxn id="31" idx="0"/>
            </p:cNvCxnSpPr>
            <p:nvPr/>
          </p:nvCxnSpPr>
          <p:spPr>
            <a:xfrm flipV="1">
              <a:off x="5536116" y="4198110"/>
              <a:ext cx="114050" cy="737036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endCxn id="22" idx="2"/>
            </p:cNvCxnSpPr>
            <p:nvPr/>
          </p:nvCxnSpPr>
          <p:spPr>
            <a:xfrm flipV="1">
              <a:off x="3880792" y="2266466"/>
              <a:ext cx="1025199" cy="1009317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28" idx="0"/>
              <a:endCxn id="18" idx="5"/>
            </p:cNvCxnSpPr>
            <p:nvPr/>
          </p:nvCxnSpPr>
          <p:spPr>
            <a:xfrm flipH="1" flipV="1">
              <a:off x="5616643" y="1598549"/>
              <a:ext cx="1069501" cy="1317701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1849755" y="5464175"/>
            <a:ext cx="6473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链接：http://47.103.22.187/admin/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20" y="-31153"/>
            <a:ext cx="12191980" cy="68891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-31153"/>
            <a:ext cx="12192000" cy="6889153"/>
          </a:xfrm>
          <a:prstGeom prst="rect">
            <a:avLst/>
          </a:prstGeom>
          <a:solidFill>
            <a:schemeClr val="accent1">
              <a:lumMod val="7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7264400" algn="l"/>
                <a:tab pos="7446645" algn="l"/>
              </a:tabLst>
            </a:pP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 rot="3120000">
            <a:off x="92075" y="4684395"/>
            <a:ext cx="1554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C63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Layui</a:t>
            </a:r>
            <a:r>
              <a:rPr lang="zh-CN" altLang="en-US" sz="2400" dirty="0">
                <a:solidFill>
                  <a:srgbClr val="FFC63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页面</a:t>
            </a:r>
            <a:endParaRPr lang="zh-CN" altLang="en-US" sz="2400" dirty="0">
              <a:solidFill>
                <a:srgbClr val="FFC637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942148" y="-665931"/>
            <a:ext cx="2792210" cy="276172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20222A">
                  <a:alpha val="100000"/>
                </a:srgbClr>
              </a:clrFrom>
              <a:clrTo>
                <a:srgbClr val="20222A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5" y="-31115"/>
            <a:ext cx="12329795" cy="6899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20" y="-31153"/>
            <a:ext cx="12191980" cy="68891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-31153"/>
            <a:ext cx="12192000" cy="6889153"/>
          </a:xfrm>
          <a:prstGeom prst="rect">
            <a:avLst/>
          </a:prstGeom>
          <a:solidFill>
            <a:schemeClr val="accent1">
              <a:lumMod val="7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7264400" algn="l"/>
                <a:tab pos="7446645" algn="l"/>
              </a:tabLst>
            </a:pP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3183890" y="3308350"/>
            <a:ext cx="4501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Vue</a:t>
            </a:r>
            <a:r>
              <a:rPr lang="zh-CN" altLang="en-US" sz="5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框架页面</a:t>
            </a:r>
            <a:endParaRPr lang="zh-CN" altLang="en-US" sz="5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942148" y="-665931"/>
            <a:ext cx="2792210" cy="276172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752236" y="1533262"/>
            <a:ext cx="3550615" cy="3519265"/>
            <a:chOff x="3798631" y="1507215"/>
            <a:chExt cx="3550615" cy="3519265"/>
          </a:xfrm>
        </p:grpSpPr>
        <p:sp>
          <p:nvSpPr>
            <p:cNvPr id="6" name="流程图: 接点 20"/>
            <p:cNvSpPr/>
            <p:nvPr/>
          </p:nvSpPr>
          <p:spPr>
            <a:xfrm>
              <a:off x="5843084" y="2266466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22" name="流程图: 接点 21"/>
            <p:cNvSpPr/>
            <p:nvPr/>
          </p:nvSpPr>
          <p:spPr>
            <a:xfrm>
              <a:off x="4905991" y="2212964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24" name="流程图: 接点 23"/>
            <p:cNvSpPr/>
            <p:nvPr/>
          </p:nvSpPr>
          <p:spPr>
            <a:xfrm>
              <a:off x="4959493" y="4248796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25" name="流程图: 接点 24"/>
            <p:cNvSpPr/>
            <p:nvPr/>
          </p:nvSpPr>
          <p:spPr>
            <a:xfrm>
              <a:off x="6287310" y="3689172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798631" y="1507215"/>
              <a:ext cx="3550615" cy="3519265"/>
              <a:chOff x="3798631" y="1507215"/>
              <a:chExt cx="3550615" cy="3519265"/>
            </a:xfrm>
          </p:grpSpPr>
          <p:sp>
            <p:nvSpPr>
              <p:cNvPr id="13" name="流程图: 接点 12"/>
              <p:cNvSpPr/>
              <p:nvPr/>
            </p:nvSpPr>
            <p:spPr>
              <a:xfrm>
                <a:off x="3852153" y="1556425"/>
                <a:ext cx="3443591" cy="3443591"/>
              </a:xfrm>
              <a:prstGeom prst="flowChartConnector">
                <a:avLst/>
              </a:prstGeom>
              <a:noFill/>
              <a:ln w="28575">
                <a:solidFill>
                  <a:schemeClr val="bg1">
                    <a:alpha val="1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15" name="流程图: 接点 14"/>
              <p:cNvSpPr/>
              <p:nvPr/>
            </p:nvSpPr>
            <p:spPr>
              <a:xfrm>
                <a:off x="6887181" y="2159462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16" name="流程图: 接点 15"/>
              <p:cNvSpPr/>
              <p:nvPr/>
            </p:nvSpPr>
            <p:spPr>
              <a:xfrm>
                <a:off x="3798631" y="3278220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17" name="流程图: 接点 16"/>
              <p:cNvSpPr/>
              <p:nvPr/>
            </p:nvSpPr>
            <p:spPr>
              <a:xfrm>
                <a:off x="4215318" y="4331484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18" name="流程图: 接点 17"/>
              <p:cNvSpPr/>
              <p:nvPr/>
            </p:nvSpPr>
            <p:spPr>
              <a:xfrm>
                <a:off x="5525309" y="1507215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7" name="流程图: 接点 18"/>
              <p:cNvSpPr/>
              <p:nvPr/>
            </p:nvSpPr>
            <p:spPr>
              <a:xfrm>
                <a:off x="5520446" y="4919476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20" name="流程图: 接点 19"/>
              <p:cNvSpPr/>
              <p:nvPr/>
            </p:nvSpPr>
            <p:spPr>
              <a:xfrm>
                <a:off x="7242242" y="3337642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23" name="流程图: 接点 22"/>
              <p:cNvSpPr/>
              <p:nvPr/>
            </p:nvSpPr>
            <p:spPr>
              <a:xfrm>
                <a:off x="6838544" y="4344447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26" name="流程图: 接点 25"/>
              <p:cNvSpPr/>
              <p:nvPr/>
            </p:nvSpPr>
            <p:spPr>
              <a:xfrm>
                <a:off x="4161816" y="2124927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</p:grpSp>
        <p:sp>
          <p:nvSpPr>
            <p:cNvPr id="28" name="流程图: 接点 27"/>
            <p:cNvSpPr/>
            <p:nvPr/>
          </p:nvSpPr>
          <p:spPr>
            <a:xfrm>
              <a:off x="6632642" y="2916250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8" name="流程图: 接点 28"/>
            <p:cNvSpPr/>
            <p:nvPr/>
          </p:nvSpPr>
          <p:spPr>
            <a:xfrm>
              <a:off x="4401765" y="3321996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30" name="流程图: 接点 29"/>
            <p:cNvSpPr/>
            <p:nvPr/>
          </p:nvSpPr>
          <p:spPr>
            <a:xfrm>
              <a:off x="5427212" y="3184449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31" name="流程图: 接点 30"/>
            <p:cNvSpPr/>
            <p:nvPr/>
          </p:nvSpPr>
          <p:spPr>
            <a:xfrm>
              <a:off x="5596664" y="4198110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cxnSp>
          <p:nvCxnSpPr>
            <p:cNvPr id="33" name="直接连接符 32"/>
            <p:cNvCxnSpPr>
              <a:stCxn id="26" idx="0"/>
              <a:endCxn id="22" idx="4"/>
            </p:cNvCxnSpPr>
            <p:nvPr/>
          </p:nvCxnSpPr>
          <p:spPr>
            <a:xfrm>
              <a:off x="4215318" y="2124927"/>
              <a:ext cx="744175" cy="195041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8" idx="0"/>
              <a:endCxn id="22" idx="2"/>
            </p:cNvCxnSpPr>
            <p:nvPr/>
          </p:nvCxnSpPr>
          <p:spPr>
            <a:xfrm flipH="1">
              <a:off x="4905991" y="1507215"/>
              <a:ext cx="672820" cy="759251"/>
            </a:xfrm>
            <a:prstGeom prst="line">
              <a:avLst/>
            </a:prstGeom>
            <a:ln>
              <a:solidFill>
                <a:srgbClr val="FFC637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2" idx="2"/>
              <a:endCxn id="6" idx="6"/>
            </p:cNvCxnSpPr>
            <p:nvPr/>
          </p:nvCxnSpPr>
          <p:spPr>
            <a:xfrm>
              <a:off x="4905991" y="2266466"/>
              <a:ext cx="1044097" cy="53502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6" idx="6"/>
              <a:endCxn id="15" idx="4"/>
            </p:cNvCxnSpPr>
            <p:nvPr/>
          </p:nvCxnSpPr>
          <p:spPr>
            <a:xfrm flipV="1">
              <a:off x="5950088" y="2266466"/>
              <a:ext cx="990595" cy="53502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endCxn id="28" idx="6"/>
            </p:cNvCxnSpPr>
            <p:nvPr/>
          </p:nvCxnSpPr>
          <p:spPr>
            <a:xfrm>
              <a:off x="5950088" y="2315676"/>
              <a:ext cx="789558" cy="654076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6" idx="6"/>
              <a:endCxn id="30" idx="3"/>
            </p:cNvCxnSpPr>
            <p:nvPr/>
          </p:nvCxnSpPr>
          <p:spPr>
            <a:xfrm flipH="1">
              <a:off x="5442882" y="2319968"/>
              <a:ext cx="507206" cy="955815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25" idx="1"/>
              <a:endCxn id="23" idx="5"/>
            </p:cNvCxnSpPr>
            <p:nvPr/>
          </p:nvCxnSpPr>
          <p:spPr>
            <a:xfrm>
              <a:off x="6302980" y="3704842"/>
              <a:ext cx="626898" cy="730939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30" idx="4"/>
              <a:endCxn id="20" idx="1"/>
            </p:cNvCxnSpPr>
            <p:nvPr/>
          </p:nvCxnSpPr>
          <p:spPr>
            <a:xfrm>
              <a:off x="5480714" y="3291453"/>
              <a:ext cx="1777198" cy="61859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28" idx="0"/>
              <a:endCxn id="15" idx="3"/>
            </p:cNvCxnSpPr>
            <p:nvPr/>
          </p:nvCxnSpPr>
          <p:spPr>
            <a:xfrm flipV="1">
              <a:off x="6686144" y="2250796"/>
              <a:ext cx="216707" cy="665454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8" idx="0"/>
              <a:endCxn id="24" idx="3"/>
            </p:cNvCxnSpPr>
            <p:nvPr/>
          </p:nvCxnSpPr>
          <p:spPr>
            <a:xfrm>
              <a:off x="4455267" y="3321996"/>
              <a:ext cx="519896" cy="1018134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8" idx="6"/>
              <a:endCxn id="6" idx="4"/>
            </p:cNvCxnSpPr>
            <p:nvPr/>
          </p:nvCxnSpPr>
          <p:spPr>
            <a:xfrm flipV="1">
              <a:off x="4508769" y="2373470"/>
              <a:ext cx="1387817" cy="1002028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22" idx="1"/>
              <a:endCxn id="31" idx="3"/>
            </p:cNvCxnSpPr>
            <p:nvPr/>
          </p:nvCxnSpPr>
          <p:spPr>
            <a:xfrm>
              <a:off x="4921661" y="2228634"/>
              <a:ext cx="690673" cy="206081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26" idx="0"/>
              <a:endCxn id="7" idx="0"/>
            </p:cNvCxnSpPr>
            <p:nvPr/>
          </p:nvCxnSpPr>
          <p:spPr>
            <a:xfrm>
              <a:off x="4215318" y="2124927"/>
              <a:ext cx="1358630" cy="2794549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6" idx="7"/>
              <a:endCxn id="30" idx="2"/>
            </p:cNvCxnSpPr>
            <p:nvPr/>
          </p:nvCxnSpPr>
          <p:spPr>
            <a:xfrm flipV="1">
              <a:off x="3889965" y="3237951"/>
              <a:ext cx="1537247" cy="55939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7" idx="1"/>
              <a:endCxn id="8" idx="3"/>
            </p:cNvCxnSpPr>
            <p:nvPr/>
          </p:nvCxnSpPr>
          <p:spPr>
            <a:xfrm flipV="1">
              <a:off x="4230988" y="3413330"/>
              <a:ext cx="186447" cy="933824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7" idx="5"/>
              <a:endCxn id="25" idx="1"/>
            </p:cNvCxnSpPr>
            <p:nvPr/>
          </p:nvCxnSpPr>
          <p:spPr>
            <a:xfrm flipV="1">
              <a:off x="5611780" y="3704842"/>
              <a:ext cx="691200" cy="1305968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1" idx="2"/>
              <a:endCxn id="28" idx="2"/>
            </p:cNvCxnSpPr>
            <p:nvPr/>
          </p:nvCxnSpPr>
          <p:spPr>
            <a:xfrm flipV="1">
              <a:off x="5596664" y="2969752"/>
              <a:ext cx="1035978" cy="128186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2" idx="1"/>
              <a:endCxn id="25" idx="0"/>
            </p:cNvCxnSpPr>
            <p:nvPr/>
          </p:nvCxnSpPr>
          <p:spPr>
            <a:xfrm>
              <a:off x="4921661" y="2228634"/>
              <a:ext cx="1419151" cy="1460538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endCxn id="6" idx="7"/>
            </p:cNvCxnSpPr>
            <p:nvPr/>
          </p:nvCxnSpPr>
          <p:spPr>
            <a:xfrm>
              <a:off x="5624208" y="1582932"/>
              <a:ext cx="310210" cy="699204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6" idx="0"/>
              <a:endCxn id="18" idx="2"/>
            </p:cNvCxnSpPr>
            <p:nvPr/>
          </p:nvCxnSpPr>
          <p:spPr>
            <a:xfrm flipV="1">
              <a:off x="4215318" y="1560717"/>
              <a:ext cx="1309991" cy="56421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6" idx="0"/>
              <a:endCxn id="7" idx="5"/>
            </p:cNvCxnSpPr>
            <p:nvPr/>
          </p:nvCxnSpPr>
          <p:spPr>
            <a:xfrm>
              <a:off x="3852133" y="3278220"/>
              <a:ext cx="1759647" cy="173259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17" idx="6"/>
              <a:endCxn id="24" idx="0"/>
            </p:cNvCxnSpPr>
            <p:nvPr/>
          </p:nvCxnSpPr>
          <p:spPr>
            <a:xfrm flipV="1">
              <a:off x="4322322" y="4248796"/>
              <a:ext cx="690673" cy="13619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0" idx="0"/>
              <a:endCxn id="24" idx="0"/>
            </p:cNvCxnSpPr>
            <p:nvPr/>
          </p:nvCxnSpPr>
          <p:spPr>
            <a:xfrm flipH="1">
              <a:off x="5012995" y="3184449"/>
              <a:ext cx="467719" cy="1064347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6" idx="2"/>
              <a:endCxn id="25" idx="0"/>
            </p:cNvCxnSpPr>
            <p:nvPr/>
          </p:nvCxnSpPr>
          <p:spPr>
            <a:xfrm>
              <a:off x="5843084" y="2319968"/>
              <a:ext cx="497728" cy="1369204"/>
            </a:xfrm>
            <a:prstGeom prst="line">
              <a:avLst/>
            </a:prstGeom>
            <a:ln>
              <a:solidFill>
                <a:schemeClr val="bg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31" idx="1"/>
              <a:endCxn id="30" idx="0"/>
            </p:cNvCxnSpPr>
            <p:nvPr/>
          </p:nvCxnSpPr>
          <p:spPr>
            <a:xfrm flipH="1" flipV="1">
              <a:off x="5480714" y="3184449"/>
              <a:ext cx="131620" cy="1029331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30" idx="1"/>
              <a:endCxn id="28" idx="1"/>
            </p:cNvCxnSpPr>
            <p:nvPr/>
          </p:nvCxnSpPr>
          <p:spPr>
            <a:xfrm flipV="1">
              <a:off x="5442882" y="2931920"/>
              <a:ext cx="1205430" cy="268199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28" idx="2"/>
              <a:endCxn id="20" idx="2"/>
            </p:cNvCxnSpPr>
            <p:nvPr/>
          </p:nvCxnSpPr>
          <p:spPr>
            <a:xfrm>
              <a:off x="6632642" y="2969752"/>
              <a:ext cx="609600" cy="421392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7" idx="1"/>
              <a:endCxn id="31" idx="0"/>
            </p:cNvCxnSpPr>
            <p:nvPr/>
          </p:nvCxnSpPr>
          <p:spPr>
            <a:xfrm flipV="1">
              <a:off x="5536116" y="4198110"/>
              <a:ext cx="114050" cy="737036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endCxn id="22" idx="2"/>
            </p:cNvCxnSpPr>
            <p:nvPr/>
          </p:nvCxnSpPr>
          <p:spPr>
            <a:xfrm flipV="1">
              <a:off x="3880792" y="2266466"/>
              <a:ext cx="1025199" cy="1009317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28" idx="0"/>
              <a:endCxn id="18" idx="5"/>
            </p:cNvCxnSpPr>
            <p:nvPr/>
          </p:nvCxnSpPr>
          <p:spPr>
            <a:xfrm flipH="1" flipV="1">
              <a:off x="5616643" y="1598549"/>
              <a:ext cx="1069501" cy="1317701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1919605" y="5464175"/>
            <a:ext cx="6473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链接：http://47.103.22.187/vuehtml/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20" y="-31153"/>
            <a:ext cx="12191980" cy="68891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-31153"/>
            <a:ext cx="12192000" cy="6889153"/>
          </a:xfrm>
          <a:prstGeom prst="rect">
            <a:avLst/>
          </a:prstGeom>
          <a:solidFill>
            <a:schemeClr val="accent1">
              <a:lumMod val="7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dirty="0">
              <a:solidFill>
                <a:srgbClr val="FFC637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/>
            <a:r>
              <a:rPr lang="zh-CN" altLang="en-US" dirty="0">
                <a:solidFill>
                  <a:srgbClr val="FFC63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 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307" y="5922874"/>
            <a:ext cx="203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FFC63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点此输入标题</a:t>
            </a:r>
            <a:endParaRPr lang="zh-CN" altLang="en-US" sz="2400" dirty="0">
              <a:solidFill>
                <a:srgbClr val="FFC637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942148" y="-665931"/>
            <a:ext cx="2792210" cy="276172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046620" y="-29358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3200" dirty="0">
              <a:solidFill>
                <a:srgbClr val="92A0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" y="-31115"/>
            <a:ext cx="12193905" cy="6889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20" y="-31153"/>
            <a:ext cx="12191980" cy="68891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-31153"/>
            <a:ext cx="12192000" cy="6889153"/>
          </a:xfrm>
          <a:prstGeom prst="rect">
            <a:avLst/>
          </a:prstGeom>
          <a:solidFill>
            <a:schemeClr val="accent1">
              <a:lumMod val="7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7264400" algn="l"/>
                <a:tab pos="7446645" algn="l"/>
              </a:tabLst>
            </a:pP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4344035" y="3423920"/>
            <a:ext cx="2463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打地鼠</a:t>
            </a:r>
            <a:endParaRPr lang="zh-CN" altLang="en-US" sz="5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942148" y="-665931"/>
            <a:ext cx="2792210" cy="276172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828436" y="1563742"/>
            <a:ext cx="3550615" cy="3519265"/>
            <a:chOff x="3798631" y="1507215"/>
            <a:chExt cx="3550615" cy="3519265"/>
          </a:xfrm>
        </p:grpSpPr>
        <p:sp>
          <p:nvSpPr>
            <p:cNvPr id="6" name="流程图: 接点 20"/>
            <p:cNvSpPr/>
            <p:nvPr/>
          </p:nvSpPr>
          <p:spPr>
            <a:xfrm>
              <a:off x="5843084" y="2266466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22" name="流程图: 接点 21"/>
            <p:cNvSpPr/>
            <p:nvPr/>
          </p:nvSpPr>
          <p:spPr>
            <a:xfrm>
              <a:off x="4905991" y="2212964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24" name="流程图: 接点 23"/>
            <p:cNvSpPr/>
            <p:nvPr/>
          </p:nvSpPr>
          <p:spPr>
            <a:xfrm>
              <a:off x="4959493" y="4248796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25" name="流程图: 接点 24"/>
            <p:cNvSpPr/>
            <p:nvPr/>
          </p:nvSpPr>
          <p:spPr>
            <a:xfrm>
              <a:off x="6287310" y="3689172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798631" y="1507215"/>
              <a:ext cx="3550615" cy="3519265"/>
              <a:chOff x="3798631" y="1507215"/>
              <a:chExt cx="3550615" cy="3519265"/>
            </a:xfrm>
          </p:grpSpPr>
          <p:sp>
            <p:nvSpPr>
              <p:cNvPr id="13" name="流程图: 接点 12"/>
              <p:cNvSpPr/>
              <p:nvPr/>
            </p:nvSpPr>
            <p:spPr>
              <a:xfrm>
                <a:off x="3852153" y="1556425"/>
                <a:ext cx="3443591" cy="3443591"/>
              </a:xfrm>
              <a:prstGeom prst="flowChartConnector">
                <a:avLst/>
              </a:prstGeom>
              <a:noFill/>
              <a:ln w="28575">
                <a:solidFill>
                  <a:schemeClr val="bg1">
                    <a:alpha val="1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15" name="流程图: 接点 14"/>
              <p:cNvSpPr/>
              <p:nvPr/>
            </p:nvSpPr>
            <p:spPr>
              <a:xfrm>
                <a:off x="6887181" y="2159462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16" name="流程图: 接点 15"/>
              <p:cNvSpPr/>
              <p:nvPr/>
            </p:nvSpPr>
            <p:spPr>
              <a:xfrm>
                <a:off x="3798631" y="3278220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17" name="流程图: 接点 16"/>
              <p:cNvSpPr/>
              <p:nvPr/>
            </p:nvSpPr>
            <p:spPr>
              <a:xfrm>
                <a:off x="4215318" y="4331484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18" name="流程图: 接点 17"/>
              <p:cNvSpPr/>
              <p:nvPr/>
            </p:nvSpPr>
            <p:spPr>
              <a:xfrm>
                <a:off x="5525309" y="1507215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7" name="流程图: 接点 18"/>
              <p:cNvSpPr/>
              <p:nvPr/>
            </p:nvSpPr>
            <p:spPr>
              <a:xfrm>
                <a:off x="5520446" y="4919476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20" name="流程图: 接点 19"/>
              <p:cNvSpPr/>
              <p:nvPr/>
            </p:nvSpPr>
            <p:spPr>
              <a:xfrm>
                <a:off x="7242242" y="3337642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23" name="流程图: 接点 22"/>
              <p:cNvSpPr/>
              <p:nvPr/>
            </p:nvSpPr>
            <p:spPr>
              <a:xfrm>
                <a:off x="6838544" y="4344447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  <p:sp>
            <p:nvSpPr>
              <p:cNvPr id="26" name="流程图: 接点 25"/>
              <p:cNvSpPr/>
              <p:nvPr/>
            </p:nvSpPr>
            <p:spPr>
              <a:xfrm>
                <a:off x="4161816" y="2124927"/>
                <a:ext cx="107004" cy="1070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C637"/>
                  </a:solidFill>
                </a:endParaRPr>
              </a:p>
            </p:txBody>
          </p:sp>
        </p:grpSp>
        <p:sp>
          <p:nvSpPr>
            <p:cNvPr id="28" name="流程图: 接点 27"/>
            <p:cNvSpPr/>
            <p:nvPr/>
          </p:nvSpPr>
          <p:spPr>
            <a:xfrm>
              <a:off x="6632642" y="2916250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8" name="流程图: 接点 28"/>
            <p:cNvSpPr/>
            <p:nvPr/>
          </p:nvSpPr>
          <p:spPr>
            <a:xfrm>
              <a:off x="4401765" y="3321996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30" name="流程图: 接点 29"/>
            <p:cNvSpPr/>
            <p:nvPr/>
          </p:nvSpPr>
          <p:spPr>
            <a:xfrm>
              <a:off x="5427212" y="3184449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sp>
          <p:nvSpPr>
            <p:cNvPr id="31" name="流程图: 接点 30"/>
            <p:cNvSpPr/>
            <p:nvPr/>
          </p:nvSpPr>
          <p:spPr>
            <a:xfrm>
              <a:off x="5596664" y="4198110"/>
              <a:ext cx="107004" cy="1070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C637"/>
                </a:solidFill>
              </a:endParaRPr>
            </a:p>
          </p:txBody>
        </p:sp>
        <p:cxnSp>
          <p:nvCxnSpPr>
            <p:cNvPr id="33" name="直接连接符 32"/>
            <p:cNvCxnSpPr>
              <a:stCxn id="26" idx="0"/>
              <a:endCxn id="22" idx="4"/>
            </p:cNvCxnSpPr>
            <p:nvPr/>
          </p:nvCxnSpPr>
          <p:spPr>
            <a:xfrm>
              <a:off x="4215318" y="2124927"/>
              <a:ext cx="744175" cy="195041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8" idx="0"/>
              <a:endCxn id="22" idx="2"/>
            </p:cNvCxnSpPr>
            <p:nvPr/>
          </p:nvCxnSpPr>
          <p:spPr>
            <a:xfrm flipH="1">
              <a:off x="4905991" y="1507215"/>
              <a:ext cx="672820" cy="759251"/>
            </a:xfrm>
            <a:prstGeom prst="line">
              <a:avLst/>
            </a:prstGeom>
            <a:ln>
              <a:solidFill>
                <a:srgbClr val="FFC637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2" idx="2"/>
              <a:endCxn id="6" idx="6"/>
            </p:cNvCxnSpPr>
            <p:nvPr/>
          </p:nvCxnSpPr>
          <p:spPr>
            <a:xfrm>
              <a:off x="4905991" y="2266466"/>
              <a:ext cx="1044097" cy="53502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6" idx="6"/>
              <a:endCxn id="15" idx="4"/>
            </p:cNvCxnSpPr>
            <p:nvPr/>
          </p:nvCxnSpPr>
          <p:spPr>
            <a:xfrm flipV="1">
              <a:off x="5950088" y="2266466"/>
              <a:ext cx="990595" cy="53502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endCxn id="28" idx="6"/>
            </p:cNvCxnSpPr>
            <p:nvPr/>
          </p:nvCxnSpPr>
          <p:spPr>
            <a:xfrm>
              <a:off x="5950088" y="2315676"/>
              <a:ext cx="789558" cy="654076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6" idx="6"/>
              <a:endCxn id="30" idx="3"/>
            </p:cNvCxnSpPr>
            <p:nvPr/>
          </p:nvCxnSpPr>
          <p:spPr>
            <a:xfrm flipH="1">
              <a:off x="5442882" y="2319968"/>
              <a:ext cx="507206" cy="955815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25" idx="1"/>
              <a:endCxn id="23" idx="5"/>
            </p:cNvCxnSpPr>
            <p:nvPr/>
          </p:nvCxnSpPr>
          <p:spPr>
            <a:xfrm>
              <a:off x="6302980" y="3704842"/>
              <a:ext cx="626898" cy="730939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30" idx="4"/>
              <a:endCxn id="20" idx="1"/>
            </p:cNvCxnSpPr>
            <p:nvPr/>
          </p:nvCxnSpPr>
          <p:spPr>
            <a:xfrm>
              <a:off x="5480714" y="3291453"/>
              <a:ext cx="1777198" cy="61859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28" idx="0"/>
              <a:endCxn id="15" idx="3"/>
            </p:cNvCxnSpPr>
            <p:nvPr/>
          </p:nvCxnSpPr>
          <p:spPr>
            <a:xfrm flipV="1">
              <a:off x="6686144" y="2250796"/>
              <a:ext cx="216707" cy="665454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8" idx="0"/>
              <a:endCxn id="24" idx="3"/>
            </p:cNvCxnSpPr>
            <p:nvPr/>
          </p:nvCxnSpPr>
          <p:spPr>
            <a:xfrm>
              <a:off x="4455267" y="3321996"/>
              <a:ext cx="519896" cy="1018134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8" idx="6"/>
              <a:endCxn id="6" idx="4"/>
            </p:cNvCxnSpPr>
            <p:nvPr/>
          </p:nvCxnSpPr>
          <p:spPr>
            <a:xfrm flipV="1">
              <a:off x="4508769" y="2373470"/>
              <a:ext cx="1387817" cy="1002028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22" idx="1"/>
              <a:endCxn id="31" idx="3"/>
            </p:cNvCxnSpPr>
            <p:nvPr/>
          </p:nvCxnSpPr>
          <p:spPr>
            <a:xfrm>
              <a:off x="4921661" y="2228634"/>
              <a:ext cx="690673" cy="206081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26" idx="0"/>
              <a:endCxn id="7" idx="0"/>
            </p:cNvCxnSpPr>
            <p:nvPr/>
          </p:nvCxnSpPr>
          <p:spPr>
            <a:xfrm>
              <a:off x="4215318" y="2124927"/>
              <a:ext cx="1358630" cy="2794549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6" idx="7"/>
              <a:endCxn id="30" idx="2"/>
            </p:cNvCxnSpPr>
            <p:nvPr/>
          </p:nvCxnSpPr>
          <p:spPr>
            <a:xfrm flipV="1">
              <a:off x="3889965" y="3237951"/>
              <a:ext cx="1537247" cy="55939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7" idx="1"/>
              <a:endCxn id="8" idx="3"/>
            </p:cNvCxnSpPr>
            <p:nvPr/>
          </p:nvCxnSpPr>
          <p:spPr>
            <a:xfrm flipV="1">
              <a:off x="4230988" y="3413330"/>
              <a:ext cx="186447" cy="933824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7" idx="5"/>
              <a:endCxn id="25" idx="1"/>
            </p:cNvCxnSpPr>
            <p:nvPr/>
          </p:nvCxnSpPr>
          <p:spPr>
            <a:xfrm flipV="1">
              <a:off x="5611780" y="3704842"/>
              <a:ext cx="691200" cy="1305968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1" idx="2"/>
              <a:endCxn id="28" idx="2"/>
            </p:cNvCxnSpPr>
            <p:nvPr/>
          </p:nvCxnSpPr>
          <p:spPr>
            <a:xfrm flipV="1">
              <a:off x="5596664" y="2969752"/>
              <a:ext cx="1035978" cy="128186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2" idx="1"/>
              <a:endCxn id="25" idx="0"/>
            </p:cNvCxnSpPr>
            <p:nvPr/>
          </p:nvCxnSpPr>
          <p:spPr>
            <a:xfrm>
              <a:off x="4921661" y="2228634"/>
              <a:ext cx="1419151" cy="1460538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endCxn id="6" idx="7"/>
            </p:cNvCxnSpPr>
            <p:nvPr/>
          </p:nvCxnSpPr>
          <p:spPr>
            <a:xfrm>
              <a:off x="5624208" y="1582932"/>
              <a:ext cx="310210" cy="699204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6" idx="0"/>
              <a:endCxn id="18" idx="2"/>
            </p:cNvCxnSpPr>
            <p:nvPr/>
          </p:nvCxnSpPr>
          <p:spPr>
            <a:xfrm flipV="1">
              <a:off x="4215318" y="1560717"/>
              <a:ext cx="1309991" cy="56421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6" idx="0"/>
              <a:endCxn id="7" idx="5"/>
            </p:cNvCxnSpPr>
            <p:nvPr/>
          </p:nvCxnSpPr>
          <p:spPr>
            <a:xfrm>
              <a:off x="3852133" y="3278220"/>
              <a:ext cx="1759647" cy="173259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17" idx="6"/>
              <a:endCxn id="24" idx="0"/>
            </p:cNvCxnSpPr>
            <p:nvPr/>
          </p:nvCxnSpPr>
          <p:spPr>
            <a:xfrm flipV="1">
              <a:off x="4322322" y="4248796"/>
              <a:ext cx="690673" cy="13619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0" idx="0"/>
              <a:endCxn id="24" idx="0"/>
            </p:cNvCxnSpPr>
            <p:nvPr/>
          </p:nvCxnSpPr>
          <p:spPr>
            <a:xfrm flipH="1">
              <a:off x="5012995" y="3184449"/>
              <a:ext cx="467719" cy="1064347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6" idx="2"/>
              <a:endCxn id="25" idx="0"/>
            </p:cNvCxnSpPr>
            <p:nvPr/>
          </p:nvCxnSpPr>
          <p:spPr>
            <a:xfrm>
              <a:off x="5843084" y="2319968"/>
              <a:ext cx="497728" cy="1369204"/>
            </a:xfrm>
            <a:prstGeom prst="line">
              <a:avLst/>
            </a:prstGeom>
            <a:ln>
              <a:solidFill>
                <a:schemeClr val="bg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31" idx="1"/>
              <a:endCxn id="30" idx="0"/>
            </p:cNvCxnSpPr>
            <p:nvPr/>
          </p:nvCxnSpPr>
          <p:spPr>
            <a:xfrm flipH="1" flipV="1">
              <a:off x="5480714" y="3184449"/>
              <a:ext cx="131620" cy="1029331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30" idx="1"/>
              <a:endCxn id="28" idx="1"/>
            </p:cNvCxnSpPr>
            <p:nvPr/>
          </p:nvCxnSpPr>
          <p:spPr>
            <a:xfrm flipV="1">
              <a:off x="5442882" y="2931920"/>
              <a:ext cx="1205430" cy="268199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28" idx="2"/>
              <a:endCxn id="20" idx="2"/>
            </p:cNvCxnSpPr>
            <p:nvPr/>
          </p:nvCxnSpPr>
          <p:spPr>
            <a:xfrm>
              <a:off x="6632642" y="2969752"/>
              <a:ext cx="609600" cy="421392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7" idx="1"/>
              <a:endCxn id="31" idx="0"/>
            </p:cNvCxnSpPr>
            <p:nvPr/>
          </p:nvCxnSpPr>
          <p:spPr>
            <a:xfrm flipV="1">
              <a:off x="5536116" y="4198110"/>
              <a:ext cx="114050" cy="737036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endCxn id="22" idx="2"/>
            </p:cNvCxnSpPr>
            <p:nvPr/>
          </p:nvCxnSpPr>
          <p:spPr>
            <a:xfrm flipV="1">
              <a:off x="3880792" y="2266466"/>
              <a:ext cx="1025199" cy="1009317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28" idx="0"/>
              <a:endCxn id="18" idx="5"/>
            </p:cNvCxnSpPr>
            <p:nvPr/>
          </p:nvCxnSpPr>
          <p:spPr>
            <a:xfrm flipH="1" flipV="1">
              <a:off x="5616643" y="1598549"/>
              <a:ext cx="1069501" cy="1317701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1849755" y="5464175"/>
            <a:ext cx="6473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链接：http://47.103.22.187/whackAmole/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20" y="-31153"/>
            <a:ext cx="12191980" cy="68891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-31153"/>
            <a:ext cx="12192000" cy="6889153"/>
          </a:xfrm>
          <a:prstGeom prst="rect">
            <a:avLst/>
          </a:prstGeom>
          <a:solidFill>
            <a:schemeClr val="accent1">
              <a:lumMod val="7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dirty="0">
              <a:solidFill>
                <a:srgbClr val="FFC637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/>
            <a:r>
              <a:rPr lang="zh-CN" altLang="en-US" dirty="0">
                <a:solidFill>
                  <a:srgbClr val="FFC63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 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 rot="1920000">
            <a:off x="590857" y="2941549"/>
            <a:ext cx="20313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打地鼠</a:t>
            </a:r>
            <a:endParaRPr lang="zh-CN" altLang="en-US" sz="4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942148" y="-665931"/>
            <a:ext cx="2792210" cy="276172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046620" y="-29358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3200" dirty="0">
              <a:solidFill>
                <a:srgbClr val="92A0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5C3317">
                  <a:alpha val="100000"/>
                </a:srgbClr>
              </a:clrFrom>
              <a:clrTo>
                <a:srgbClr val="5C3317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635" y="-31115"/>
            <a:ext cx="6856730" cy="6172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3200" dirty="0" smtClean="0">
            <a:solidFill>
              <a:srgbClr val="92A06E"/>
            </a:solidFill>
            <a:latin typeface="思源黑体 CN Medium" panose="020B0600000000000000" pitchFamily="34" charset="-122"/>
            <a:ea typeface="思源黑体 CN Medium" panose="020B06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WPS 演示</Application>
  <PresentationFormat>宽屏</PresentationFormat>
  <Paragraphs>49</Paragraphs>
  <Slides>10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思源黑体 CN Medium</vt:lpstr>
      <vt:lpstr>等线</vt:lpstr>
      <vt:lpstr>黑体</vt:lpstr>
      <vt:lpstr>微软雅黑</vt:lpstr>
      <vt:lpstr>Arial Unicode MS</vt:lpstr>
      <vt:lpstr>等线 Light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胖叔叔，</cp:lastModifiedBy>
  <cp:revision>87</cp:revision>
  <dcterms:created xsi:type="dcterms:W3CDTF">2018-11-19T14:29:00Z</dcterms:created>
  <dcterms:modified xsi:type="dcterms:W3CDTF">2019-08-01T05:19:42Z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