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6" r:id="rId8"/>
    <p:sldId id="268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F8665EBF-C7E0-4848-924C-9320951FA9E6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5C55-D09A-40AD-A105-91937A15DFE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547298" cy="1606102"/>
          </a:xfrm>
        </p:spPr>
        <p:txBody>
          <a:bodyPr>
            <a:normAutofit/>
          </a:bodyPr>
          <a:lstStyle/>
          <a:p>
            <a:r>
              <a:rPr lang="en-US" dirty="0" smtClean="0"/>
              <a:t>Button Mash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59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098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for listening!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1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Jasper  </a:t>
            </a:r>
            <a:r>
              <a:rPr lang="en-US" dirty="0" err="1" smtClean="0"/>
              <a:t>Phua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Tan Kin </a:t>
            </a:r>
            <a:r>
              <a:rPr lang="en-US" dirty="0" err="1" smtClean="0"/>
              <a:t>Lek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Ivan Leong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Muhammad</a:t>
            </a:r>
            <a:r>
              <a:rPr lang="en-US" b="1" dirty="0">
                <a:effectLst/>
              </a:rPr>
              <a:t> </a:t>
            </a:r>
            <a:r>
              <a:rPr lang="en-US" dirty="0" err="1">
                <a:effectLst/>
              </a:rPr>
              <a:t>Shafik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bin</a:t>
            </a:r>
            <a:r>
              <a:rPr lang="en-US" b="1" dirty="0">
                <a:effectLst/>
              </a:rPr>
              <a:t> </a:t>
            </a:r>
            <a:r>
              <a:rPr lang="en-US" dirty="0" err="1">
                <a:effectLst/>
              </a:rPr>
              <a:t>Mazlinan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43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304800"/>
            <a:ext cx="4818888" cy="1435608"/>
          </a:xfrm>
        </p:spPr>
        <p:txBody>
          <a:bodyPr/>
          <a:lstStyle/>
          <a:p>
            <a:r>
              <a:rPr lang="en-US" dirty="0" smtClean="0"/>
              <a:t>What is Button Mash Master?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8458200" cy="4343400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/>
              <a:t>Button Mash Master </a:t>
            </a:r>
            <a:r>
              <a:rPr lang="en-US" sz="2500" dirty="0" smtClean="0">
                <a:effectLst/>
              </a:rPr>
              <a:t>comprises of </a:t>
            </a:r>
            <a:r>
              <a:rPr lang="en-US" sz="2500" dirty="0">
                <a:effectLst/>
              </a:rPr>
              <a:t>playing through a wide variety of competitive </a:t>
            </a:r>
            <a:r>
              <a:rPr lang="en-US" sz="2500" dirty="0" smtClean="0">
                <a:effectLst/>
              </a:rPr>
              <a:t>minigames.</a:t>
            </a:r>
          </a:p>
          <a:p>
            <a:pPr algn="l"/>
            <a:endParaRPr lang="en-US" sz="2500" dirty="0" smtClean="0"/>
          </a:p>
          <a:p>
            <a:pPr algn="l"/>
            <a:r>
              <a:rPr lang="en-US" sz="2500" dirty="0" smtClean="0"/>
              <a:t>It has simple game controls which comprises of the left, down and right buttons. </a:t>
            </a:r>
          </a:p>
          <a:p>
            <a:pPr algn="l"/>
            <a:endParaRPr lang="en-US" sz="2500" dirty="0" smtClean="0">
              <a:effectLst/>
            </a:endParaRPr>
          </a:p>
          <a:p>
            <a:pPr algn="l"/>
            <a:r>
              <a:rPr lang="en-US" sz="2500" dirty="0" smtClean="0">
                <a:effectLst/>
              </a:rPr>
              <a:t>Each </a:t>
            </a:r>
            <a:r>
              <a:rPr lang="en-US" sz="2500" dirty="0">
                <a:effectLst/>
              </a:rPr>
              <a:t>minigame explains its </a:t>
            </a:r>
            <a:r>
              <a:rPr lang="en-US" sz="2500" dirty="0" smtClean="0">
                <a:effectLst/>
              </a:rPr>
              <a:t>rules &amp; controls </a:t>
            </a:r>
            <a:r>
              <a:rPr lang="en-US" sz="2500" dirty="0">
                <a:effectLst/>
              </a:rPr>
              <a:t>before </a:t>
            </a:r>
            <a:r>
              <a:rPr lang="en-US" sz="2500" dirty="0" smtClean="0">
                <a:effectLst/>
              </a:rPr>
              <a:t>playing commences.</a:t>
            </a:r>
          </a:p>
          <a:p>
            <a:pPr algn="l"/>
            <a:endParaRPr lang="en-US" sz="2500" dirty="0">
              <a:effectLst/>
            </a:endParaRPr>
          </a:p>
          <a:p>
            <a:pPr algn="l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886418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Inspirations for the game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Bishi-Bashi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181600" cy="33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5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10" y="1981200"/>
            <a:ext cx="6111290" cy="392780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Normal mode/Random mode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Ranks for each minigame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High-Score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ASCII sprite animations loaded from txt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dirty="0" smtClean="0"/>
              <a:t>Unique Game Controls – Capture key triggered instead of </a:t>
            </a:r>
            <a:r>
              <a:rPr lang="en-US" sz="2500" dirty="0"/>
              <a:t>k</a:t>
            </a:r>
            <a:r>
              <a:rPr lang="en-US" sz="2500" dirty="0" smtClean="0"/>
              <a:t>ey </a:t>
            </a:r>
            <a:r>
              <a:rPr lang="en-US" sz="2500" dirty="0"/>
              <a:t>p</a:t>
            </a:r>
            <a:r>
              <a:rPr lang="en-US" sz="2500" dirty="0" smtClean="0"/>
              <a:t>ressed.</a:t>
            </a:r>
          </a:p>
        </p:txBody>
      </p:sp>
    </p:spTree>
    <p:extLst>
      <p:ext uri="{BB962C8B-B14F-4D97-AF65-F5344CB8AC3E}">
        <p14:creationId xmlns:p14="http://schemas.microsoft.com/office/powerpoint/2010/main" val="316228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972" y="304800"/>
            <a:ext cx="4818888" cy="1066800"/>
          </a:xfrm>
        </p:spPr>
        <p:txBody>
          <a:bodyPr/>
          <a:lstStyle/>
          <a:p>
            <a:pPr algn="l"/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8916" y="1676400"/>
            <a:ext cx="7238999" cy="4385007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/>
              <a:t>Jasper: 2 mini-games, credits &amp; presentation.</a:t>
            </a:r>
          </a:p>
          <a:p>
            <a:pPr algn="l"/>
            <a:r>
              <a:rPr lang="en-US" sz="2500" dirty="0" smtClean="0"/>
              <a:t>Kin </a:t>
            </a:r>
            <a:r>
              <a:rPr lang="en-US" sz="2500" dirty="0" err="1" smtClean="0"/>
              <a:t>Lek</a:t>
            </a:r>
            <a:r>
              <a:rPr lang="en-US" sz="2500" dirty="0" smtClean="0"/>
              <a:t>: 2 mini-games, in-game menu, ranking system &amp; trailer.</a:t>
            </a:r>
          </a:p>
          <a:p>
            <a:pPr algn="l"/>
            <a:r>
              <a:rPr lang="en-US" sz="2500" dirty="0" smtClean="0"/>
              <a:t>Ivan: 4 mini-games, the random game mode and the game document.</a:t>
            </a:r>
          </a:p>
          <a:p>
            <a:pPr algn="l"/>
            <a:r>
              <a:rPr lang="en-US" sz="2500" dirty="0" err="1" smtClean="0"/>
              <a:t>Shafik</a:t>
            </a:r>
            <a:r>
              <a:rPr lang="en-US" sz="2500" dirty="0" smtClean="0"/>
              <a:t>: Framework Edits(stopped flickering on the screen and support multiple file streams),created the game controls and 2 mini-games.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88192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152400"/>
            <a:ext cx="6019800" cy="143560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382000" cy="458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6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601" y="381000"/>
            <a:ext cx="5459628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Problems and lessons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8916" y="1676400"/>
            <a:ext cx="7238999" cy="43850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Problems </a:t>
            </a:r>
          </a:p>
          <a:p>
            <a:pPr algn="l"/>
            <a:r>
              <a:rPr lang="en-US" sz="2800" dirty="0"/>
              <a:t>	</a:t>
            </a:r>
            <a:r>
              <a:rPr lang="en-US" sz="2000" dirty="0" smtClean="0"/>
              <a:t>- framework was not suitable for our game.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- some of the games are too similar.</a:t>
            </a:r>
          </a:p>
          <a:p>
            <a:pPr algn="l"/>
            <a:endParaRPr lang="en-US" sz="25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Lessons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- To have better planning before hand.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- To have better management </a:t>
            </a:r>
            <a:r>
              <a:rPr lang="en-US" sz="2000" smtClean="0"/>
              <a:t>of task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777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09800"/>
            <a:ext cx="6019800" cy="143560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752600"/>
            <a:ext cx="6111290" cy="39278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8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TC101859865[[fn=Kilter]]</Template>
  <TotalTime>541</TotalTime>
  <Words>139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Rockwell</vt:lpstr>
      <vt:lpstr>Wingdings</vt:lpstr>
      <vt:lpstr>Kilter</vt:lpstr>
      <vt:lpstr>Button Mash Master</vt:lpstr>
      <vt:lpstr>Group Members</vt:lpstr>
      <vt:lpstr>What is Button Mash Master?</vt:lpstr>
      <vt:lpstr>Inspirations for the game</vt:lpstr>
      <vt:lpstr>Features</vt:lpstr>
      <vt:lpstr>Contributions</vt:lpstr>
      <vt:lpstr>Gantt Chart</vt:lpstr>
      <vt:lpstr>Problems and lessons</vt:lpstr>
      <vt:lpstr>Any questions?</vt:lpstr>
      <vt:lpstr>Thank you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Ascii Art Game</dc:title>
  <dc:creator>test</dc:creator>
  <cp:lastModifiedBy>ivan leong</cp:lastModifiedBy>
  <cp:revision>17</cp:revision>
  <dcterms:created xsi:type="dcterms:W3CDTF">2014-09-03T01:45:21Z</dcterms:created>
  <dcterms:modified xsi:type="dcterms:W3CDTF">2014-09-03T13:54:37Z</dcterms:modified>
</cp:coreProperties>
</file>