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547298" cy="1606102"/>
          </a:xfrm>
        </p:spPr>
        <p:txBody>
          <a:bodyPr>
            <a:normAutofit/>
          </a:bodyPr>
          <a:lstStyle/>
          <a:p>
            <a:r>
              <a:rPr lang="en-US" dirty="0" smtClean="0"/>
              <a:t>Button Mash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592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Jasper  </a:t>
            </a:r>
            <a:r>
              <a:rPr lang="en-US" dirty="0" err="1" smtClean="0"/>
              <a:t>Phua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Tan Kin </a:t>
            </a:r>
            <a:r>
              <a:rPr lang="en-US" dirty="0" err="1" smtClean="0"/>
              <a:t>Lek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Ivan Leong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Muhammad</a:t>
            </a:r>
            <a:r>
              <a:rPr lang="en-US" b="1" dirty="0">
                <a:effectLst/>
              </a:rPr>
              <a:t> </a:t>
            </a:r>
            <a:r>
              <a:rPr lang="en-US" dirty="0" err="1">
                <a:effectLst/>
              </a:rPr>
              <a:t>Shafik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bin</a:t>
            </a:r>
            <a:r>
              <a:rPr lang="en-US" b="1" dirty="0">
                <a:effectLst/>
              </a:rPr>
              <a:t> </a:t>
            </a:r>
            <a:r>
              <a:rPr lang="en-US" dirty="0" err="1">
                <a:effectLst/>
              </a:rPr>
              <a:t>Mazlinan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35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304800"/>
            <a:ext cx="4818888" cy="1435608"/>
          </a:xfrm>
        </p:spPr>
        <p:txBody>
          <a:bodyPr/>
          <a:lstStyle/>
          <a:p>
            <a:r>
              <a:rPr lang="en-US" dirty="0" smtClean="0"/>
              <a:t>What is Button Mash Master?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algn="l"/>
            <a:r>
              <a:rPr lang="en-US" dirty="0" smtClean="0"/>
              <a:t>Button Mash Master </a:t>
            </a:r>
            <a:r>
              <a:rPr lang="en-US" dirty="0" smtClean="0">
                <a:effectLst/>
              </a:rPr>
              <a:t>comprises of </a:t>
            </a:r>
            <a:r>
              <a:rPr lang="en-US" dirty="0">
                <a:effectLst/>
              </a:rPr>
              <a:t>playing through a wide variety of competitive </a:t>
            </a:r>
            <a:r>
              <a:rPr lang="en-US" dirty="0" smtClean="0">
                <a:effectLst/>
              </a:rPr>
              <a:t>minigames.</a:t>
            </a:r>
          </a:p>
          <a:p>
            <a:pPr algn="l"/>
            <a:r>
              <a:rPr lang="en-US" dirty="0" smtClean="0"/>
              <a:t>It has simple game controls which comprises of the left, up and right buttons. </a:t>
            </a:r>
          </a:p>
          <a:p>
            <a:pPr algn="l"/>
            <a:r>
              <a:rPr lang="en-US" dirty="0" smtClean="0">
                <a:effectLst/>
              </a:rPr>
              <a:t>Each </a:t>
            </a:r>
            <a:r>
              <a:rPr lang="en-US" dirty="0">
                <a:effectLst/>
              </a:rPr>
              <a:t>minigame explains its </a:t>
            </a:r>
            <a:r>
              <a:rPr lang="en-US" dirty="0" smtClean="0">
                <a:effectLst/>
              </a:rPr>
              <a:t>rules &amp; controls </a:t>
            </a:r>
            <a:r>
              <a:rPr lang="en-US" dirty="0">
                <a:effectLst/>
              </a:rPr>
              <a:t>before </a:t>
            </a:r>
            <a:r>
              <a:rPr lang="en-US" dirty="0" smtClean="0">
                <a:effectLst/>
              </a:rPr>
              <a:t>playing commences.</a:t>
            </a:r>
          </a:p>
          <a:p>
            <a:pPr algn="l"/>
            <a:endParaRPr lang="en-US" dirty="0">
              <a:effectLst/>
            </a:endParaRP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4181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Inspirations for the game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Bishi-Bashi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5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Normal mode/Random mode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Ranks </a:t>
            </a:r>
            <a:r>
              <a:rPr lang="en-US" dirty="0" smtClean="0"/>
              <a:t>for each minigame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High-Score </a:t>
            </a:r>
            <a:r>
              <a:rPr lang="en-US" dirty="0" smtClean="0"/>
              <a:t>System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Sprite animations loaded from txt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Unique Game Controls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814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098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86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098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for listening!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11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476</TotalTime>
  <Words>63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Kilter</vt:lpstr>
      <vt:lpstr>Button Mash Master</vt:lpstr>
      <vt:lpstr>Group Members</vt:lpstr>
      <vt:lpstr>What is Button Mash Master?</vt:lpstr>
      <vt:lpstr>Inspirations for the game</vt:lpstr>
      <vt:lpstr>Features</vt:lpstr>
      <vt:lpstr>Any questions?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 Game</dc:title>
  <dc:creator>test</dc:creator>
  <cp:lastModifiedBy>test</cp:lastModifiedBy>
  <cp:revision>9</cp:revision>
  <dcterms:created xsi:type="dcterms:W3CDTF">2014-09-03T01:45:21Z</dcterms:created>
  <dcterms:modified xsi:type="dcterms:W3CDTF">2014-09-03T09:47:42Z</dcterms:modified>
</cp:coreProperties>
</file>