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  <p:sldId id="264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0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9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96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964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14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117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8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4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7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187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1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03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3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a </a:t>
            </a:r>
            <a:r>
              <a:rPr lang="da-DK" dirty="0" err="1" smtClean="0"/>
              <a:t>chronological</a:t>
            </a:r>
            <a:r>
              <a:rPr lang="da-DK" dirty="0" smtClean="0"/>
              <a:t> </a:t>
            </a:r>
            <a:r>
              <a:rPr lang="da-DK" dirty="0" err="1" smtClean="0"/>
              <a:t>versioning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with </a:t>
            </a:r>
            <a:r>
              <a:rPr lang="da-DK" dirty="0" err="1" smtClean="0"/>
              <a:t>historical</a:t>
            </a:r>
            <a:r>
              <a:rPr lang="da-DK" dirty="0" smtClean="0"/>
              <a:t> </a:t>
            </a:r>
            <a:r>
              <a:rPr lang="da-DK" dirty="0" err="1" smtClean="0"/>
              <a:t>correctness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22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cherry-pick</a:t>
            </a:r>
            <a:endParaRPr lang="da-D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652713"/>
            <a:ext cx="6000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86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Pull</a:t>
            </a:r>
            <a:r>
              <a:rPr lang="da-DK" dirty="0" smtClean="0"/>
              <a:t> and </a:t>
            </a:r>
            <a:r>
              <a:rPr lang="da-DK" dirty="0" err="1" smtClean="0"/>
              <a:t>merge</a:t>
            </a:r>
            <a:endParaRPr lang="da-DK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014663"/>
            <a:ext cx="7391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21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76550"/>
            <a:ext cx="7315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0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Pull</a:t>
            </a:r>
            <a:r>
              <a:rPr lang="da-DK" dirty="0" smtClean="0"/>
              <a:t> with </a:t>
            </a:r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19438"/>
            <a:ext cx="73152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86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Linear </a:t>
            </a:r>
            <a:r>
              <a:rPr lang="da-DK" dirty="0" err="1" smtClean="0"/>
              <a:t>history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862138"/>
            <a:ext cx="57340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8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best</a:t>
            </a:r>
            <a:r>
              <a:rPr lang="da-DK" dirty="0" smtClean="0"/>
              <a:t> </a:t>
            </a:r>
            <a:r>
              <a:rPr lang="da-DK" dirty="0" err="1" smtClean="0"/>
              <a:t>friend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with </a:t>
            </a:r>
            <a:r>
              <a:rPr lang="da-DK" dirty="0" err="1" smtClean="0"/>
              <a:t>complete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r>
              <a:rPr lang="da-DK" dirty="0" smtClean="0"/>
              <a:t> over </a:t>
            </a:r>
            <a:r>
              <a:rPr lang="da-DK" dirty="0" err="1" smtClean="0"/>
              <a:t>changes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60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same </a:t>
            </a:r>
            <a:r>
              <a:rPr lang="da-DK" dirty="0" err="1" smtClean="0"/>
              <a:t>branch</a:t>
            </a:r>
            <a:endParaRPr lang="da-D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5086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1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small team,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</a:t>
            </a:r>
            <a:endParaRPr lang="da-D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9" y="1484784"/>
            <a:ext cx="54768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</a:t>
            </a:r>
            <a:r>
              <a:rPr lang="da-DK" dirty="0" err="1" smtClean="0"/>
              <a:t>two</a:t>
            </a:r>
            <a:r>
              <a:rPr lang="da-DK" dirty="0" smtClean="0"/>
              <a:t> branches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481263"/>
            <a:ext cx="6638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Related</a:t>
            </a:r>
            <a:r>
              <a:rPr lang="da-DK" dirty="0" smtClean="0"/>
              <a:t> </a:t>
            </a:r>
            <a:r>
              <a:rPr lang="da-DK" dirty="0" err="1" smtClean="0"/>
              <a:t>commits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481263"/>
            <a:ext cx="6638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5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an </a:t>
            </a:r>
            <a:r>
              <a:rPr lang="da-DK" dirty="0" err="1" smtClean="0"/>
              <a:t>editing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with manipulation of </a:t>
            </a:r>
            <a:r>
              <a:rPr lang="da-DK" dirty="0" err="1" smtClean="0"/>
              <a:t>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56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in last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947988"/>
            <a:ext cx="6667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9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Fixing</a:t>
            </a:r>
            <a:r>
              <a:rPr lang="da-DK" dirty="0" smtClean="0"/>
              <a:t> an </a:t>
            </a:r>
            <a:r>
              <a:rPr lang="da-DK" dirty="0" err="1" smtClean="0"/>
              <a:t>error</a:t>
            </a:r>
            <a:r>
              <a:rPr lang="da-DK" dirty="0" smtClean="0"/>
              <a:t> in last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833688"/>
            <a:ext cx="66770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60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coolest</a:t>
            </a:r>
            <a:r>
              <a:rPr lang="da-DK" dirty="0" smtClean="0"/>
              <a:t>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709863"/>
            <a:ext cx="6010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32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60</Words>
  <Application>Microsoft Office PowerPoint</Application>
  <PresentationFormat>On-screen Show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GIT as a chronological versioning tool  with historical correctness</vt:lpstr>
      <vt:lpstr>Two persons work on same branch</vt:lpstr>
      <vt:lpstr>A small team, after some time</vt:lpstr>
      <vt:lpstr>Two persons work on two branches</vt:lpstr>
      <vt:lpstr>Related commits</vt:lpstr>
      <vt:lpstr>GIT as an editing tool  with manipulation of commit</vt:lpstr>
      <vt:lpstr>Error in last commit</vt:lpstr>
      <vt:lpstr>Fixing an error in last commit</vt:lpstr>
      <vt:lpstr>The coolest commit</vt:lpstr>
      <vt:lpstr>cherry-pick</vt:lpstr>
      <vt:lpstr>Pull and merge</vt:lpstr>
      <vt:lpstr>Rebase</vt:lpstr>
      <vt:lpstr>Pull with rebase</vt:lpstr>
      <vt:lpstr>Linear history</vt:lpstr>
      <vt:lpstr>GIT as your best friend  with complete control over changes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persons commit to same branch</dc:title>
  <dc:creator>Ole Lynge Sørensen</dc:creator>
  <cp:lastModifiedBy>Ole Lynge Sørensen</cp:lastModifiedBy>
  <cp:revision>18</cp:revision>
  <dcterms:created xsi:type="dcterms:W3CDTF">2013-05-02T06:18:10Z</dcterms:created>
  <dcterms:modified xsi:type="dcterms:W3CDTF">2013-05-02T13:44:15Z</dcterms:modified>
</cp:coreProperties>
</file>