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62138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Two persons work on same branch</vt:lpstr>
      <vt:lpstr>A small team, after some time</vt:lpstr>
      <vt:lpstr>Pull with rebase</vt:lpstr>
      <vt:lpstr>Two persons work on two branches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4</cp:revision>
  <dcterms:created xsi:type="dcterms:W3CDTF">2013-05-02T06:18:10Z</dcterms:created>
  <dcterms:modified xsi:type="dcterms:W3CDTF">2013-05-02T11:10:50Z</dcterms:modified>
</cp:coreProperties>
</file>