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0" r:id="rId5"/>
    <p:sldId id="262" r:id="rId6"/>
    <p:sldId id="27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9" r:id="rId16"/>
    <p:sldId id="264" r:id="rId17"/>
    <p:sldId id="284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81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03-05-2013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293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03-05-2013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969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03-05-2013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964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03-05-2013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314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03-05-2013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117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03-05-2013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884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03-05-2013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184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03-05-2013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076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03-05-2013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187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03-05-2013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217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03-05-2013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035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B25BF-5C0F-44FE-A8BE-A26563C3AF39}" type="datetimeFigureOut">
              <a:rPr lang="da-DK" smtClean="0"/>
              <a:t>03-05-2013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34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GIT as a </a:t>
            </a:r>
            <a:r>
              <a:rPr lang="da-DK" dirty="0" err="1" smtClean="0"/>
              <a:t>chronological</a:t>
            </a:r>
            <a:r>
              <a:rPr lang="da-DK" dirty="0" smtClean="0"/>
              <a:t> </a:t>
            </a:r>
            <a:r>
              <a:rPr lang="da-DK" dirty="0" err="1" smtClean="0"/>
              <a:t>versioning</a:t>
            </a:r>
            <a:r>
              <a:rPr lang="da-DK" dirty="0" smtClean="0"/>
              <a:t> </a:t>
            </a:r>
            <a:r>
              <a:rPr lang="da-DK" dirty="0" err="1" smtClean="0"/>
              <a:t>tool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/>
              <a:t/>
            </a:r>
            <a:br>
              <a:rPr lang="da-DK" dirty="0"/>
            </a:br>
            <a:r>
              <a:rPr lang="da-DK" dirty="0" smtClean="0"/>
              <a:t>with </a:t>
            </a:r>
            <a:r>
              <a:rPr lang="da-DK" dirty="0" err="1" smtClean="0"/>
              <a:t>historical</a:t>
            </a:r>
            <a:r>
              <a:rPr lang="da-DK" dirty="0" smtClean="0"/>
              <a:t> </a:t>
            </a:r>
            <a:r>
              <a:rPr lang="da-DK" dirty="0" err="1" smtClean="0"/>
              <a:t>correctness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522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/>
              <a:t>coolest</a:t>
            </a:r>
            <a:r>
              <a:rPr lang="da-DK" dirty="0" smtClean="0"/>
              <a:t> </a:t>
            </a:r>
            <a:r>
              <a:rPr lang="da-DK" dirty="0" err="1" smtClean="0"/>
              <a:t>commit</a:t>
            </a:r>
            <a:endParaRPr lang="da-DK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2709863"/>
            <a:ext cx="60102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32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cherry-pick</a:t>
            </a:r>
            <a:endParaRPr lang="da-DK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652713"/>
            <a:ext cx="60007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8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Pull</a:t>
            </a:r>
            <a:r>
              <a:rPr lang="da-DK" dirty="0" smtClean="0"/>
              <a:t> and </a:t>
            </a:r>
            <a:r>
              <a:rPr lang="da-DK" dirty="0" err="1" smtClean="0"/>
              <a:t>merge</a:t>
            </a:r>
            <a:endParaRPr lang="da-DK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014663"/>
            <a:ext cx="73914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2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Rebase</a:t>
            </a:r>
            <a:endParaRPr lang="da-DK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76550"/>
            <a:ext cx="73152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Pull</a:t>
            </a:r>
            <a:r>
              <a:rPr lang="da-DK" dirty="0" smtClean="0"/>
              <a:t> with </a:t>
            </a:r>
            <a:r>
              <a:rPr lang="da-DK" dirty="0" err="1" smtClean="0"/>
              <a:t>rebase</a:t>
            </a:r>
            <a:endParaRPr lang="da-D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19438"/>
            <a:ext cx="73152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86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One </a:t>
            </a:r>
            <a:r>
              <a:rPr lang="da-DK" dirty="0" err="1" smtClean="0"/>
              <a:t>branch</a:t>
            </a:r>
            <a:r>
              <a:rPr lang="da-DK" dirty="0" smtClean="0"/>
              <a:t> with </a:t>
            </a:r>
            <a:r>
              <a:rPr lang="da-DK" dirty="0" err="1" smtClean="0"/>
              <a:t>pull</a:t>
            </a:r>
            <a:r>
              <a:rPr lang="da-DK" dirty="0" smtClean="0"/>
              <a:t> --</a:t>
            </a:r>
            <a:r>
              <a:rPr lang="da-DK" dirty="0" err="1" smtClean="0"/>
              <a:t>rebase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= Linear </a:t>
            </a:r>
            <a:r>
              <a:rPr lang="da-DK" dirty="0" err="1" smtClean="0"/>
              <a:t>history</a:t>
            </a:r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967" y="2204864"/>
            <a:ext cx="57340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8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GIT as </a:t>
            </a:r>
            <a:r>
              <a:rPr lang="da-DK" dirty="0" smtClean="0"/>
              <a:t>a true </a:t>
            </a:r>
            <a:r>
              <a:rPr lang="da-DK" dirty="0" err="1" smtClean="0"/>
              <a:t>friend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with </a:t>
            </a:r>
            <a:r>
              <a:rPr lang="da-DK" dirty="0" err="1" smtClean="0"/>
              <a:t>complete</a:t>
            </a:r>
            <a:r>
              <a:rPr lang="da-DK" dirty="0" smtClean="0"/>
              <a:t> </a:t>
            </a:r>
            <a:r>
              <a:rPr lang="da-DK" dirty="0" err="1" smtClean="0"/>
              <a:t>control</a:t>
            </a:r>
            <a:r>
              <a:rPr lang="da-DK" dirty="0" smtClean="0"/>
              <a:t> over </a:t>
            </a:r>
            <a:r>
              <a:rPr lang="da-DK" dirty="0" err="1" smtClean="0"/>
              <a:t>history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0608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 </a:t>
            </a:r>
            <a:r>
              <a:rPr lang="da-DK" dirty="0" err="1" smtClean="0"/>
              <a:t>nice</a:t>
            </a:r>
            <a:r>
              <a:rPr lang="da-DK" dirty="0" smtClean="0"/>
              <a:t> </a:t>
            </a:r>
            <a:r>
              <a:rPr lang="da-DK" dirty="0" err="1" smtClean="0"/>
              <a:t>mix</a:t>
            </a:r>
            <a:r>
              <a:rPr lang="da-DK" dirty="0" smtClean="0"/>
              <a:t> of </a:t>
            </a:r>
            <a:r>
              <a:rPr lang="da-DK" dirty="0" err="1" smtClean="0"/>
              <a:t>changes</a:t>
            </a:r>
            <a:endParaRPr lang="da-DK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105025"/>
            <a:ext cx="60007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3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Reword</a:t>
            </a:r>
            <a:endParaRPr lang="da-DK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009775"/>
            <a:ext cx="60769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73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Squash / fix</a:t>
            </a:r>
            <a:endParaRPr lang="da-DK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1933575"/>
            <a:ext cx="602932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Two</a:t>
            </a:r>
            <a:r>
              <a:rPr lang="da-DK" dirty="0" smtClean="0"/>
              <a:t> persons </a:t>
            </a:r>
            <a:r>
              <a:rPr lang="da-DK" dirty="0" err="1" smtClean="0"/>
              <a:t>work</a:t>
            </a:r>
            <a:r>
              <a:rPr lang="da-DK" dirty="0" smtClean="0"/>
              <a:t> on same </a:t>
            </a:r>
            <a:r>
              <a:rPr lang="da-DK" dirty="0" err="1" smtClean="0"/>
              <a:t>branch</a:t>
            </a:r>
            <a:endParaRPr lang="da-DK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20888"/>
            <a:ext cx="50863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1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Edit / </a:t>
            </a:r>
            <a:r>
              <a:rPr lang="da-DK" dirty="0" err="1" smtClean="0"/>
              <a:t>insert</a:t>
            </a:r>
            <a:r>
              <a:rPr lang="da-DK" dirty="0" smtClean="0"/>
              <a:t> new </a:t>
            </a:r>
            <a:r>
              <a:rPr lang="da-DK" dirty="0" err="1" smtClean="0"/>
              <a:t>commits</a:t>
            </a:r>
            <a:endParaRPr lang="da-DK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185988"/>
            <a:ext cx="61341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2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Local </a:t>
            </a:r>
            <a:r>
              <a:rPr lang="da-DK" dirty="0" err="1" smtClean="0"/>
              <a:t>work</a:t>
            </a:r>
            <a:r>
              <a:rPr lang="da-DK" dirty="0" smtClean="0"/>
              <a:t> </a:t>
            </a:r>
            <a:r>
              <a:rPr lang="da-DK" dirty="0" err="1" smtClean="0"/>
              <a:t>alternating</a:t>
            </a:r>
            <a:r>
              <a:rPr lang="da-DK" dirty="0" smtClean="0"/>
              <a:t> with </a:t>
            </a:r>
            <a:r>
              <a:rPr lang="da-DK" dirty="0" err="1" smtClean="0"/>
              <a:t>merges</a:t>
            </a:r>
            <a:r>
              <a:rPr lang="da-DK" dirty="0" smtClean="0"/>
              <a:t> of </a:t>
            </a:r>
            <a:r>
              <a:rPr lang="da-DK" dirty="0" err="1" smtClean="0"/>
              <a:t>changes</a:t>
            </a:r>
            <a:r>
              <a:rPr lang="da-DK" dirty="0" smtClean="0"/>
              <a:t> from </a:t>
            </a:r>
            <a:r>
              <a:rPr lang="da-DK" dirty="0" err="1" smtClean="0"/>
              <a:t>other</a:t>
            </a:r>
            <a:r>
              <a:rPr lang="da-DK" dirty="0" smtClean="0"/>
              <a:t> persons</a:t>
            </a:r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925" y="2276872"/>
            <a:ext cx="61341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02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have I changed?</a:t>
            </a:r>
            <a:endParaRPr lang="da-D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2204864"/>
            <a:ext cx="62007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8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Rebase</a:t>
            </a:r>
            <a:endParaRPr lang="da-DK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43063"/>
            <a:ext cx="62484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27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”Perler på en snor”</a:t>
            </a:r>
            <a:endParaRPr lang="da-D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476500"/>
            <a:ext cx="61055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9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Completed</a:t>
            </a:r>
            <a:r>
              <a:rPr lang="da-DK" dirty="0" smtClean="0"/>
              <a:t> </a:t>
            </a:r>
            <a:r>
              <a:rPr lang="da-DK" dirty="0" err="1" smtClean="0"/>
              <a:t>work</a:t>
            </a:r>
            <a:r>
              <a:rPr lang="da-DK" dirty="0" smtClean="0"/>
              <a:t> on a </a:t>
            </a:r>
            <a:r>
              <a:rPr lang="da-DK" dirty="0" err="1" smtClean="0"/>
              <a:t>branch</a:t>
            </a:r>
            <a:endParaRPr lang="da-D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700808"/>
            <a:ext cx="799147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19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git</a:t>
            </a:r>
            <a:r>
              <a:rPr lang="da-DK" dirty="0" smtClean="0"/>
              <a:t> </a:t>
            </a:r>
            <a:r>
              <a:rPr lang="da-DK" dirty="0" err="1" smtClean="0"/>
              <a:t>rebase</a:t>
            </a:r>
            <a:r>
              <a:rPr lang="da-DK" dirty="0" smtClean="0"/>
              <a:t> master</a:t>
            </a:r>
            <a:endParaRPr lang="da-D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081213"/>
            <a:ext cx="802005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70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Merge</a:t>
            </a:r>
            <a:r>
              <a:rPr lang="da-DK" dirty="0" smtClean="0"/>
              <a:t> simple </a:t>
            </a:r>
            <a:r>
              <a:rPr lang="da-DK" dirty="0" err="1" smtClean="0"/>
              <a:t>history</a:t>
            </a:r>
            <a:r>
              <a:rPr lang="da-DK" dirty="0" smtClean="0"/>
              <a:t> back to master</a:t>
            </a:r>
            <a:endParaRPr lang="da-DK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009775"/>
            <a:ext cx="79914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03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Bisecting</a:t>
            </a:r>
            <a:r>
              <a:rPr lang="da-DK" dirty="0" smtClean="0"/>
              <a:t>…</a:t>
            </a:r>
            <a:endParaRPr lang="da-DK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2600325"/>
            <a:ext cx="79533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 small team, </a:t>
            </a:r>
            <a:r>
              <a:rPr lang="da-DK" dirty="0" err="1" smtClean="0"/>
              <a:t>after</a:t>
            </a:r>
            <a:r>
              <a:rPr lang="da-DK" dirty="0" smtClean="0"/>
              <a:t> </a:t>
            </a:r>
            <a:r>
              <a:rPr lang="da-DK" dirty="0" err="1" smtClean="0"/>
              <a:t>some</a:t>
            </a:r>
            <a:r>
              <a:rPr lang="da-DK" dirty="0" smtClean="0"/>
              <a:t> time</a:t>
            </a:r>
            <a:endParaRPr lang="da-DK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619" y="1484784"/>
            <a:ext cx="547687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0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Two</a:t>
            </a:r>
            <a:r>
              <a:rPr lang="da-DK" dirty="0" smtClean="0"/>
              <a:t> persons </a:t>
            </a:r>
            <a:r>
              <a:rPr lang="da-DK" dirty="0" err="1" smtClean="0"/>
              <a:t>work</a:t>
            </a:r>
            <a:r>
              <a:rPr lang="da-DK" dirty="0" smtClean="0"/>
              <a:t> on </a:t>
            </a:r>
            <a:r>
              <a:rPr lang="da-DK" dirty="0" err="1" smtClean="0"/>
              <a:t>two</a:t>
            </a:r>
            <a:r>
              <a:rPr lang="da-DK" dirty="0" smtClean="0"/>
              <a:t> branches</a:t>
            </a:r>
            <a:endParaRPr lang="da-D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2481263"/>
            <a:ext cx="66389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3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Related</a:t>
            </a:r>
            <a:r>
              <a:rPr lang="da-DK" dirty="0" smtClean="0"/>
              <a:t> </a:t>
            </a:r>
            <a:r>
              <a:rPr lang="da-DK" dirty="0" err="1" smtClean="0"/>
              <a:t>commits</a:t>
            </a:r>
            <a:endParaRPr lang="da-D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2481263"/>
            <a:ext cx="66389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5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Hacking </a:t>
            </a:r>
            <a:r>
              <a:rPr lang="da-DK" dirty="0" err="1" smtClean="0"/>
              <a:t>away</a:t>
            </a:r>
            <a:endParaRPr lang="da-DK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105025"/>
            <a:ext cx="60007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2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GIT as an </a:t>
            </a:r>
            <a:r>
              <a:rPr lang="da-DK" dirty="0" err="1" smtClean="0"/>
              <a:t>editing</a:t>
            </a:r>
            <a:r>
              <a:rPr lang="da-DK" dirty="0" smtClean="0"/>
              <a:t> </a:t>
            </a:r>
            <a:r>
              <a:rPr lang="da-DK" dirty="0" err="1" smtClean="0"/>
              <a:t>tool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with manipulation of </a:t>
            </a:r>
            <a:r>
              <a:rPr lang="da-DK" dirty="0" err="1" smtClean="0"/>
              <a:t>commit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756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Error</a:t>
            </a:r>
            <a:r>
              <a:rPr lang="da-DK" dirty="0" smtClean="0"/>
              <a:t> in last </a:t>
            </a:r>
            <a:r>
              <a:rPr lang="da-DK" dirty="0" err="1" smtClean="0"/>
              <a:t>commit</a:t>
            </a:r>
            <a:endParaRPr lang="da-DK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947988"/>
            <a:ext cx="66675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Fixing</a:t>
            </a:r>
            <a:r>
              <a:rPr lang="da-DK" dirty="0" smtClean="0"/>
              <a:t> an </a:t>
            </a:r>
            <a:r>
              <a:rPr lang="da-DK" dirty="0" err="1" smtClean="0"/>
              <a:t>error</a:t>
            </a:r>
            <a:r>
              <a:rPr lang="da-DK" dirty="0" smtClean="0"/>
              <a:t> in last </a:t>
            </a:r>
            <a:r>
              <a:rPr lang="da-DK" dirty="0" err="1" smtClean="0"/>
              <a:t>commit</a:t>
            </a:r>
            <a:endParaRPr lang="da-DK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833688"/>
            <a:ext cx="66770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60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118</Words>
  <Application>Microsoft Office PowerPoint</Application>
  <PresentationFormat>On-screen Show (4:3)</PresentationFormat>
  <Paragraphs>28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GIT as a chronological versioning tool  with historical correctness</vt:lpstr>
      <vt:lpstr>Two persons work on same branch</vt:lpstr>
      <vt:lpstr>A small team, after some time</vt:lpstr>
      <vt:lpstr>Two persons work on two branches</vt:lpstr>
      <vt:lpstr>Related commits</vt:lpstr>
      <vt:lpstr>Hacking away</vt:lpstr>
      <vt:lpstr>GIT as an editing tool  with manipulation of commit</vt:lpstr>
      <vt:lpstr>Error in last commit</vt:lpstr>
      <vt:lpstr>Fixing an error in last commit</vt:lpstr>
      <vt:lpstr>The coolest commit</vt:lpstr>
      <vt:lpstr>cherry-pick</vt:lpstr>
      <vt:lpstr>Pull and merge</vt:lpstr>
      <vt:lpstr>Rebase</vt:lpstr>
      <vt:lpstr>Pull with rebase</vt:lpstr>
      <vt:lpstr>One branch with pull --rebase = Linear history</vt:lpstr>
      <vt:lpstr>GIT as a true friend  with complete control over history</vt:lpstr>
      <vt:lpstr>A nice mix of changes</vt:lpstr>
      <vt:lpstr>Reword</vt:lpstr>
      <vt:lpstr>Squash / fix</vt:lpstr>
      <vt:lpstr>Edit / insert new commits</vt:lpstr>
      <vt:lpstr>Local work alternating with merges of changes from other persons</vt:lpstr>
      <vt:lpstr>What have I changed?</vt:lpstr>
      <vt:lpstr>Rebase</vt:lpstr>
      <vt:lpstr>”Perler på en snor”</vt:lpstr>
      <vt:lpstr>Completed work on a branch</vt:lpstr>
      <vt:lpstr>git rebase master</vt:lpstr>
      <vt:lpstr>Merge simple history back to master</vt:lpstr>
      <vt:lpstr>Bisecting…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persons commit to same branch</dc:title>
  <dc:creator>Ole Lynge Sørensen</dc:creator>
  <cp:lastModifiedBy>Ole Lynge Sørensen</cp:lastModifiedBy>
  <cp:revision>36</cp:revision>
  <dcterms:created xsi:type="dcterms:W3CDTF">2013-05-02T06:18:10Z</dcterms:created>
  <dcterms:modified xsi:type="dcterms:W3CDTF">2013-05-03T07:37:53Z</dcterms:modified>
</cp:coreProperties>
</file>