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59" r:id="rId10"/>
    <p:sldId id="264" r:id="rId1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293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96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964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14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117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88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84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76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187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217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035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34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GIT as a </a:t>
            </a:r>
            <a:r>
              <a:rPr lang="da-DK" dirty="0" err="1" smtClean="0"/>
              <a:t>chronological</a:t>
            </a:r>
            <a:r>
              <a:rPr lang="da-DK" dirty="0" smtClean="0"/>
              <a:t> </a:t>
            </a:r>
            <a:r>
              <a:rPr lang="da-DK" dirty="0" err="1" smtClean="0"/>
              <a:t>versioning</a:t>
            </a:r>
            <a:r>
              <a:rPr lang="da-DK" dirty="0" smtClean="0"/>
              <a:t> </a:t>
            </a:r>
            <a:r>
              <a:rPr lang="da-DK" dirty="0" err="1" smtClean="0"/>
              <a:t>tool</a:t>
            </a:r>
            <a:r>
              <a:rPr lang="da-DK" dirty="0" smtClean="0"/>
              <a:t> with </a:t>
            </a:r>
            <a:r>
              <a:rPr lang="da-DK" dirty="0" err="1" smtClean="0"/>
              <a:t>historical</a:t>
            </a:r>
            <a:r>
              <a:rPr lang="da-DK" dirty="0" smtClean="0"/>
              <a:t> </a:t>
            </a:r>
            <a:r>
              <a:rPr lang="da-DK" dirty="0" err="1" smtClean="0"/>
              <a:t>correctness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22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GIT as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best</a:t>
            </a:r>
            <a:r>
              <a:rPr lang="da-DK" dirty="0" smtClean="0"/>
              <a:t> </a:t>
            </a:r>
            <a:r>
              <a:rPr lang="da-DK" dirty="0" err="1" smtClean="0"/>
              <a:t>friend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with </a:t>
            </a:r>
            <a:r>
              <a:rPr lang="da-DK" dirty="0" err="1" smtClean="0"/>
              <a:t>complete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r>
              <a:rPr lang="da-DK" dirty="0" smtClean="0"/>
              <a:t> over </a:t>
            </a:r>
            <a:r>
              <a:rPr lang="da-DK" dirty="0" err="1" smtClean="0"/>
              <a:t>changes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060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Two</a:t>
            </a:r>
            <a:r>
              <a:rPr lang="da-DK" dirty="0" smtClean="0"/>
              <a:t> persons </a:t>
            </a:r>
            <a:r>
              <a:rPr lang="da-DK" dirty="0" err="1" smtClean="0"/>
              <a:t>work</a:t>
            </a:r>
            <a:r>
              <a:rPr lang="da-DK" dirty="0" smtClean="0"/>
              <a:t> on same </a:t>
            </a:r>
            <a:r>
              <a:rPr lang="da-DK" dirty="0" err="1" smtClean="0"/>
              <a:t>branch</a:t>
            </a:r>
            <a:endParaRPr lang="da-D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50863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1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 small team, </a:t>
            </a:r>
            <a:r>
              <a:rPr lang="da-DK" dirty="0" err="1" smtClean="0"/>
              <a:t>after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time</a:t>
            </a:r>
            <a:endParaRPr lang="da-DK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19" y="1484784"/>
            <a:ext cx="54768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0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Two</a:t>
            </a:r>
            <a:r>
              <a:rPr lang="da-DK" dirty="0" smtClean="0"/>
              <a:t> persons </a:t>
            </a:r>
            <a:r>
              <a:rPr lang="da-DK" dirty="0" err="1" smtClean="0"/>
              <a:t>work</a:t>
            </a:r>
            <a:r>
              <a:rPr lang="da-DK" dirty="0" smtClean="0"/>
              <a:t> on </a:t>
            </a:r>
            <a:r>
              <a:rPr lang="da-DK" dirty="0" err="1" smtClean="0"/>
              <a:t>two</a:t>
            </a:r>
            <a:r>
              <a:rPr lang="da-DK" dirty="0" smtClean="0"/>
              <a:t> branches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481263"/>
            <a:ext cx="66389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3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Related</a:t>
            </a:r>
            <a:r>
              <a:rPr lang="da-DK" dirty="0" smtClean="0"/>
              <a:t> </a:t>
            </a:r>
            <a:r>
              <a:rPr lang="da-DK" dirty="0" err="1" smtClean="0"/>
              <a:t>commits</a:t>
            </a:r>
            <a:endParaRPr lang="da-D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481263"/>
            <a:ext cx="66389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5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GIT as an </a:t>
            </a:r>
            <a:r>
              <a:rPr lang="da-DK" dirty="0" err="1" smtClean="0"/>
              <a:t>editing</a:t>
            </a:r>
            <a:r>
              <a:rPr lang="da-DK" dirty="0" smtClean="0"/>
              <a:t> </a:t>
            </a:r>
            <a:r>
              <a:rPr lang="da-DK" dirty="0" err="1" smtClean="0"/>
              <a:t>tool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with manipulation of single </a:t>
            </a:r>
            <a:r>
              <a:rPr lang="da-DK" dirty="0" err="1" smtClean="0"/>
              <a:t>commits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756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Error</a:t>
            </a:r>
            <a:r>
              <a:rPr lang="da-DK" dirty="0" smtClean="0"/>
              <a:t> in last </a:t>
            </a:r>
            <a:r>
              <a:rPr lang="da-DK" dirty="0" err="1" smtClean="0"/>
              <a:t>commit</a:t>
            </a:r>
            <a:endParaRPr lang="da-DK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947988"/>
            <a:ext cx="66675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9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Fixing</a:t>
            </a:r>
            <a:r>
              <a:rPr lang="da-DK" dirty="0" smtClean="0"/>
              <a:t> an </a:t>
            </a:r>
            <a:r>
              <a:rPr lang="da-DK" dirty="0" err="1" smtClean="0"/>
              <a:t>error</a:t>
            </a:r>
            <a:r>
              <a:rPr lang="da-DK" dirty="0" smtClean="0"/>
              <a:t> in last </a:t>
            </a:r>
            <a:r>
              <a:rPr lang="da-DK" dirty="0" err="1" smtClean="0"/>
              <a:t>commit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760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Pull</a:t>
            </a:r>
            <a:r>
              <a:rPr lang="da-DK" dirty="0" smtClean="0"/>
              <a:t> with </a:t>
            </a:r>
            <a:r>
              <a:rPr lang="da-DK" dirty="0" err="1" smtClean="0"/>
              <a:t>rebase</a:t>
            </a: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862138"/>
            <a:ext cx="57340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8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53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GIT as a chronological versioning tool with historical correctness</vt:lpstr>
      <vt:lpstr>Two persons work on same branch</vt:lpstr>
      <vt:lpstr>A small team, after some time</vt:lpstr>
      <vt:lpstr>Two persons work on two branches</vt:lpstr>
      <vt:lpstr>Related commits</vt:lpstr>
      <vt:lpstr>GIT as an editing tool with manipulation of single commits</vt:lpstr>
      <vt:lpstr>Error in last commit</vt:lpstr>
      <vt:lpstr>Fixing an error in last commit</vt:lpstr>
      <vt:lpstr>Pull with rebase</vt:lpstr>
      <vt:lpstr>GIT as your best friend with complete control over changes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persons commit to same branch</dc:title>
  <dc:creator>Ole Lynge Sørensen</dc:creator>
  <cp:lastModifiedBy>Ole Lynge Sørensen</cp:lastModifiedBy>
  <cp:revision>9</cp:revision>
  <dcterms:created xsi:type="dcterms:W3CDTF">2013-05-02T06:18:10Z</dcterms:created>
  <dcterms:modified xsi:type="dcterms:W3CDTF">2013-05-02T11:40:10Z</dcterms:modified>
</cp:coreProperties>
</file>