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9" r:id="rId15"/>
    <p:sldId id="264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85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93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96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964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14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117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88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4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07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18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1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03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B25BF-5C0F-44FE-A8BE-A26563C3AF39}" type="datetimeFigureOut">
              <a:rPr lang="da-DK" smtClean="0"/>
              <a:t>02-05-2013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94C3-778B-4724-8938-2BAA249B29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3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a </a:t>
            </a:r>
            <a:r>
              <a:rPr lang="da-DK" dirty="0" err="1" smtClean="0"/>
              <a:t>chronological</a:t>
            </a:r>
            <a:r>
              <a:rPr lang="da-DK" dirty="0" smtClean="0"/>
              <a:t> </a:t>
            </a:r>
            <a:r>
              <a:rPr lang="da-DK" dirty="0" err="1" smtClean="0"/>
              <a:t>versioning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with </a:t>
            </a:r>
            <a:r>
              <a:rPr lang="da-DK" dirty="0" err="1" smtClean="0"/>
              <a:t>historical</a:t>
            </a:r>
            <a:r>
              <a:rPr lang="da-DK" dirty="0" smtClean="0"/>
              <a:t> </a:t>
            </a:r>
            <a:r>
              <a:rPr lang="da-DK" dirty="0" err="1" smtClean="0"/>
              <a:t>correctness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229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cherry-pick</a:t>
            </a:r>
            <a:endParaRPr lang="da-D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652713"/>
            <a:ext cx="6000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8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and </a:t>
            </a:r>
            <a:r>
              <a:rPr lang="da-DK" dirty="0" err="1" smtClean="0"/>
              <a:t>merge</a:t>
            </a:r>
            <a:endParaRPr lang="da-DK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014663"/>
            <a:ext cx="7391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2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76550"/>
            <a:ext cx="7315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Pull</a:t>
            </a:r>
            <a:r>
              <a:rPr lang="da-DK" dirty="0" smtClean="0"/>
              <a:t> with </a:t>
            </a:r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19438"/>
            <a:ext cx="73152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8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One </a:t>
            </a:r>
            <a:r>
              <a:rPr lang="da-DK" dirty="0" err="1" smtClean="0"/>
              <a:t>branch</a:t>
            </a:r>
            <a:r>
              <a:rPr lang="da-DK" dirty="0" smtClean="0"/>
              <a:t> with </a:t>
            </a:r>
            <a:r>
              <a:rPr lang="da-DK" dirty="0" err="1" smtClean="0"/>
              <a:t>pull</a:t>
            </a:r>
            <a:r>
              <a:rPr lang="da-DK" dirty="0" smtClean="0"/>
              <a:t> --</a:t>
            </a:r>
            <a:r>
              <a:rPr lang="da-DK" dirty="0" err="1" smtClean="0"/>
              <a:t>rebase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= Linear </a:t>
            </a:r>
            <a:r>
              <a:rPr lang="da-DK" dirty="0" err="1" smtClean="0"/>
              <a:t>history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967" y="2204864"/>
            <a:ext cx="57340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</a:t>
            </a:r>
            <a:r>
              <a:rPr lang="da-DK" dirty="0" err="1" smtClean="0"/>
              <a:t>your</a:t>
            </a:r>
            <a:r>
              <a:rPr lang="da-DK" dirty="0" smtClean="0"/>
              <a:t> </a:t>
            </a:r>
            <a:r>
              <a:rPr lang="da-DK" dirty="0" err="1" smtClean="0"/>
              <a:t>best</a:t>
            </a:r>
            <a:r>
              <a:rPr lang="da-DK" dirty="0" smtClean="0"/>
              <a:t> </a:t>
            </a:r>
            <a:r>
              <a:rPr lang="da-DK" dirty="0" err="1" smtClean="0"/>
              <a:t>friend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with </a:t>
            </a:r>
            <a:r>
              <a:rPr lang="da-DK" dirty="0" err="1" smtClean="0"/>
              <a:t>complete</a:t>
            </a:r>
            <a:r>
              <a:rPr lang="da-DK" dirty="0" smtClean="0"/>
              <a:t> </a:t>
            </a:r>
            <a:r>
              <a:rPr lang="da-DK" dirty="0" err="1" smtClean="0"/>
              <a:t>control</a:t>
            </a:r>
            <a:r>
              <a:rPr lang="da-DK" dirty="0" smtClean="0"/>
              <a:t> over </a:t>
            </a:r>
            <a:r>
              <a:rPr lang="da-DK" dirty="0" err="1" smtClean="0"/>
              <a:t>changes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60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</a:t>
            </a:r>
            <a:r>
              <a:rPr lang="da-DK" dirty="0" err="1" smtClean="0"/>
              <a:t>nice</a:t>
            </a:r>
            <a:r>
              <a:rPr lang="da-DK" dirty="0" smtClean="0"/>
              <a:t> </a:t>
            </a:r>
            <a:r>
              <a:rPr lang="da-DK" dirty="0" err="1" smtClean="0"/>
              <a:t>mix</a:t>
            </a:r>
            <a:r>
              <a:rPr lang="da-DK" dirty="0" smtClean="0"/>
              <a:t> of </a:t>
            </a:r>
            <a:r>
              <a:rPr lang="da-DK" dirty="0" err="1" smtClean="0"/>
              <a:t>changes</a:t>
            </a:r>
            <a:endParaRPr lang="da-DK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105025"/>
            <a:ext cx="60007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2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Reword</a:t>
            </a:r>
            <a:endParaRPr lang="da-DK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009775"/>
            <a:ext cx="60769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7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Squash / fix</a:t>
            </a:r>
            <a:endParaRPr lang="da-DK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933575"/>
            <a:ext cx="60293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6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Edit / </a:t>
            </a:r>
            <a:r>
              <a:rPr lang="da-DK" dirty="0" err="1" smtClean="0"/>
              <a:t>insert</a:t>
            </a:r>
            <a:r>
              <a:rPr lang="da-DK" dirty="0" smtClean="0"/>
              <a:t> new </a:t>
            </a:r>
            <a:r>
              <a:rPr lang="da-DK" dirty="0" err="1" smtClean="0"/>
              <a:t>commits</a:t>
            </a:r>
            <a:endParaRPr lang="da-DK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185988"/>
            <a:ext cx="61341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2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same </a:t>
            </a:r>
            <a:r>
              <a:rPr lang="da-DK" dirty="0" err="1" smtClean="0"/>
              <a:t>branch</a:t>
            </a:r>
            <a:endParaRPr lang="da-DK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0863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1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Local </a:t>
            </a:r>
            <a:r>
              <a:rPr lang="da-DK" dirty="0" err="1" smtClean="0"/>
              <a:t>work</a:t>
            </a:r>
            <a:r>
              <a:rPr lang="da-DK" dirty="0" smtClean="0"/>
              <a:t> </a:t>
            </a:r>
            <a:r>
              <a:rPr lang="da-DK" dirty="0" err="1" smtClean="0"/>
              <a:t>alternating</a:t>
            </a:r>
            <a:r>
              <a:rPr lang="da-DK" dirty="0" smtClean="0"/>
              <a:t> with </a:t>
            </a:r>
            <a:r>
              <a:rPr lang="da-DK" dirty="0" err="1" smtClean="0"/>
              <a:t>merges</a:t>
            </a:r>
            <a:r>
              <a:rPr lang="da-DK" dirty="0" smtClean="0"/>
              <a:t> of </a:t>
            </a:r>
            <a:r>
              <a:rPr lang="da-DK" dirty="0" err="1" smtClean="0"/>
              <a:t>changes</a:t>
            </a:r>
            <a:r>
              <a:rPr lang="da-DK" dirty="0" smtClean="0"/>
              <a:t> from </a:t>
            </a:r>
            <a:r>
              <a:rPr lang="da-DK" dirty="0" err="1" smtClean="0"/>
              <a:t>other</a:t>
            </a:r>
            <a:r>
              <a:rPr lang="da-DK" dirty="0" smtClean="0"/>
              <a:t> persons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925" y="2276872"/>
            <a:ext cx="6134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0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have I changed?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204864"/>
            <a:ext cx="62007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8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Rebase</a:t>
            </a:r>
            <a:endParaRPr lang="da-DK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43063"/>
            <a:ext cx="62484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2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”Perler på en snor”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476500"/>
            <a:ext cx="61055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9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Completed</a:t>
            </a:r>
            <a:r>
              <a:rPr lang="da-DK" dirty="0" smtClean="0"/>
              <a:t> </a:t>
            </a:r>
            <a:r>
              <a:rPr lang="da-DK" dirty="0" err="1" smtClean="0"/>
              <a:t>work</a:t>
            </a:r>
            <a:r>
              <a:rPr lang="da-DK" dirty="0" smtClean="0"/>
              <a:t> on a </a:t>
            </a:r>
            <a:r>
              <a:rPr lang="da-DK" dirty="0" err="1" smtClean="0"/>
              <a:t>branch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700808"/>
            <a:ext cx="7991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19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 small team, </a:t>
            </a:r>
            <a:r>
              <a:rPr lang="da-DK" dirty="0" err="1" smtClean="0"/>
              <a:t>after</a:t>
            </a:r>
            <a:r>
              <a:rPr lang="da-DK" dirty="0" smtClean="0"/>
              <a:t> </a:t>
            </a:r>
            <a:r>
              <a:rPr lang="da-DK" dirty="0" err="1" smtClean="0"/>
              <a:t>some</a:t>
            </a:r>
            <a:r>
              <a:rPr lang="da-DK" dirty="0" smtClean="0"/>
              <a:t> time</a:t>
            </a:r>
            <a:endParaRPr lang="da-DK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19" y="1484784"/>
            <a:ext cx="54768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0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Two</a:t>
            </a:r>
            <a:r>
              <a:rPr lang="da-DK" dirty="0" smtClean="0"/>
              <a:t> persons </a:t>
            </a:r>
            <a:r>
              <a:rPr lang="da-DK" dirty="0" err="1" smtClean="0"/>
              <a:t>work</a:t>
            </a:r>
            <a:r>
              <a:rPr lang="da-DK" dirty="0" smtClean="0"/>
              <a:t> on </a:t>
            </a:r>
            <a:r>
              <a:rPr lang="da-DK" dirty="0" err="1" smtClean="0"/>
              <a:t>two</a:t>
            </a:r>
            <a:r>
              <a:rPr lang="da-DK" dirty="0" smtClean="0"/>
              <a:t> branches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3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Related</a:t>
            </a:r>
            <a:r>
              <a:rPr lang="da-DK" dirty="0" smtClean="0"/>
              <a:t> </a:t>
            </a:r>
            <a:r>
              <a:rPr lang="da-DK" dirty="0" err="1" smtClean="0"/>
              <a:t>commits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481263"/>
            <a:ext cx="66389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5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GIT as an </a:t>
            </a:r>
            <a:r>
              <a:rPr lang="da-DK" dirty="0" err="1" smtClean="0"/>
              <a:t>editing</a:t>
            </a:r>
            <a:r>
              <a:rPr lang="da-DK" dirty="0" smtClean="0"/>
              <a:t> </a:t>
            </a:r>
            <a:r>
              <a:rPr lang="da-DK" dirty="0" err="1" smtClean="0"/>
              <a:t>tool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with manipulation of </a:t>
            </a:r>
            <a:r>
              <a:rPr lang="da-DK" dirty="0" err="1" smtClean="0"/>
              <a:t>commit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7565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Error</a:t>
            </a:r>
            <a:r>
              <a:rPr lang="da-DK" dirty="0" smtClean="0"/>
              <a:t> in last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947988"/>
            <a:ext cx="66675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Fixing</a:t>
            </a:r>
            <a:r>
              <a:rPr lang="da-DK" dirty="0" smtClean="0"/>
              <a:t> an </a:t>
            </a:r>
            <a:r>
              <a:rPr lang="da-DK" dirty="0" err="1" smtClean="0"/>
              <a:t>error</a:t>
            </a:r>
            <a:r>
              <a:rPr lang="da-DK" dirty="0" smtClean="0"/>
              <a:t> in last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833688"/>
            <a:ext cx="66770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60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coolest</a:t>
            </a:r>
            <a:r>
              <a:rPr lang="da-DK" dirty="0" smtClean="0"/>
              <a:t> </a:t>
            </a:r>
            <a:r>
              <a:rPr lang="da-DK" dirty="0" err="1" smtClean="0"/>
              <a:t>commit</a:t>
            </a:r>
            <a:endParaRPr lang="da-D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709863"/>
            <a:ext cx="60102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32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105</Words>
  <Application>Microsoft Office PowerPoint</Application>
  <PresentationFormat>On-screen Show (4:3)</PresentationFormat>
  <Paragraphs>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GIT as a chronological versioning tool  with historical correctness</vt:lpstr>
      <vt:lpstr>Two persons work on same branch</vt:lpstr>
      <vt:lpstr>A small team, after some time</vt:lpstr>
      <vt:lpstr>Two persons work on two branches</vt:lpstr>
      <vt:lpstr>Related commits</vt:lpstr>
      <vt:lpstr>GIT as an editing tool  with manipulation of commit</vt:lpstr>
      <vt:lpstr>Error in last commit</vt:lpstr>
      <vt:lpstr>Fixing an error in last commit</vt:lpstr>
      <vt:lpstr>The coolest commit</vt:lpstr>
      <vt:lpstr>cherry-pick</vt:lpstr>
      <vt:lpstr>Pull and merge</vt:lpstr>
      <vt:lpstr>Rebase</vt:lpstr>
      <vt:lpstr>Pull with rebase</vt:lpstr>
      <vt:lpstr>One branch with pull --rebase = Linear history</vt:lpstr>
      <vt:lpstr>GIT as your best friend  with complete control over changes</vt:lpstr>
      <vt:lpstr>A nice mix of changes</vt:lpstr>
      <vt:lpstr>Reword</vt:lpstr>
      <vt:lpstr>Squash / fix</vt:lpstr>
      <vt:lpstr>Edit / insert new commits</vt:lpstr>
      <vt:lpstr>Local work alternating with merges of changes from other persons</vt:lpstr>
      <vt:lpstr>What have I changed?</vt:lpstr>
      <vt:lpstr>Rebase</vt:lpstr>
      <vt:lpstr>”Perler på en snor”</vt:lpstr>
      <vt:lpstr>Completed work on a branch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persons commit to same branch</dc:title>
  <dc:creator>Ole Lynge Sørensen</dc:creator>
  <cp:lastModifiedBy>Ole Lynge Sørensen</cp:lastModifiedBy>
  <cp:revision>31</cp:revision>
  <dcterms:created xsi:type="dcterms:W3CDTF">2013-05-02T06:18:10Z</dcterms:created>
  <dcterms:modified xsi:type="dcterms:W3CDTF">2013-05-02T20:16:50Z</dcterms:modified>
</cp:coreProperties>
</file>