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2" r:id="rId2"/>
  </p:sldIdLst>
  <p:sldSz cx="14630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872"/>
  </p:normalViewPr>
  <p:slideViewPr>
    <p:cSldViewPr snapToGrid="0">
      <p:cViewPr>
        <p:scale>
          <a:sx n="116" d="100"/>
          <a:sy n="116" d="100"/>
        </p:scale>
        <p:origin x="72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23066"/>
            <a:ext cx="109728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641495"/>
            <a:ext cx="109728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67758"/>
            <a:ext cx="315468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67758"/>
            <a:ext cx="928116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253808"/>
            <a:ext cx="1261872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365607"/>
            <a:ext cx="1261872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338792"/>
            <a:ext cx="62179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338792"/>
            <a:ext cx="62179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67758"/>
            <a:ext cx="1261872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232853"/>
            <a:ext cx="618934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837055"/>
            <a:ext cx="618934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232853"/>
            <a:ext cx="621982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837055"/>
            <a:ext cx="621982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35280"/>
            <a:ext cx="471868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24112"/>
            <a:ext cx="740664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508760"/>
            <a:ext cx="471868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35280"/>
            <a:ext cx="471868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24112"/>
            <a:ext cx="740664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508760"/>
            <a:ext cx="471868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67758"/>
            <a:ext cx="1261872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338792"/>
            <a:ext cx="1261872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661324"/>
            <a:ext cx="32918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3EF3-E923-2344-BE11-5D3305AA3B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661324"/>
            <a:ext cx="49377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661324"/>
            <a:ext cx="32918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EABB-A96E-BC4D-8F61-922D9227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8FCA0-96E1-CAAD-EA8F-8FDABC89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6214" y="2518676"/>
            <a:ext cx="2183766" cy="218376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4A0692A-3EDE-739F-43D5-9A8BD7A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53803" y="19869"/>
            <a:ext cx="2677046" cy="267704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3CE94AD-9CAB-8777-A6AD-E0353B0E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710952" y="21399"/>
            <a:ext cx="2677046" cy="267704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291A1B2D-CC3E-214F-19F9-5CB7EDD8E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85321" y="6161"/>
            <a:ext cx="2677046" cy="267704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1B88731-622B-0674-49BC-86853E12B2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630425" y="30143"/>
            <a:ext cx="2677046" cy="2677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66D62-6FF9-3FC1-E524-FC19D857237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931216" y="2518676"/>
            <a:ext cx="2183766" cy="2183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64454-2DEA-A242-37E3-EEB64957A4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949451" y="2518676"/>
            <a:ext cx="2183766" cy="2183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D977-8975-5C31-BE08-D0FF07B12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888960" y="2518676"/>
            <a:ext cx="2183766" cy="2183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AD82C-1862-007C-E7EE-D5494485839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-468501" y="0"/>
            <a:ext cx="2677046" cy="26770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213C8C2-C0EA-1C18-4671-B99BEC24C7D9}"/>
              </a:ext>
            </a:extLst>
          </p:cNvPr>
          <p:cNvSpPr/>
          <p:nvPr/>
        </p:nvSpPr>
        <p:spPr>
          <a:xfrm>
            <a:off x="803294" y="950951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56451-9AAE-AA4A-3C0E-74D1F1EF8AE5}"/>
              </a:ext>
            </a:extLst>
          </p:cNvPr>
          <p:cNvSpPr/>
          <p:nvPr/>
        </p:nvSpPr>
        <p:spPr>
          <a:xfrm>
            <a:off x="1296921" y="124437"/>
            <a:ext cx="764234" cy="863861"/>
          </a:xfrm>
          <a:prstGeom prst="ellipse">
            <a:avLst/>
          </a:prstGeom>
          <a:blipFill dpi="0" rotWithShape="1">
            <a:blip r:embed="rId10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23CFB-5005-4B6F-AA25-E32C282FAC95}"/>
              </a:ext>
            </a:extLst>
          </p:cNvPr>
          <p:cNvSpPr/>
          <p:nvPr/>
        </p:nvSpPr>
        <p:spPr>
          <a:xfrm>
            <a:off x="1516958" y="1047115"/>
            <a:ext cx="764234" cy="863861"/>
          </a:xfrm>
          <a:prstGeom prst="ellipse">
            <a:avLst/>
          </a:prstGeom>
          <a:blipFill dpi="0" rotWithShape="1">
            <a:blip r:embed="rId11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99F637-94CC-0152-9F7D-09F013A96428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1228664" y="861788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9ECF70-AA8B-2ABB-EA16-B8AB0309E90E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1301645" y="1173622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FE28AD0-93C4-D87D-3DF2-EC7B2212592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914676" y="2518676"/>
            <a:ext cx="2183766" cy="21837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6B5A68C-80D0-B6A4-185E-49D012F86AD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910339" y="2518676"/>
            <a:ext cx="2183766" cy="21837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5BDA1B-5C76-D55D-1256-23C5B9E950DB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-222853" y="2520366"/>
            <a:ext cx="2183766" cy="2183766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ECC63F8C-587D-EE81-E510-C13DB99C3CAF}"/>
              </a:ext>
            </a:extLst>
          </p:cNvPr>
          <p:cNvSpPr/>
          <p:nvPr/>
        </p:nvSpPr>
        <p:spPr>
          <a:xfrm>
            <a:off x="627361" y="3140439"/>
            <a:ext cx="498348" cy="48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FC2003-520D-9904-5623-3744C6946CD0}"/>
              </a:ext>
            </a:extLst>
          </p:cNvPr>
          <p:cNvSpPr/>
          <p:nvPr/>
        </p:nvSpPr>
        <p:spPr>
          <a:xfrm>
            <a:off x="1216408" y="2483029"/>
            <a:ext cx="764234" cy="863861"/>
          </a:xfrm>
          <a:prstGeom prst="ellipse">
            <a:avLst/>
          </a:prstGeom>
          <a:blipFill dpi="0" rotWithShape="1">
            <a:blip r:embed="rId14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1F79EEA-AE19-7352-D7C1-88E860C8DDAB}"/>
              </a:ext>
            </a:extLst>
          </p:cNvPr>
          <p:cNvSpPr/>
          <p:nvPr/>
        </p:nvSpPr>
        <p:spPr>
          <a:xfrm>
            <a:off x="1546335" y="3466405"/>
            <a:ext cx="764234" cy="863861"/>
          </a:xfrm>
          <a:prstGeom prst="ellipse">
            <a:avLst/>
          </a:prstGeom>
          <a:blipFill dpi="0" rotWithShape="1">
            <a:blip r:embed="rId15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1FB4CB-BCB2-AA1C-C82A-B32C30B60E61}"/>
              </a:ext>
            </a:extLst>
          </p:cNvPr>
          <p:cNvSpPr/>
          <p:nvPr/>
        </p:nvSpPr>
        <p:spPr>
          <a:xfrm>
            <a:off x="2646428" y="3140439"/>
            <a:ext cx="498348" cy="48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3EC420-83C5-47DF-D64F-029189CCC323}"/>
              </a:ext>
            </a:extLst>
          </p:cNvPr>
          <p:cNvSpPr/>
          <p:nvPr/>
        </p:nvSpPr>
        <p:spPr>
          <a:xfrm>
            <a:off x="3565402" y="3464715"/>
            <a:ext cx="764234" cy="863861"/>
          </a:xfrm>
          <a:prstGeom prst="ellipse">
            <a:avLst/>
          </a:prstGeom>
          <a:blipFill dpi="0" rotWithShape="1">
            <a:blip r:embed="rId16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FCE91-1C5A-0592-C630-08214A578013}"/>
              </a:ext>
            </a:extLst>
          </p:cNvPr>
          <p:cNvSpPr/>
          <p:nvPr/>
        </p:nvSpPr>
        <p:spPr>
          <a:xfrm>
            <a:off x="4760553" y="3140438"/>
            <a:ext cx="498348" cy="487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3E1802-05AA-91D3-E063-EBC492BA61D5}"/>
              </a:ext>
            </a:extLst>
          </p:cNvPr>
          <p:cNvSpPr/>
          <p:nvPr/>
        </p:nvSpPr>
        <p:spPr>
          <a:xfrm>
            <a:off x="5679527" y="3464715"/>
            <a:ext cx="764234" cy="863861"/>
          </a:xfrm>
          <a:prstGeom prst="ellipse">
            <a:avLst/>
          </a:prstGeom>
          <a:blipFill dpi="0" rotWithShape="1">
            <a:blip r:embed="rId17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4ED9285-C86A-F6B8-970A-60D143B56C11}"/>
              </a:ext>
            </a:extLst>
          </p:cNvPr>
          <p:cNvSpPr/>
          <p:nvPr/>
        </p:nvSpPr>
        <p:spPr>
          <a:xfrm>
            <a:off x="6764890" y="3137876"/>
            <a:ext cx="498348" cy="490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A678C3-E6FB-6944-4AEE-A223D4924927}"/>
              </a:ext>
            </a:extLst>
          </p:cNvPr>
          <p:cNvSpPr/>
          <p:nvPr/>
        </p:nvSpPr>
        <p:spPr>
          <a:xfrm>
            <a:off x="7683864" y="3464715"/>
            <a:ext cx="764234" cy="863861"/>
          </a:xfrm>
          <a:prstGeom prst="ellipse">
            <a:avLst/>
          </a:prstGeom>
          <a:blipFill dpi="0" rotWithShape="1">
            <a:blip r:embed="rId18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C30278-7E69-62ED-85D8-5EB8E3E30200}"/>
              </a:ext>
            </a:extLst>
          </p:cNvPr>
          <p:cNvSpPr/>
          <p:nvPr/>
        </p:nvSpPr>
        <p:spPr>
          <a:xfrm>
            <a:off x="8739174" y="3137876"/>
            <a:ext cx="498348" cy="490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15C268-75CE-F2E0-0E60-0629FBF1D330}"/>
              </a:ext>
            </a:extLst>
          </p:cNvPr>
          <p:cNvSpPr/>
          <p:nvPr/>
        </p:nvSpPr>
        <p:spPr>
          <a:xfrm>
            <a:off x="9658148" y="3464715"/>
            <a:ext cx="764234" cy="863861"/>
          </a:xfrm>
          <a:prstGeom prst="ellipse">
            <a:avLst/>
          </a:prstGeom>
          <a:blipFill dpi="0" rotWithShape="1">
            <a:blip r:embed="rId19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DA3ECDA-CDF2-F80D-7C42-D02F515497CD}"/>
              </a:ext>
            </a:extLst>
          </p:cNvPr>
          <p:cNvSpPr/>
          <p:nvPr/>
        </p:nvSpPr>
        <p:spPr>
          <a:xfrm>
            <a:off x="10781430" y="3143886"/>
            <a:ext cx="498348" cy="484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D9881E-A583-7D6A-CFF6-24B915F1FE7D}"/>
              </a:ext>
            </a:extLst>
          </p:cNvPr>
          <p:cNvSpPr/>
          <p:nvPr/>
        </p:nvSpPr>
        <p:spPr>
          <a:xfrm>
            <a:off x="11700404" y="3464715"/>
            <a:ext cx="764234" cy="863861"/>
          </a:xfrm>
          <a:prstGeom prst="ellipse">
            <a:avLst/>
          </a:prstGeom>
          <a:blipFill dpi="0" rotWithShape="1">
            <a:blip r:embed="rId20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F5CC09-AAED-0CF8-EA9C-F0032ABA65AB}"/>
              </a:ext>
            </a:extLst>
          </p:cNvPr>
          <p:cNvSpPr/>
          <p:nvPr/>
        </p:nvSpPr>
        <p:spPr>
          <a:xfrm>
            <a:off x="12799665" y="3146280"/>
            <a:ext cx="498348" cy="481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28E0A9-D9F8-ED4F-4383-4D1E8F754DF6}"/>
              </a:ext>
            </a:extLst>
          </p:cNvPr>
          <p:cNvSpPr/>
          <p:nvPr/>
        </p:nvSpPr>
        <p:spPr>
          <a:xfrm>
            <a:off x="13718639" y="3464715"/>
            <a:ext cx="764234" cy="863861"/>
          </a:xfrm>
          <a:prstGeom prst="ellipse">
            <a:avLst/>
          </a:prstGeom>
          <a:blipFill dpi="0" rotWithShape="1">
            <a:blip r:embed="rId21"/>
            <a:srcRect/>
            <a:stretch>
              <a:fillRect l="-190197" t="-148419" r="-198691" b="-240466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B2BADF-499B-564E-2F67-ACC1032DF02A}"/>
              </a:ext>
            </a:extLst>
          </p:cNvPr>
          <p:cNvCxnSpPr>
            <a:cxnSpLocks/>
            <a:stCxn id="53" idx="7"/>
            <a:endCxn id="54" idx="2"/>
          </p:cNvCxnSpPr>
          <p:nvPr/>
        </p:nvCxnSpPr>
        <p:spPr>
          <a:xfrm flipV="1">
            <a:off x="1052728" y="2914960"/>
            <a:ext cx="163680" cy="29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DFC0EF-E101-FF9F-7F10-E156B2C63773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52728" y="3556596"/>
            <a:ext cx="605526" cy="3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C63D0B-6C12-4405-8102-714C0393FF60}"/>
              </a:ext>
            </a:extLst>
          </p:cNvPr>
          <p:cNvCxnSpPr>
            <a:cxnSpLocks/>
          </p:cNvCxnSpPr>
          <p:nvPr/>
        </p:nvCxnSpPr>
        <p:spPr>
          <a:xfrm flipV="1">
            <a:off x="3064868" y="2914955"/>
            <a:ext cx="163680" cy="28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6A49AD-14CE-D633-F993-C54D964F557E}"/>
              </a:ext>
            </a:extLst>
          </p:cNvPr>
          <p:cNvCxnSpPr/>
          <p:nvPr/>
        </p:nvCxnSpPr>
        <p:spPr>
          <a:xfrm>
            <a:off x="3064868" y="3572062"/>
            <a:ext cx="605526" cy="2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6C65B2-2C1D-F969-F8DC-6703D5493673}"/>
              </a:ext>
            </a:extLst>
          </p:cNvPr>
          <p:cNvCxnSpPr>
            <a:cxnSpLocks/>
            <a:stCxn id="59" idx="7"/>
          </p:cNvCxnSpPr>
          <p:nvPr/>
        </p:nvCxnSpPr>
        <p:spPr>
          <a:xfrm flipV="1">
            <a:off x="5185920" y="2927002"/>
            <a:ext cx="182275" cy="28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1F07C6-42D9-4C21-9464-D7F67D937870}"/>
              </a:ext>
            </a:extLst>
          </p:cNvPr>
          <p:cNvCxnSpPr/>
          <p:nvPr/>
        </p:nvCxnSpPr>
        <p:spPr>
          <a:xfrm>
            <a:off x="5189638" y="3582488"/>
            <a:ext cx="605526" cy="2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899355-AE3E-6515-11D0-739B5D222621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7190257" y="2894102"/>
            <a:ext cx="169083" cy="31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BAA41B-41A4-CF1C-5AA7-AC77578E3F5D}"/>
              </a:ext>
            </a:extLst>
          </p:cNvPr>
          <p:cNvCxnSpPr/>
          <p:nvPr/>
        </p:nvCxnSpPr>
        <p:spPr>
          <a:xfrm>
            <a:off x="7195660" y="3551209"/>
            <a:ext cx="605526" cy="2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31D6B-AF87-3D8D-2699-3A6CCCE8E9AD}"/>
              </a:ext>
            </a:extLst>
          </p:cNvPr>
          <p:cNvCxnSpPr>
            <a:cxnSpLocks/>
            <a:stCxn id="65" idx="7"/>
          </p:cNvCxnSpPr>
          <p:nvPr/>
        </p:nvCxnSpPr>
        <p:spPr>
          <a:xfrm flipV="1">
            <a:off x="9164541" y="2904528"/>
            <a:ext cx="171739" cy="30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C2C76F-59B5-875E-ACF3-5C8786DC1065}"/>
              </a:ext>
            </a:extLst>
          </p:cNvPr>
          <p:cNvCxnSpPr/>
          <p:nvPr/>
        </p:nvCxnSpPr>
        <p:spPr>
          <a:xfrm>
            <a:off x="9172600" y="3561635"/>
            <a:ext cx="605526" cy="2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53A0C-9602-3400-DBC7-84D9B10786F9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11206797" y="2893612"/>
            <a:ext cx="163576" cy="32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B2E161-EE93-63A2-9C38-9F9644E30F7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1206693" y="3550719"/>
            <a:ext cx="605630" cy="4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801BA0-C75C-C234-2C88-38787B788DF6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13225032" y="2896006"/>
            <a:ext cx="167020" cy="320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D98F00-DFE0-4D4D-4C34-4CF285DE4EE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3228372" y="3553113"/>
            <a:ext cx="602186" cy="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53D9E6-F334-B76B-A37C-030DD94CB159}"/>
              </a:ext>
            </a:extLst>
          </p:cNvPr>
          <p:cNvSpPr txBox="1"/>
          <p:nvPr/>
        </p:nvSpPr>
        <p:spPr>
          <a:xfrm>
            <a:off x="2904538" y="4468808"/>
            <a:ext cx="1128835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DeepSDF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ABD095-A61F-984A-6B89-4333CE95CF56}"/>
              </a:ext>
            </a:extLst>
          </p:cNvPr>
          <p:cNvSpPr txBox="1"/>
          <p:nvPr/>
        </p:nvSpPr>
        <p:spPr>
          <a:xfrm>
            <a:off x="5066889" y="4472162"/>
            <a:ext cx="877163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A-SDF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661F9C-B8D7-6473-8144-906C3FC33C90}"/>
              </a:ext>
            </a:extLst>
          </p:cNvPr>
          <p:cNvSpPr txBox="1"/>
          <p:nvPr/>
        </p:nvSpPr>
        <p:spPr>
          <a:xfrm>
            <a:off x="7284532" y="4480066"/>
            <a:ext cx="583814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DIT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85280D-173B-962E-A0AA-7E5CB7D84402}"/>
              </a:ext>
            </a:extLst>
          </p:cNvPr>
          <p:cNvSpPr txBox="1"/>
          <p:nvPr/>
        </p:nvSpPr>
        <p:spPr>
          <a:xfrm>
            <a:off x="9150952" y="4462812"/>
            <a:ext cx="663964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NDF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41EA6F-5365-BA08-9FC4-619B9A1716D1}"/>
              </a:ext>
            </a:extLst>
          </p:cNvPr>
          <p:cNvSpPr txBox="1"/>
          <p:nvPr/>
        </p:nvSpPr>
        <p:spPr>
          <a:xfrm>
            <a:off x="10505304" y="4468808"/>
            <a:ext cx="1841017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NAISR with </a:t>
            </a:r>
            <a:r>
              <a:rPr lang="en-US" dirty="0" err="1">
                <a:latin typeface="Times" pitchFamily="2" charset="0"/>
              </a:rPr>
              <a:t>cov</a:t>
            </a:r>
            <a:r>
              <a:rPr lang="en-US" dirty="0">
                <a:latin typeface="Times" pitchFamily="2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F0BBE9-F5C8-9C66-D45A-7DEF60969443}"/>
              </a:ext>
            </a:extLst>
          </p:cNvPr>
          <p:cNvSpPr txBox="1"/>
          <p:nvPr/>
        </p:nvSpPr>
        <p:spPr>
          <a:xfrm>
            <a:off x="12552259" y="4468808"/>
            <a:ext cx="1773691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NAISR w/o </a:t>
            </a:r>
            <a:r>
              <a:rPr lang="en-US" dirty="0" err="1">
                <a:latin typeface="Times" pitchFamily="2" charset="0"/>
              </a:rPr>
              <a:t>cov</a:t>
            </a:r>
            <a:r>
              <a:rPr lang="en-US" dirty="0">
                <a:latin typeface="Times" pitchFamily="2" charset="0"/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7CBD5F-1E96-15F0-B9F9-FE37451E9432}"/>
              </a:ext>
            </a:extLst>
          </p:cNvPr>
          <p:cNvSpPr txBox="1"/>
          <p:nvPr/>
        </p:nvSpPr>
        <p:spPr>
          <a:xfrm>
            <a:off x="562235" y="4468808"/>
            <a:ext cx="1374094" cy="3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Groundtruth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4736F00-923C-AA73-27F4-2AD58B580D1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557130" y="15238"/>
            <a:ext cx="2677046" cy="2677046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0B4236DD-797B-AA16-AB28-8FE10939317E}"/>
              </a:ext>
            </a:extLst>
          </p:cNvPr>
          <p:cNvSpPr/>
          <p:nvPr/>
        </p:nvSpPr>
        <p:spPr>
          <a:xfrm>
            <a:off x="2828925" y="966189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8D4B0CA-2AE2-5B10-EF39-29BFE904F97D}"/>
              </a:ext>
            </a:extLst>
          </p:cNvPr>
          <p:cNvSpPr/>
          <p:nvPr/>
        </p:nvSpPr>
        <p:spPr>
          <a:xfrm>
            <a:off x="3322552" y="139675"/>
            <a:ext cx="764234" cy="863861"/>
          </a:xfrm>
          <a:prstGeom prst="ellipse">
            <a:avLst/>
          </a:prstGeom>
          <a:blipFill dpi="0" rotWithShape="1">
            <a:blip r:embed="rId22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B0453D7-99C1-F5A8-6667-09B262673626}"/>
              </a:ext>
            </a:extLst>
          </p:cNvPr>
          <p:cNvSpPr/>
          <p:nvPr/>
        </p:nvSpPr>
        <p:spPr>
          <a:xfrm>
            <a:off x="3542589" y="1062353"/>
            <a:ext cx="764234" cy="863861"/>
          </a:xfrm>
          <a:prstGeom prst="ellipse">
            <a:avLst/>
          </a:prstGeom>
          <a:blipFill dpi="0" rotWithShape="1">
            <a:blip r:embed="rId23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08A045-DCD1-77BF-25A6-5445248F297C}"/>
              </a:ext>
            </a:extLst>
          </p:cNvPr>
          <p:cNvCxnSpPr>
            <a:stCxn id="102" idx="7"/>
            <a:endCxn id="103" idx="3"/>
          </p:cNvCxnSpPr>
          <p:nvPr/>
        </p:nvCxnSpPr>
        <p:spPr>
          <a:xfrm flipV="1">
            <a:off x="3254295" y="877026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4202718-0296-8924-F7E9-438D9B1C5596}"/>
              </a:ext>
            </a:extLst>
          </p:cNvPr>
          <p:cNvCxnSpPr>
            <a:cxnSpLocks/>
            <a:stCxn id="102" idx="6"/>
            <a:endCxn id="104" idx="1"/>
          </p:cNvCxnSpPr>
          <p:nvPr/>
        </p:nvCxnSpPr>
        <p:spPr>
          <a:xfrm flipV="1">
            <a:off x="3327276" y="1188860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BCD8367-19B8-2DC8-E4CC-4951A08D464E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3604794" y="14905"/>
            <a:ext cx="2677046" cy="2677046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36CF8B6D-F377-D752-8C9D-88D4B4653B79}"/>
              </a:ext>
            </a:extLst>
          </p:cNvPr>
          <p:cNvSpPr/>
          <p:nvPr/>
        </p:nvSpPr>
        <p:spPr>
          <a:xfrm>
            <a:off x="4876589" y="965856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A6D6C51-82B8-D828-5A95-AC05FCBBD7C9}"/>
              </a:ext>
            </a:extLst>
          </p:cNvPr>
          <p:cNvSpPr/>
          <p:nvPr/>
        </p:nvSpPr>
        <p:spPr>
          <a:xfrm>
            <a:off x="5370216" y="139342"/>
            <a:ext cx="764234" cy="863861"/>
          </a:xfrm>
          <a:prstGeom prst="ellipse">
            <a:avLst/>
          </a:prstGeom>
          <a:blipFill dpi="0" rotWithShape="1">
            <a:blip r:embed="rId24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CF3618-C592-89F6-59F6-BD9A9484AE1C}"/>
              </a:ext>
            </a:extLst>
          </p:cNvPr>
          <p:cNvSpPr/>
          <p:nvPr/>
        </p:nvSpPr>
        <p:spPr>
          <a:xfrm>
            <a:off x="5590253" y="1062020"/>
            <a:ext cx="764234" cy="863861"/>
          </a:xfrm>
          <a:prstGeom prst="ellipse">
            <a:avLst/>
          </a:prstGeom>
          <a:blipFill dpi="0" rotWithShape="1">
            <a:blip r:embed="rId25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6606DB-0031-394E-8447-84A38D64804D}"/>
              </a:ext>
            </a:extLst>
          </p:cNvPr>
          <p:cNvCxnSpPr>
            <a:stCxn id="118" idx="7"/>
            <a:endCxn id="119" idx="3"/>
          </p:cNvCxnSpPr>
          <p:nvPr/>
        </p:nvCxnSpPr>
        <p:spPr>
          <a:xfrm flipV="1">
            <a:off x="5301959" y="876693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59E1E51-2E89-B823-C8C0-5A226970CBED}"/>
              </a:ext>
            </a:extLst>
          </p:cNvPr>
          <p:cNvCxnSpPr>
            <a:cxnSpLocks/>
            <a:stCxn id="118" idx="6"/>
            <a:endCxn id="120" idx="1"/>
          </p:cNvCxnSpPr>
          <p:nvPr/>
        </p:nvCxnSpPr>
        <p:spPr>
          <a:xfrm flipV="1">
            <a:off x="5374940" y="1188527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3AD7DCCE-5CD6-CB50-BDAF-E4406CF0C739}"/>
              </a:ext>
            </a:extLst>
          </p:cNvPr>
          <p:cNvSpPr/>
          <p:nvPr/>
        </p:nvSpPr>
        <p:spPr>
          <a:xfrm>
            <a:off x="6902220" y="981094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9E7F123-88F3-F1C9-CFD1-89FCA667F4BE}"/>
              </a:ext>
            </a:extLst>
          </p:cNvPr>
          <p:cNvSpPr/>
          <p:nvPr/>
        </p:nvSpPr>
        <p:spPr>
          <a:xfrm>
            <a:off x="7395847" y="154580"/>
            <a:ext cx="764234" cy="863861"/>
          </a:xfrm>
          <a:prstGeom prst="ellipse">
            <a:avLst/>
          </a:prstGeom>
          <a:blipFill dpi="0" rotWithShape="1">
            <a:blip r:embed="rId6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43C9AFF-F3B0-713D-376C-6610F680D598}"/>
              </a:ext>
            </a:extLst>
          </p:cNvPr>
          <p:cNvSpPr/>
          <p:nvPr/>
        </p:nvSpPr>
        <p:spPr>
          <a:xfrm>
            <a:off x="7615884" y="1077258"/>
            <a:ext cx="764234" cy="863861"/>
          </a:xfrm>
          <a:prstGeom prst="ellipse">
            <a:avLst/>
          </a:prstGeom>
          <a:blipFill dpi="0" rotWithShape="1">
            <a:blip r:embed="rId26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7CBCD3E-073E-6CA0-AC97-93294CA2887C}"/>
              </a:ext>
            </a:extLst>
          </p:cNvPr>
          <p:cNvCxnSpPr>
            <a:stCxn id="124" idx="7"/>
            <a:endCxn id="125" idx="3"/>
          </p:cNvCxnSpPr>
          <p:nvPr/>
        </p:nvCxnSpPr>
        <p:spPr>
          <a:xfrm flipV="1">
            <a:off x="7327590" y="891931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A8F667-77A0-703B-16E5-824A9EB14B3C}"/>
              </a:ext>
            </a:extLst>
          </p:cNvPr>
          <p:cNvCxnSpPr>
            <a:cxnSpLocks/>
            <a:stCxn id="124" idx="6"/>
            <a:endCxn id="126" idx="1"/>
          </p:cNvCxnSpPr>
          <p:nvPr/>
        </p:nvCxnSpPr>
        <p:spPr>
          <a:xfrm flipV="1">
            <a:off x="7400571" y="1203765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86A284B-B151-B14D-5E4D-50945B9C3397}"/>
              </a:ext>
            </a:extLst>
          </p:cNvPr>
          <p:cNvSpPr/>
          <p:nvPr/>
        </p:nvSpPr>
        <p:spPr>
          <a:xfrm>
            <a:off x="8957116" y="957112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61E4E57-29F9-510B-EC16-2A75E893B8D0}"/>
              </a:ext>
            </a:extLst>
          </p:cNvPr>
          <p:cNvSpPr/>
          <p:nvPr/>
        </p:nvSpPr>
        <p:spPr>
          <a:xfrm>
            <a:off x="9450743" y="130598"/>
            <a:ext cx="764234" cy="863861"/>
          </a:xfrm>
          <a:prstGeom prst="ellipse">
            <a:avLst/>
          </a:prstGeom>
          <a:blipFill dpi="0" rotWithShape="1">
            <a:blip r:embed="rId5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56AE08-E3EB-06EB-FCBE-F86B982CC450}"/>
              </a:ext>
            </a:extLst>
          </p:cNvPr>
          <p:cNvSpPr/>
          <p:nvPr/>
        </p:nvSpPr>
        <p:spPr>
          <a:xfrm>
            <a:off x="9670780" y="1053276"/>
            <a:ext cx="764234" cy="863861"/>
          </a:xfrm>
          <a:prstGeom prst="ellipse">
            <a:avLst/>
          </a:prstGeom>
          <a:blipFill dpi="0" rotWithShape="1">
            <a:blip r:embed="rId27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7B78F8-CCB4-7183-9314-749339D10574}"/>
              </a:ext>
            </a:extLst>
          </p:cNvPr>
          <p:cNvCxnSpPr>
            <a:stCxn id="130" idx="7"/>
            <a:endCxn id="131" idx="3"/>
          </p:cNvCxnSpPr>
          <p:nvPr/>
        </p:nvCxnSpPr>
        <p:spPr>
          <a:xfrm flipV="1">
            <a:off x="9382486" y="867949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DFC0C12-041A-1BC0-6C63-D03E90B02ABB}"/>
              </a:ext>
            </a:extLst>
          </p:cNvPr>
          <p:cNvCxnSpPr>
            <a:cxnSpLocks/>
            <a:stCxn id="130" idx="6"/>
            <a:endCxn id="132" idx="1"/>
          </p:cNvCxnSpPr>
          <p:nvPr/>
        </p:nvCxnSpPr>
        <p:spPr>
          <a:xfrm flipV="1">
            <a:off x="9455467" y="1179783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A2FA14FF-5FA0-6410-A59C-687DCCBB7302}"/>
              </a:ext>
            </a:extLst>
          </p:cNvPr>
          <p:cNvSpPr/>
          <p:nvPr/>
        </p:nvSpPr>
        <p:spPr>
          <a:xfrm>
            <a:off x="10982747" y="972350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174B5D4-891D-BAE3-FFC9-D9BB3445F9EC}"/>
              </a:ext>
            </a:extLst>
          </p:cNvPr>
          <p:cNvSpPr/>
          <p:nvPr/>
        </p:nvSpPr>
        <p:spPr>
          <a:xfrm>
            <a:off x="11476374" y="145836"/>
            <a:ext cx="764234" cy="863861"/>
          </a:xfrm>
          <a:prstGeom prst="ellipse">
            <a:avLst/>
          </a:prstGeom>
          <a:blipFill dpi="0" rotWithShape="1">
            <a:blip r:embed="rId4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08C2FE-8369-4F02-987D-D7B7EDBCADF3}"/>
              </a:ext>
            </a:extLst>
          </p:cNvPr>
          <p:cNvSpPr/>
          <p:nvPr/>
        </p:nvSpPr>
        <p:spPr>
          <a:xfrm>
            <a:off x="11696411" y="1068514"/>
            <a:ext cx="764234" cy="863861"/>
          </a:xfrm>
          <a:prstGeom prst="ellipse">
            <a:avLst/>
          </a:prstGeom>
          <a:blipFill dpi="0" rotWithShape="1">
            <a:blip r:embed="rId28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54FF92B-8986-3F38-0B92-7B2FD5154FC0}"/>
              </a:ext>
            </a:extLst>
          </p:cNvPr>
          <p:cNvCxnSpPr>
            <a:stCxn id="136" idx="7"/>
            <a:endCxn id="137" idx="3"/>
          </p:cNvCxnSpPr>
          <p:nvPr/>
        </p:nvCxnSpPr>
        <p:spPr>
          <a:xfrm flipV="1">
            <a:off x="11408117" y="883187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D428BB-052E-322C-23D5-6A0246E42117}"/>
              </a:ext>
            </a:extLst>
          </p:cNvPr>
          <p:cNvCxnSpPr>
            <a:cxnSpLocks/>
            <a:stCxn id="136" idx="6"/>
            <a:endCxn id="138" idx="1"/>
          </p:cNvCxnSpPr>
          <p:nvPr/>
        </p:nvCxnSpPr>
        <p:spPr>
          <a:xfrm flipV="1">
            <a:off x="11481098" y="1195021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3F7711D-6634-076D-7A2F-5D6B15619AFB}"/>
              </a:ext>
            </a:extLst>
          </p:cNvPr>
          <p:cNvSpPr/>
          <p:nvPr/>
        </p:nvSpPr>
        <p:spPr>
          <a:xfrm>
            <a:off x="13025598" y="970820"/>
            <a:ext cx="498348" cy="52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DF4827-8FDC-3C51-60FA-D97E8DC6EEB9}"/>
              </a:ext>
            </a:extLst>
          </p:cNvPr>
          <p:cNvSpPr/>
          <p:nvPr/>
        </p:nvSpPr>
        <p:spPr>
          <a:xfrm>
            <a:off x="13519225" y="144306"/>
            <a:ext cx="764234" cy="863861"/>
          </a:xfrm>
          <a:prstGeom prst="ellipse">
            <a:avLst/>
          </a:prstGeom>
          <a:blipFill dpi="0" rotWithShape="1">
            <a:blip r:embed="rId3"/>
            <a:srcRect/>
            <a:stretch>
              <a:fillRect l="-240503" t="-178333" r="-173441" b="-235610"/>
            </a:stretch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12FEEC9-E792-23CF-9857-70F46B94E1D1}"/>
              </a:ext>
            </a:extLst>
          </p:cNvPr>
          <p:cNvSpPr/>
          <p:nvPr/>
        </p:nvSpPr>
        <p:spPr>
          <a:xfrm>
            <a:off x="13739262" y="1066984"/>
            <a:ext cx="764234" cy="863861"/>
          </a:xfrm>
          <a:prstGeom prst="ellipse">
            <a:avLst/>
          </a:prstGeom>
          <a:blipFill dpi="0" rotWithShape="1">
            <a:blip r:embed="rId29"/>
            <a:srcRect/>
            <a:stretch>
              <a:fillRect l="-190735" t="-175242" r="-224692" b="-240183"/>
            </a:stretch>
          </a:blip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A9589D9-F9C4-D945-C346-9BDAB965D30B}"/>
              </a:ext>
            </a:extLst>
          </p:cNvPr>
          <p:cNvCxnSpPr>
            <a:stCxn id="142" idx="7"/>
            <a:endCxn id="143" idx="3"/>
          </p:cNvCxnSpPr>
          <p:nvPr/>
        </p:nvCxnSpPr>
        <p:spPr>
          <a:xfrm flipV="1">
            <a:off x="13450968" y="881657"/>
            <a:ext cx="180179" cy="16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8D2EC7-8583-86DC-E4C6-C22F0F3282E4}"/>
              </a:ext>
            </a:extLst>
          </p:cNvPr>
          <p:cNvCxnSpPr>
            <a:cxnSpLocks/>
            <a:stCxn id="142" idx="6"/>
            <a:endCxn id="144" idx="1"/>
          </p:cNvCxnSpPr>
          <p:nvPr/>
        </p:nvCxnSpPr>
        <p:spPr>
          <a:xfrm flipV="1">
            <a:off x="13523949" y="1193491"/>
            <a:ext cx="327235" cy="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3AB9B87-E598-2D9C-9FFC-CE4C99A7EC39}"/>
              </a:ext>
            </a:extLst>
          </p:cNvPr>
          <p:cNvSpPr/>
          <p:nvPr/>
        </p:nvSpPr>
        <p:spPr>
          <a:xfrm>
            <a:off x="3229589" y="2435442"/>
            <a:ext cx="764234" cy="863861"/>
          </a:xfrm>
          <a:prstGeom prst="ellipse">
            <a:avLst/>
          </a:prstGeom>
          <a:blipFill dpi="0" rotWithShape="1">
            <a:blip r:embed="rId2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7CFD48D-CE34-0E34-D47C-D872369E2CC0}"/>
              </a:ext>
            </a:extLst>
          </p:cNvPr>
          <p:cNvSpPr/>
          <p:nvPr/>
        </p:nvSpPr>
        <p:spPr>
          <a:xfrm>
            <a:off x="5360028" y="2435441"/>
            <a:ext cx="764234" cy="863861"/>
          </a:xfrm>
          <a:prstGeom prst="ellipse">
            <a:avLst/>
          </a:prstGeom>
          <a:blipFill dpi="0" rotWithShape="1">
            <a:blip r:embed="rId13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354F92-3C31-B0CF-268F-65E3B7090771}"/>
              </a:ext>
            </a:extLst>
          </p:cNvPr>
          <p:cNvSpPr/>
          <p:nvPr/>
        </p:nvSpPr>
        <p:spPr>
          <a:xfrm>
            <a:off x="7359811" y="2435440"/>
            <a:ext cx="764234" cy="863861"/>
          </a:xfrm>
          <a:prstGeom prst="ellipse">
            <a:avLst/>
          </a:prstGeom>
          <a:blipFill dpi="0" rotWithShape="1">
            <a:blip r:embed="rId12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A48EE73-B7B8-20B8-2446-A2663F6F93A7}"/>
              </a:ext>
            </a:extLst>
          </p:cNvPr>
          <p:cNvSpPr/>
          <p:nvPr/>
        </p:nvSpPr>
        <p:spPr>
          <a:xfrm>
            <a:off x="9341176" y="2435439"/>
            <a:ext cx="764234" cy="863861"/>
          </a:xfrm>
          <a:prstGeom prst="ellipse">
            <a:avLst/>
          </a:prstGeom>
          <a:blipFill dpi="0" rotWithShape="1">
            <a:blip r:embed="rId9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88AEDDD-A5A8-1E05-B647-BE4FA53A4A91}"/>
              </a:ext>
            </a:extLst>
          </p:cNvPr>
          <p:cNvSpPr/>
          <p:nvPr/>
        </p:nvSpPr>
        <p:spPr>
          <a:xfrm>
            <a:off x="11360613" y="2428942"/>
            <a:ext cx="764234" cy="863861"/>
          </a:xfrm>
          <a:prstGeom prst="ellipse">
            <a:avLst/>
          </a:prstGeom>
          <a:blipFill dpi="0" rotWithShape="1">
            <a:blip r:embed="rId7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CB19A28-A186-CAD7-8E2E-E8F56D83E180}"/>
              </a:ext>
            </a:extLst>
          </p:cNvPr>
          <p:cNvSpPr/>
          <p:nvPr/>
        </p:nvSpPr>
        <p:spPr>
          <a:xfrm>
            <a:off x="13392052" y="2435388"/>
            <a:ext cx="764234" cy="863861"/>
          </a:xfrm>
          <a:prstGeom prst="ellipse">
            <a:avLst/>
          </a:prstGeom>
          <a:blipFill dpi="0" rotWithShape="1">
            <a:blip r:embed="rId8"/>
            <a:srcRect/>
            <a:stretch>
              <a:fillRect l="-184266" t="-123771" r="-162885" b="-223378"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19858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3188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Jiao, Yining</dc:creator>
  <cp:lastModifiedBy>Jiao, Yining</cp:lastModifiedBy>
  <cp:revision>1</cp:revision>
  <dcterms:created xsi:type="dcterms:W3CDTF">2023-03-06T00:46:09Z</dcterms:created>
  <dcterms:modified xsi:type="dcterms:W3CDTF">2023-03-08T05:54:50Z</dcterms:modified>
</cp:coreProperties>
</file>