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7872"/>
  </p:normalViewPr>
  <p:slideViewPr>
    <p:cSldViewPr snapToGrid="0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1C6-B66E-6418-6346-970B75A6D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5B97-1170-E171-CB46-2A87969EF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5E40-A70C-AC14-B6A5-D9BC11C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E702-8BCB-8B73-7E83-F19D3F31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168F-AFF8-C2D7-3445-7758DF9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100F-93C7-61CC-C4F8-1E686B6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DFE0B-63C5-4B58-08F3-097E5B56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BD13-AEC1-15A9-BF6D-89DEBA9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289E-3777-F381-24DB-231E15F6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FC23-1DA6-ABFA-6A80-A972C689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5DECD-395B-E290-3196-1AC6AA01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FCC8-37CA-BE46-E380-3B98B8B5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D9ED-3446-73DC-9501-1A0199C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EB39-05D2-6DF3-12AB-F9E38DAB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6C0E-9E47-079D-4B01-6E8D46C8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86B-31C9-97C0-AF7F-80CA334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8859-5064-1CAE-75B1-E89DDE3E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6606-7ECB-7A9A-3CCA-D319F453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564-5E73-7F6C-4B4A-ACCA0A0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241E-1D26-F780-5872-696E215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AE66-E81C-3248-EABE-A7806E5A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ADF72-97BD-C2F8-0D62-37D914C2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E433-1DC0-5E6B-704F-3677723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36EB-BDEC-DAC7-55B3-2C0FE201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19E2-2972-8B84-5688-E30890C2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ABC4-5203-7C0E-175B-2422D37C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6503-930C-5E61-9267-416E8E25F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EDC33-69F2-5E5F-8DC2-05BAA33C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AE1A-DACF-2E2A-18DF-1E0BAA65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B925-222A-28DE-6D22-D6625607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BBFE-DE34-4DA0-E160-22F12434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4A0-1535-B6C2-172A-91C5B10B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D3213-05BB-2795-2AA8-6249A425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3E79-3297-A866-0804-2135B7B7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4DFE-9ED3-961B-1BAD-4D66EFC35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B030B-3AD6-D31E-B95C-CEFE1B836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F9728-106C-DEA1-4847-6370F2B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2E43-3F8B-F112-B23A-0DBBCDE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368EE-D9B7-9737-2651-0BACC693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C05E-8F86-A4A8-142E-EFB6930E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571C-87F6-4C49-0E3A-F3CD5BB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E7A9-1F19-F416-AEF2-BDE64EE1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2F0A9-C9CC-5078-9845-1331AA71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555FA-F6ED-ED86-45FA-4E440504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BB22E-0CBD-63FB-9D1D-117B3A6C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41706-C363-0757-ED9F-E902BD6A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4AA-EDD8-2912-9919-FD9714E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D02-2E9C-C46C-789C-85772C22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A984-D03C-0AD1-6277-DCDE7105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2F8C-7686-1D15-1588-C6221DED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4336-1D20-9732-D9E3-A9EAAA4A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56C70-85ED-0B66-4028-182C7A55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983C-03DD-C998-F579-F72C5687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A656D-D3CD-23F1-1C69-87382DAAD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ABB68-6610-671C-6219-E995B7F1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9937-58A7-D3CC-2495-47A566AB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F033-2C72-2D31-67E6-292DEB0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D3C1-B9EF-998F-9D23-633A40EF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20B80-BB27-A1F8-9124-30BEA43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7331-9CA4-3267-264C-A97BBB7F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A11E-B581-DDA5-7516-1B0B320D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6D5C-60F8-4A44-986B-1121C297E7C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C023-47B7-D652-3ED9-5CBACF041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0071-9EFD-FFAD-1ED1-E2AB982B1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C909-012A-BC4D-ABDC-8FC13CF2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B7564BD-59EA-5684-E469-A23A36872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D3E5D2D3-FA11-66E1-4A09-D7DF9D98F35E}"/>
              </a:ext>
            </a:extLst>
          </p:cNvPr>
          <p:cNvSpPr/>
          <p:nvPr/>
        </p:nvSpPr>
        <p:spPr>
          <a:xfrm>
            <a:off x="3704744" y="2517239"/>
            <a:ext cx="1714455" cy="1586626"/>
          </a:xfrm>
          <a:custGeom>
            <a:avLst/>
            <a:gdLst>
              <a:gd name="connsiteX0" fmla="*/ 149200 w 1714455"/>
              <a:gd name="connsiteY0" fmla="*/ 29617 h 1586626"/>
              <a:gd name="connsiteX1" fmla="*/ 8954 w 1714455"/>
              <a:gd name="connsiteY1" fmla="*/ 467183 h 1586626"/>
              <a:gd name="connsiteX2" fmla="*/ 65052 w 1714455"/>
              <a:gd name="connsiteY2" fmla="*/ 1095482 h 1586626"/>
              <a:gd name="connsiteX3" fmla="*/ 474569 w 1714455"/>
              <a:gd name="connsiteY3" fmla="*/ 1583536 h 1586626"/>
              <a:gd name="connsiteX4" fmla="*/ 1377749 w 1714455"/>
              <a:gd name="connsiteY4" fmla="*/ 1263777 h 1586626"/>
              <a:gd name="connsiteX5" fmla="*/ 1714338 w 1714455"/>
              <a:gd name="connsiteY5" fmla="*/ 500842 h 1586626"/>
              <a:gd name="connsiteX6" fmla="*/ 1349700 w 1714455"/>
              <a:gd name="connsiteY6" fmla="*/ 57667 h 1586626"/>
              <a:gd name="connsiteX7" fmla="*/ 698962 w 1714455"/>
              <a:gd name="connsiteY7" fmla="*/ 113765 h 1586626"/>
              <a:gd name="connsiteX8" fmla="*/ 373592 w 1714455"/>
              <a:gd name="connsiteY8" fmla="*/ 46447 h 1586626"/>
              <a:gd name="connsiteX9" fmla="*/ 149200 w 1714455"/>
              <a:gd name="connsiteY9" fmla="*/ 29617 h 158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455" h="1586626">
                <a:moveTo>
                  <a:pt x="149200" y="29617"/>
                </a:moveTo>
                <a:cubicBezTo>
                  <a:pt x="88427" y="99740"/>
                  <a:pt x="22979" y="289539"/>
                  <a:pt x="8954" y="467183"/>
                </a:cubicBezTo>
                <a:cubicBezTo>
                  <a:pt x="-5071" y="644827"/>
                  <a:pt x="-12551" y="909423"/>
                  <a:pt x="65052" y="1095482"/>
                </a:cubicBezTo>
                <a:cubicBezTo>
                  <a:pt x="142655" y="1281541"/>
                  <a:pt x="255786" y="1555487"/>
                  <a:pt x="474569" y="1583536"/>
                </a:cubicBezTo>
                <a:cubicBezTo>
                  <a:pt x="693352" y="1611585"/>
                  <a:pt x="1171121" y="1444226"/>
                  <a:pt x="1377749" y="1263777"/>
                </a:cubicBezTo>
                <a:cubicBezTo>
                  <a:pt x="1584377" y="1083328"/>
                  <a:pt x="1719013" y="701860"/>
                  <a:pt x="1714338" y="500842"/>
                </a:cubicBezTo>
                <a:cubicBezTo>
                  <a:pt x="1709663" y="299824"/>
                  <a:pt x="1518929" y="122180"/>
                  <a:pt x="1349700" y="57667"/>
                </a:cubicBezTo>
                <a:cubicBezTo>
                  <a:pt x="1180471" y="-6846"/>
                  <a:pt x="861647" y="115635"/>
                  <a:pt x="698962" y="113765"/>
                </a:cubicBezTo>
                <a:cubicBezTo>
                  <a:pt x="536277" y="111895"/>
                  <a:pt x="464284" y="58602"/>
                  <a:pt x="373592" y="46447"/>
                </a:cubicBezTo>
                <a:cubicBezTo>
                  <a:pt x="282900" y="34292"/>
                  <a:pt x="209973" y="-40506"/>
                  <a:pt x="149200" y="29617"/>
                </a:cubicBezTo>
                <a:close/>
              </a:path>
            </a:pathLst>
          </a:cu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5CEF621-588B-0AE0-B056-ADDEDD90D582}"/>
              </a:ext>
            </a:extLst>
          </p:cNvPr>
          <p:cNvSpPr/>
          <p:nvPr/>
        </p:nvSpPr>
        <p:spPr>
          <a:xfrm>
            <a:off x="3324409" y="2187688"/>
            <a:ext cx="2571639" cy="2370490"/>
          </a:xfrm>
          <a:custGeom>
            <a:avLst/>
            <a:gdLst>
              <a:gd name="connsiteX0" fmla="*/ 75139 w 2571639"/>
              <a:gd name="connsiteY0" fmla="*/ 1273568 h 2370490"/>
              <a:gd name="connsiteX1" fmla="*/ 551974 w 2571639"/>
              <a:gd name="connsiteY1" fmla="*/ 2154310 h 2370490"/>
              <a:gd name="connsiteX2" fmla="*/ 1191493 w 2571639"/>
              <a:gd name="connsiteY2" fmla="*/ 2311384 h 2370490"/>
              <a:gd name="connsiteX3" fmla="*/ 1500033 w 2571639"/>
              <a:gd name="connsiteY3" fmla="*/ 2283335 h 2370490"/>
              <a:gd name="connsiteX4" fmla="*/ 2386384 w 2571639"/>
              <a:gd name="connsiteY4" fmla="*/ 1324057 h 2370490"/>
              <a:gd name="connsiteX5" fmla="*/ 2554678 w 2571639"/>
              <a:gd name="connsiteY5" fmla="*/ 779905 h 2370490"/>
              <a:gd name="connsiteX6" fmla="*/ 2122722 w 2571639"/>
              <a:gd name="connsiteY6" fmla="*/ 129166 h 2370490"/>
              <a:gd name="connsiteX7" fmla="*/ 1236371 w 2571639"/>
              <a:gd name="connsiteY7" fmla="*/ 140 h 2370490"/>
              <a:gd name="connsiteX8" fmla="*/ 574413 w 2571639"/>
              <a:gd name="connsiteY8" fmla="*/ 134776 h 2370490"/>
              <a:gd name="connsiteX9" fmla="*/ 52700 w 2571639"/>
              <a:gd name="connsiteY9" fmla="*/ 476975 h 2370490"/>
              <a:gd name="connsiteX10" fmla="*/ 75139 w 2571639"/>
              <a:gd name="connsiteY10" fmla="*/ 1273568 h 237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1639" h="2370490">
                <a:moveTo>
                  <a:pt x="75139" y="1273568"/>
                </a:moveTo>
                <a:cubicBezTo>
                  <a:pt x="158351" y="1553124"/>
                  <a:pt x="365915" y="1981341"/>
                  <a:pt x="551974" y="2154310"/>
                </a:cubicBezTo>
                <a:cubicBezTo>
                  <a:pt x="738033" y="2327279"/>
                  <a:pt x="1033483" y="2289880"/>
                  <a:pt x="1191493" y="2311384"/>
                </a:cubicBezTo>
                <a:cubicBezTo>
                  <a:pt x="1349503" y="2332888"/>
                  <a:pt x="1300885" y="2447889"/>
                  <a:pt x="1500033" y="2283335"/>
                </a:cubicBezTo>
                <a:cubicBezTo>
                  <a:pt x="1699181" y="2118781"/>
                  <a:pt x="2210610" y="1574629"/>
                  <a:pt x="2386384" y="1324057"/>
                </a:cubicBezTo>
                <a:cubicBezTo>
                  <a:pt x="2562158" y="1073485"/>
                  <a:pt x="2598622" y="979053"/>
                  <a:pt x="2554678" y="779905"/>
                </a:cubicBezTo>
                <a:cubicBezTo>
                  <a:pt x="2510734" y="580757"/>
                  <a:pt x="2342440" y="259127"/>
                  <a:pt x="2122722" y="129166"/>
                </a:cubicBezTo>
                <a:cubicBezTo>
                  <a:pt x="1903004" y="-795"/>
                  <a:pt x="1494422" y="-795"/>
                  <a:pt x="1236371" y="140"/>
                </a:cubicBezTo>
                <a:cubicBezTo>
                  <a:pt x="978320" y="1075"/>
                  <a:pt x="771691" y="55304"/>
                  <a:pt x="574413" y="134776"/>
                </a:cubicBezTo>
                <a:cubicBezTo>
                  <a:pt x="377135" y="214248"/>
                  <a:pt x="136847" y="285306"/>
                  <a:pt x="52700" y="476975"/>
                </a:cubicBezTo>
                <a:cubicBezTo>
                  <a:pt x="-31447" y="668644"/>
                  <a:pt x="-8073" y="994012"/>
                  <a:pt x="75139" y="1273568"/>
                </a:cubicBezTo>
                <a:close/>
              </a:path>
            </a:pathLst>
          </a:cu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05C10B2-BB26-04F8-5F3A-F1B1A2C42D6F}"/>
              </a:ext>
            </a:extLst>
          </p:cNvPr>
          <p:cNvSpPr/>
          <p:nvPr/>
        </p:nvSpPr>
        <p:spPr>
          <a:xfrm>
            <a:off x="2554778" y="1272487"/>
            <a:ext cx="3900514" cy="3770759"/>
          </a:xfrm>
          <a:custGeom>
            <a:avLst/>
            <a:gdLst>
              <a:gd name="connsiteX0" fmla="*/ 906478 w 3900514"/>
              <a:gd name="connsiteY0" fmla="*/ 3557565 h 3770759"/>
              <a:gd name="connsiteX1" fmla="*/ 1618925 w 3900514"/>
              <a:gd name="connsiteY1" fmla="*/ 3748298 h 3770759"/>
              <a:gd name="connsiteX2" fmla="*/ 2219175 w 3900514"/>
              <a:gd name="connsiteY2" fmla="*/ 3748298 h 3770759"/>
              <a:gd name="connsiteX3" fmla="*/ 3313089 w 3900514"/>
              <a:gd name="connsiteY3" fmla="*/ 3580004 h 3770759"/>
              <a:gd name="connsiteX4" fmla="*/ 3655288 w 3900514"/>
              <a:gd name="connsiteY4" fmla="*/ 2755361 h 3770759"/>
              <a:gd name="connsiteX5" fmla="*/ 3868461 w 3900514"/>
              <a:gd name="connsiteY5" fmla="*/ 1734374 h 3770759"/>
              <a:gd name="connsiteX6" fmla="*/ 3862851 w 3900514"/>
              <a:gd name="connsiteY6" fmla="*/ 1100465 h 3770759"/>
              <a:gd name="connsiteX7" fmla="*/ 3520653 w 3900514"/>
              <a:gd name="connsiteY7" fmla="*/ 634850 h 3770759"/>
              <a:gd name="connsiteX8" fmla="*/ 1860147 w 3900514"/>
              <a:gd name="connsiteY8" fmla="*/ 51430 h 3770759"/>
              <a:gd name="connsiteX9" fmla="*/ 956967 w 3900514"/>
              <a:gd name="connsiteY9" fmla="*/ 152406 h 3770759"/>
              <a:gd name="connsiteX10" fmla="*/ 14518 w 3900514"/>
              <a:gd name="connsiteY10" fmla="*/ 1139734 h 3770759"/>
              <a:gd name="connsiteX11" fmla="*/ 395985 w 3900514"/>
              <a:gd name="connsiteY11" fmla="*/ 2138281 h 3770759"/>
              <a:gd name="connsiteX12" fmla="*/ 553060 w 3900514"/>
              <a:gd name="connsiteY12" fmla="*/ 2895606 h 3770759"/>
              <a:gd name="connsiteX13" fmla="*/ 906478 w 3900514"/>
              <a:gd name="connsiteY13" fmla="*/ 3557565 h 37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00514" h="3770759">
                <a:moveTo>
                  <a:pt x="906478" y="3557565"/>
                </a:moveTo>
                <a:cubicBezTo>
                  <a:pt x="1084122" y="3699680"/>
                  <a:pt x="1400142" y="3716509"/>
                  <a:pt x="1618925" y="3748298"/>
                </a:cubicBezTo>
                <a:cubicBezTo>
                  <a:pt x="1837708" y="3780087"/>
                  <a:pt x="1936814" y="3776347"/>
                  <a:pt x="2219175" y="3748298"/>
                </a:cubicBezTo>
                <a:cubicBezTo>
                  <a:pt x="2501536" y="3720249"/>
                  <a:pt x="3073737" y="3745493"/>
                  <a:pt x="3313089" y="3580004"/>
                </a:cubicBezTo>
                <a:cubicBezTo>
                  <a:pt x="3552441" y="3414515"/>
                  <a:pt x="3562726" y="3062966"/>
                  <a:pt x="3655288" y="2755361"/>
                </a:cubicBezTo>
                <a:cubicBezTo>
                  <a:pt x="3747850" y="2447756"/>
                  <a:pt x="3833867" y="2010190"/>
                  <a:pt x="3868461" y="1734374"/>
                </a:cubicBezTo>
                <a:cubicBezTo>
                  <a:pt x="3903055" y="1458558"/>
                  <a:pt x="3920819" y="1283719"/>
                  <a:pt x="3862851" y="1100465"/>
                </a:cubicBezTo>
                <a:cubicBezTo>
                  <a:pt x="3804883" y="917211"/>
                  <a:pt x="3854437" y="809689"/>
                  <a:pt x="3520653" y="634850"/>
                </a:cubicBezTo>
                <a:cubicBezTo>
                  <a:pt x="3186869" y="460011"/>
                  <a:pt x="2287428" y="131837"/>
                  <a:pt x="1860147" y="51430"/>
                </a:cubicBezTo>
                <a:cubicBezTo>
                  <a:pt x="1432866" y="-28977"/>
                  <a:pt x="1264572" y="-28978"/>
                  <a:pt x="956967" y="152406"/>
                </a:cubicBezTo>
                <a:cubicBezTo>
                  <a:pt x="649362" y="333790"/>
                  <a:pt x="108015" y="808755"/>
                  <a:pt x="14518" y="1139734"/>
                </a:cubicBezTo>
                <a:cubicBezTo>
                  <a:pt x="-78979" y="1470713"/>
                  <a:pt x="306228" y="1845636"/>
                  <a:pt x="395985" y="2138281"/>
                </a:cubicBezTo>
                <a:cubicBezTo>
                  <a:pt x="485742" y="2430926"/>
                  <a:pt x="467978" y="2658124"/>
                  <a:pt x="553060" y="2895606"/>
                </a:cubicBezTo>
                <a:cubicBezTo>
                  <a:pt x="638142" y="3133088"/>
                  <a:pt x="728834" y="3415450"/>
                  <a:pt x="906478" y="3557565"/>
                </a:cubicBezTo>
                <a:close/>
              </a:path>
            </a:pathLst>
          </a:custGeom>
          <a:noFill/>
          <a:ln w="3810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Jiao, Yining</dc:creator>
  <cp:lastModifiedBy>Jiao, Yining</cp:lastModifiedBy>
  <cp:revision>1</cp:revision>
  <dcterms:created xsi:type="dcterms:W3CDTF">2023-03-10T21:39:46Z</dcterms:created>
  <dcterms:modified xsi:type="dcterms:W3CDTF">2023-03-12T21:04:20Z</dcterms:modified>
</cp:coreProperties>
</file>