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8" r:id="rId2"/>
    <p:sldId id="261" r:id="rId3"/>
    <p:sldId id="262" r:id="rId4"/>
    <p:sldId id="263" r:id="rId5"/>
    <p:sldId id="264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90" autoAdjust="0"/>
  </p:normalViewPr>
  <p:slideViewPr>
    <p:cSldViewPr snapToGrid="0">
      <p:cViewPr varScale="1">
        <p:scale>
          <a:sx n="46" d="100"/>
          <a:sy n="46" d="100"/>
        </p:scale>
        <p:origin x="4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AC174-BAB7-4C52-830F-C7AD51F942B1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888A5-2495-471E-8954-4A6D90E572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0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我是一名高中生，心中對班上的才女小雅有著特別的情感。每次看到她認真學習或彈奏音樂的樣子，總是讓我心生敬佩。於是我下決心，無論如何都要讓她注意到我。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888A5-2495-471E-8954-4A6D90E572B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11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但是我常常感到自卑，小雅不僅成績好，還擅長音樂，是班上同學心目中的完美女孩。相比之下總覺得自己默默無聞，似乎永遠無法吸引到她。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888A5-2495-471E-8954-4A6D90E572B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17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不願放棄的我決定改變自己。我報名參加了文學社，開始寫詩和文章，並參加了學校的文學比賽，希望藉由文字來表達心中的情感，吸引到小雅的目光。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888A5-2495-471E-8954-4A6D90E572B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4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經過幾個月的努力，我終於在文學比賽中脫穎而出，讓小雅對我刮目相看。在一次社團的活動中，小雅主動和我聊起了詩歌，兩人因此開始有了更多的交流。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888A5-2495-471E-8954-4A6D90E572B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40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正當我準備鼓起勇氣向小雅表白時，卻無意中發現她和另一位男同學非常親密，這讓我心中充滿疑惑與失落，開始懷疑自己是否還有機會。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888A5-2495-471E-8954-4A6D90E572B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32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幸運的是，好朋友告訴我，其實小雅和那位男同學只是朋友，沒有其他的關係。這讓我重新燃起了希望，決定再次鼓起勇氣，向小雅坦白心意。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888A5-2495-471E-8954-4A6D90E572B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88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一個星空下的校園聚會中，終於鼓起勇氣向小雅表達了自己的感情。她先是驚訝，隨後露出微笑，告訴我她其實一直欣賞我的才華。聽到這句話，我心裡瞬間充滿了幸福。至此我和小雅成為了彼此最好的伴侶，開始了一段美好的校園生活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888A5-2495-471E-8954-4A6D90E572B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15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5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3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53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13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75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84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0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70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72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16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04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9FC7CD-5EC9-44B8-B917-0DBC7001337E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D95ADB-FED5-4C22-A312-125F94234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64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4D1C9A8-7337-46CF-BB2E-E1D348D49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9" y="1447497"/>
            <a:ext cx="5040000" cy="504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48A6BEC-C943-4063-A661-4D2DE2642CB5}"/>
              </a:ext>
            </a:extLst>
          </p:cNvPr>
          <p:cNvSpPr txBox="1"/>
          <p:nvPr/>
        </p:nvSpPr>
        <p:spPr>
          <a:xfrm>
            <a:off x="925699" y="291435"/>
            <a:ext cx="174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33928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BAF8406-DC57-427C-B724-83B6D22F5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0" y="1447200"/>
            <a:ext cx="5040000" cy="5040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07C7BB-63EE-466A-9685-AD667B98B22A}"/>
              </a:ext>
            </a:extLst>
          </p:cNvPr>
          <p:cNvSpPr txBox="1"/>
          <p:nvPr/>
        </p:nvSpPr>
        <p:spPr>
          <a:xfrm>
            <a:off x="925699" y="291435"/>
            <a:ext cx="174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181896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EB07E10-0452-4CCC-8F86-43433CD2D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0" y="1447200"/>
            <a:ext cx="5040000" cy="5040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BE9CBB6-FB6C-4226-9D4B-3A286D820720}"/>
              </a:ext>
            </a:extLst>
          </p:cNvPr>
          <p:cNvSpPr txBox="1"/>
          <p:nvPr/>
        </p:nvSpPr>
        <p:spPr>
          <a:xfrm>
            <a:off x="925699" y="291435"/>
            <a:ext cx="174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62176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2F5F37-95B1-4CF9-A81B-F2D90D125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0" y="1447200"/>
            <a:ext cx="5040000" cy="5040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3B7C458-0A49-4A6F-9438-16F4D888D8FB}"/>
              </a:ext>
            </a:extLst>
          </p:cNvPr>
          <p:cNvSpPr txBox="1"/>
          <p:nvPr/>
        </p:nvSpPr>
        <p:spPr>
          <a:xfrm>
            <a:off x="925699" y="291435"/>
            <a:ext cx="174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47268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0C0230-39C8-4E1C-AFDA-C30AEC3A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0" y="1447200"/>
            <a:ext cx="5040000" cy="5040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762EB1A-73F1-4D05-8213-C1353261DCEF}"/>
              </a:ext>
            </a:extLst>
          </p:cNvPr>
          <p:cNvSpPr txBox="1"/>
          <p:nvPr/>
        </p:nvSpPr>
        <p:spPr>
          <a:xfrm>
            <a:off x="925699" y="291435"/>
            <a:ext cx="174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232104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B32A6D1-F791-4803-A12B-77014DB0D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0" y="1447200"/>
            <a:ext cx="5040000" cy="5040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E85BF7B-09CA-42F9-802D-428604BBC6C5}"/>
              </a:ext>
            </a:extLst>
          </p:cNvPr>
          <p:cNvSpPr txBox="1"/>
          <p:nvPr/>
        </p:nvSpPr>
        <p:spPr>
          <a:xfrm>
            <a:off x="925699" y="291435"/>
            <a:ext cx="174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214384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460DF11-C44B-48F4-B6F5-1335F4F94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0" y="1447200"/>
            <a:ext cx="5040000" cy="5040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DE181B7-1812-4E31-AD8A-3A7C4F82E9F8}"/>
              </a:ext>
            </a:extLst>
          </p:cNvPr>
          <p:cNvSpPr txBox="1"/>
          <p:nvPr/>
        </p:nvSpPr>
        <p:spPr>
          <a:xfrm>
            <a:off x="925699" y="291435"/>
            <a:ext cx="174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</a:t>
            </a:r>
            <a:r>
              <a:rPr lang="zh-TW" alt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341658076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258</TotalTime>
  <Words>361</Words>
  <Application>Microsoft Office PowerPoint</Application>
  <PresentationFormat>寬螢幕</PresentationFormat>
  <Paragraphs>21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包裹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魏紹軒</dc:creator>
  <cp:lastModifiedBy>魏紹軒</cp:lastModifiedBy>
  <cp:revision>13</cp:revision>
  <dcterms:created xsi:type="dcterms:W3CDTF">2024-09-21T08:15:54Z</dcterms:created>
  <dcterms:modified xsi:type="dcterms:W3CDTF">2024-10-11T01:46:16Z</dcterms:modified>
</cp:coreProperties>
</file>