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3"/>
  </p:notesMasterIdLst>
  <p:sldIdLst>
    <p:sldId id="256" r:id="rId2"/>
    <p:sldId id="272" r:id="rId3"/>
    <p:sldId id="281" r:id="rId4"/>
    <p:sldId id="289" r:id="rId5"/>
    <p:sldId id="286" r:id="rId6"/>
    <p:sldId id="290" r:id="rId7"/>
    <p:sldId id="287" r:id="rId8"/>
    <p:sldId id="288" r:id="rId9"/>
    <p:sldId id="292" r:id="rId10"/>
    <p:sldId id="29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7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75528-C5F8-4471-8EBB-1378E3C705B6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492C-D7D9-460A-959B-C2E95C80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02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16CFFF-A0CA-419E-9A1F-A1FAFFBE2E3B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549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CDFE-3733-43A3-9AB0-4A0F92CA2FFB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2068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AC91-9B38-459E-BF8D-594C0638363E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536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BF9F-B102-4A15-AA5F-1A4C25305D15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256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AFD5-A385-4B77-8CAF-05C692BEEA2F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4421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69D4-1572-436F-A97D-31DA600B81DF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5991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71E8-0507-470F-977D-B446334DC460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5901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0EF-52CB-48DC-84EE-EA99F456D8C4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6216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F571-00F6-41FC-B46A-6115A7E91FCF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48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8E48-4A48-4327-BDF7-1E8137ECC666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579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C42B-B9BA-450B-86B9-996CE4C40F10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276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818-292F-4E9E-96BF-BE4C32D712F5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6584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F4E-6B9C-4F10-87FF-B375F273E26D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529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AAF5-EBDF-4A41-A149-FE62E084ED46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726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9C3-A013-4414-8B25-B6AD22DD8412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075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236-4581-439D-9411-D95D99E399FE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611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887-F17E-4D7B-8620-A8385046B687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640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C1919D-0A96-4F04-894D-E96A08B01626}" type="datetime1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BD5C45-3F14-4F49-9DF0-35929474D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ransition spd="slow">
    <p:push dir="u"/>
  </p:transition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6543" y="1644648"/>
            <a:ext cx="9144000" cy="173831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Computer Vision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12553" y="3664903"/>
            <a:ext cx="4111307" cy="1655762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：資訊工程系碩士班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：魏榕佑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 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113598098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63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Q4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F01D58-2C45-8F33-3C28-983FE4A3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62175"/>
            <a:ext cx="3924300" cy="1905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12E0F2-5DAA-72C0-2B8A-7CDE2DDBCB95}"/>
              </a:ext>
            </a:extLst>
          </p:cNvPr>
          <p:cNvSpPr txBox="1"/>
          <p:nvPr/>
        </p:nvSpPr>
        <p:spPr>
          <a:xfrm>
            <a:off x="4981575" y="2162175"/>
            <a:ext cx="6548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for loop to compare each point in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threshold; if the point value is greater than the threshold, modify it to 255, otherwise change it to 0.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Step2.Return it.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925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3834" y="2812647"/>
            <a:ext cx="71647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endParaRPr lang="zh-TW" alt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80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F50706-1773-D0D8-75F8-9BBC4FC0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3734484"/>
            <a:ext cx="3362325" cy="20955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57F106-CA28-8E9C-70B1-E54FF0D35A94}"/>
              </a:ext>
            </a:extLst>
          </p:cNvPr>
          <p:cNvSpPr txBox="1"/>
          <p:nvPr/>
        </p:nvSpPr>
        <p:spPr>
          <a:xfrm>
            <a:off x="5195521" y="4449544"/>
            <a:ext cx="5929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These two functions are responsible for reading image and output image, respectively.</a:t>
            </a:r>
          </a:p>
        </p:txBody>
      </p:sp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4219575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5" y="34021"/>
            <a:ext cx="384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431F3E1-CDD2-E377-DFE2-DF34A5D2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98" y="1028016"/>
            <a:ext cx="3362325" cy="235267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DF2252C-345D-9331-AF35-E5A67AE16E68}"/>
              </a:ext>
            </a:extLst>
          </p:cNvPr>
          <p:cNvSpPr txBox="1"/>
          <p:nvPr/>
        </p:nvSpPr>
        <p:spPr>
          <a:xfrm>
            <a:off x="5195521" y="201968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storage path for easy access later.</a:t>
            </a:r>
          </a:p>
        </p:txBody>
      </p:sp>
    </p:spTree>
    <p:extLst>
      <p:ext uri="{BB962C8B-B14F-4D97-AF65-F5344CB8AC3E}">
        <p14:creationId xmlns:p14="http://schemas.microsoft.com/office/powerpoint/2010/main" val="42880325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Q1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8EE314-E058-541A-AF92-B371866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6" y="833736"/>
            <a:ext cx="4010025" cy="1171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B868DF-98E5-58F9-BF31-1EC58C36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6" y="2124672"/>
            <a:ext cx="9601200" cy="26193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DA8A6F3-77C6-33E0-DA24-96340F914C86}"/>
              </a:ext>
            </a:extLst>
          </p:cNvPr>
          <p:cNvSpPr txBox="1"/>
          <p:nvPr/>
        </p:nvSpPr>
        <p:spPr>
          <a:xfrm>
            <a:off x="4914265" y="804982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Step1.load image.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Step2.Pass the image to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convert_rgb_to_grayscal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Step3.Store the result of the function in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Step4.Output the image as a JPG.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8F26A2-D1DE-DDF6-F120-B8606877061A}"/>
              </a:ext>
            </a:extLst>
          </p:cNvPr>
          <p:cNvSpPr txBox="1"/>
          <p:nvPr/>
        </p:nvSpPr>
        <p:spPr>
          <a:xfrm>
            <a:off x="744686" y="4863408"/>
            <a:ext cx="6692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the same size as the input image.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Step2.Use the formula to convert RGB to grayscale.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Step3.Convert the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array and return 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688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Q2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1FA5FF-7A3D-0C5E-6821-97CBCD3B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3"/>
          <a:stretch/>
        </p:blipFill>
        <p:spPr>
          <a:xfrm>
            <a:off x="1237212" y="1119277"/>
            <a:ext cx="6041073" cy="160115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AC8B20C-3741-6DA4-B551-CE5881F35DD6}"/>
              </a:ext>
            </a:extLst>
          </p:cNvPr>
          <p:cNvSpPr txBox="1"/>
          <p:nvPr/>
        </p:nvSpPr>
        <p:spPr>
          <a:xfrm>
            <a:off x="1237212" y="3308211"/>
            <a:ext cx="9717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Step1.Pass the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Step2.Store the result of the function in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img_after_zero_padding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Step3.Pass the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img_after_zero_padding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convolution_with_Laplacian_edge_detection_kernel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Step4.Store the result of the function in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Step5.Output the image as a JPG.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45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Q2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2D761DD-7802-5276-AEDB-50AC6A30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" y="1526857"/>
            <a:ext cx="3378349" cy="3456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AC8B20C-3741-6DA4-B551-CE5881F35DD6}"/>
              </a:ext>
            </a:extLst>
          </p:cNvPr>
          <p:cNvSpPr txBox="1"/>
          <p:nvPr/>
        </p:nvSpPr>
        <p:spPr>
          <a:xfrm>
            <a:off x="4100026" y="2551837"/>
            <a:ext cx="7594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Step1.Create an empty list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Step2.Add a list of zeros with a length of original column+2 to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Step3.Add each row from the original image and add a zero at the beginning and end of each row to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Step4.Add a list of zeros with a length of original column+2 to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Step5.Convert the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zero_padding_img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array and return 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1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Q2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C8B20C-3741-6DA4-B551-CE5881F35DD6}"/>
              </a:ext>
            </a:extLst>
          </p:cNvPr>
          <p:cNvSpPr txBox="1"/>
          <p:nvPr/>
        </p:nvSpPr>
        <p:spPr>
          <a:xfrm>
            <a:off x="5080585" y="848915"/>
            <a:ext cx="6715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order, from (1,1)(1,2)...(1, number of image columns - 2) (2,1)(2,2) until (number of image rows - 2, number of image columns - 2).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 3x3 list around the current point as the center and pass it to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processing.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performs convolution by multiplying the passed 3x3 list with a predefined 3x3 list element-wise and summing all the products.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Step4.Store each of the result of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Step5.After completing each row, add the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to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Step6.Convert the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array and return 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35358F-58FF-B479-8FEE-BCD77D71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9" y="1714766"/>
            <a:ext cx="4555276" cy="33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29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Q3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11D139-954E-7566-2C9D-3B0B3304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476500"/>
            <a:ext cx="4048125" cy="1409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87F716F-956A-6DD7-C6AF-DAC97A8AFDA7}"/>
              </a:ext>
            </a:extLst>
          </p:cNvPr>
          <p:cNvSpPr txBox="1"/>
          <p:nvPr/>
        </p:nvSpPr>
        <p:spPr>
          <a:xfrm>
            <a:off x="5342487" y="2003286"/>
            <a:ext cx="6306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Q2_result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Avg_pooling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Max_pooling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respectively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results of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Avg_pooling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Max_pooling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Q3a_result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Q3b_result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Step3.Output the image as a JPG.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302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Q3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514D9A-793C-60D3-9548-15F01D24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11" y="748396"/>
            <a:ext cx="3190875" cy="29672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E90324-3D0D-ECF0-E223-119624B0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748396"/>
            <a:ext cx="3190875" cy="29672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A53D07B-78D4-14E3-7891-57083DEE2651}"/>
              </a:ext>
            </a:extLst>
          </p:cNvPr>
          <p:cNvSpPr txBox="1"/>
          <p:nvPr/>
        </p:nvSpPr>
        <p:spPr>
          <a:xfrm>
            <a:off x="923925" y="3939272"/>
            <a:ext cx="10344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Step1.Create an empty list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return_img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Step2.Do the for loop and 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the current point, extend 2 positions to the right and downward to form a 3x3 list.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Step3-1.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Avg_pooling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all the elements in the extracted 3x3 list and calculate the average.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Step3-2.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Max_pooling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maximum value from the extracted 3x3 list.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 Convert the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return_img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array and return 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18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書卷 (水平) 11">
            <a:extLst>
              <a:ext uri="{FF2B5EF4-FFF2-40B4-BE49-F238E27FC236}">
                <a16:creationId xmlns:a16="http://schemas.microsoft.com/office/drawing/2014/main" id="{52909C3A-324F-EAE5-6377-E4CD505BAA41}"/>
              </a:ext>
            </a:extLst>
          </p:cNvPr>
          <p:cNvSpPr/>
          <p:nvPr/>
        </p:nvSpPr>
        <p:spPr>
          <a:xfrm>
            <a:off x="0" y="0"/>
            <a:ext cx="5086350" cy="7143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5DFB1-B66C-66DD-D100-DF92ED14B93D}"/>
              </a:ext>
            </a:extLst>
          </p:cNvPr>
          <p:cNvSpPr txBox="1"/>
          <p:nvPr/>
        </p:nvSpPr>
        <p:spPr>
          <a:xfrm>
            <a:off x="187804" y="34021"/>
            <a:ext cx="463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Q4 Code explanation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E08649-F23A-94DB-51B1-1F5394CC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69" y="1609725"/>
            <a:ext cx="4278461" cy="10001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33593E-ABA1-3CA5-8D5B-5C2D126DD024}"/>
              </a:ext>
            </a:extLst>
          </p:cNvPr>
          <p:cNvSpPr txBox="1"/>
          <p:nvPr/>
        </p:nvSpPr>
        <p:spPr>
          <a:xfrm>
            <a:off x="1633536" y="3232488"/>
            <a:ext cx="8924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(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Q3a_result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Q3b_result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binarization_operation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endParaRPr lang="en-US" altLang="zh-TW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results of the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binarization_operation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Q4a_result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Q4b_result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Step3.Output the image as a JPG.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383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4395</TotalTime>
  <Words>695</Words>
  <Application>Microsoft Office PowerPoint</Application>
  <PresentationFormat>寬螢幕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有機</vt:lpstr>
      <vt:lpstr>Computer Vision HW1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國立台灣科技大學 碩士班甄試入學</dc:title>
  <dc:creator>陳亞伶</dc:creator>
  <cp:lastModifiedBy>魏紹軒</cp:lastModifiedBy>
  <cp:revision>106</cp:revision>
  <dcterms:created xsi:type="dcterms:W3CDTF">2018-10-30T12:08:58Z</dcterms:created>
  <dcterms:modified xsi:type="dcterms:W3CDTF">2024-10-02T09:54:26Z</dcterms:modified>
</cp:coreProperties>
</file>