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A58862-71CF-451E-8A8B-A440FF38094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09FB3E71-73F0-4C41-B670-8E9E341044A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5B40-CCA3-4118-BF23-CABAE52EB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2EFDA-C765-4C1B-836C-DD782B873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15F6-6A64-4C92-B4D5-43F30AF6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5D35F-0D2F-45BD-9AAA-A5AF95EB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6EC0-5D60-4C4E-A01A-39F7B1D8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4290-C8E5-439C-B74D-84F943E8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5AD5-B8F9-4258-AAC4-B11D3F2C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3CD4-72ED-4234-AA0C-9D77B4F7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4A0B-FDBB-496E-B83F-48EEC3D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7543-8050-4C1D-AEBE-A73AB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6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521F9-6F5A-4D40-A54A-2ADFE5151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7FDE6-1776-4637-B1C5-0D6E4498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D46A-5860-4FD9-8D55-4F6B71E3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AC3A1-4B61-4D87-9F19-25F1E82E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03D8-63B7-49E9-B82E-BCA2D998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94CF-2B58-4D78-A1E3-FDDCB14E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284D-F986-435B-BE9E-AF2F4E71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161-E3C6-457E-AB0C-F2521F9D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4803-7756-4E67-80BD-3CA775B3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AE8A-00BB-41EC-AFC9-8734DEB1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ABEB-48E1-43D2-BC6A-3484BE4A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B115-B895-42B0-937E-FA33E90C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80DF-19CC-44D8-94D8-9EE6446A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4F17-9D50-4581-AA48-F63C85E0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4881-05C2-414E-B2C3-58290D0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1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A7F1-E53A-4C5E-821C-D7BEA82C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3D4E-A9BA-45C8-9276-560577A65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F0E11-96E7-4FB6-9773-B5BBCAD5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3CED2-0725-4348-954A-1A6A2D56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EE902-FD0C-4965-967F-33E36AC9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FD50-FB90-4E15-A2A4-7CBE0F84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1CE8-D4FC-432A-8B59-FAF9DCF5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86C6-C9CA-4039-81DF-7AD97720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8A171-AC94-4AA2-80E1-4DE18841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911B9-EFF0-4E1C-9323-0C36B0CF8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0D564-9631-4D84-8C32-FE16C1675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67E66-B12D-4CC0-882E-732CCD36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A44D2-C152-4AB0-B5AF-FAE36454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B9355-052F-4BE6-87F6-A686C098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0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E94-3F8D-48DB-8B4C-83DE1BE3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16256-0309-426B-BB93-1CA83ED2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CA187-312B-4D28-B420-6EBF749C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98B50-9ED4-404F-8AD4-88EFFEDE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53F52-0D1D-4AC5-B1D9-D49CD6E5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2102F-932B-4E28-803D-E6924A3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A6E1-7C18-4833-84CF-5CBB949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4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01B7-0001-49F9-90EA-04C40863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ABFC3-D6AF-4289-9707-2E757DD0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6081-B5A3-4DA7-9EFF-15580AE6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5004-F6E8-4AEA-BAFC-2BB23C95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E912-424A-42FA-8927-90342FF6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0C94-8E05-48D0-B475-CF643282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7DA-427C-4F44-AA5A-43398F59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A1A0-A559-43E7-838E-87C1DBE12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317DC-7E19-453C-9194-DA891F09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09887-B64C-4663-9722-DF099E3E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6E5C-2102-4D7B-A6CC-58FE9F7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EB045-6E3B-4D77-9E69-29630F5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082D1-F426-4421-9BBB-3168E643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D061-C637-4AA4-8673-A8F6EA12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D993-E6DD-4C87-98A5-CF43FE103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385A-C51F-450B-9121-6B40ACB0DC7F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F89B-49C3-4AE5-8027-4F8AFD85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43A3-32D8-4FB6-85AB-7C076916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45D4-8A70-4F04-8D4F-58B920B95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docker-seleniu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32CE4-E276-40F2-A0C8-E2305DA4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EAA5D-1CCD-41B1-83CF-A8D6D7C9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Docker commands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432C-EF55-4C82-965B-18FE84E9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a command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0932-A72D-46FC-88AC-FC65F8EB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56A50-41F5-4DA9-BF49-FBDB2081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76" y="2552437"/>
            <a:ext cx="7769247" cy="1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6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C0A-815C-42A4-A82A-99E07A15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89683-A7DB-4E94-A7C2-88B0D9C71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78" y="2252898"/>
            <a:ext cx="10203443" cy="3496792"/>
          </a:xfrm>
        </p:spPr>
      </p:pic>
    </p:spTree>
    <p:extLst>
      <p:ext uri="{BB962C8B-B14F-4D97-AF65-F5344CB8AC3E}">
        <p14:creationId xmlns:p14="http://schemas.microsoft.com/office/powerpoint/2010/main" val="386517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8E2C-F738-47C2-B46E-AD112BFC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attach , detach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C5BBC-BC0B-4F56-B01B-ED6B3B8F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768" y="1896597"/>
            <a:ext cx="7176463" cy="4209393"/>
          </a:xfrm>
        </p:spPr>
      </p:pic>
    </p:spTree>
    <p:extLst>
      <p:ext uri="{BB962C8B-B14F-4D97-AF65-F5344CB8AC3E}">
        <p14:creationId xmlns:p14="http://schemas.microsoft.com/office/powerpoint/2010/main" val="19376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72BE-7CBE-4344-B324-5B752BC9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- tag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90254-BF29-497E-A395-D54B7872A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75" y="1825625"/>
            <a:ext cx="9178649" cy="4351338"/>
          </a:xfrm>
        </p:spPr>
      </p:pic>
    </p:spTree>
    <p:extLst>
      <p:ext uri="{BB962C8B-B14F-4D97-AF65-F5344CB8AC3E}">
        <p14:creationId xmlns:p14="http://schemas.microsoft.com/office/powerpoint/2010/main" val="225574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E7C4-DE1D-4708-94CE-D764A26E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–I and 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0F4B-2F26-4785-B6A4-375A8BC2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-I keep stdin open </a:t>
            </a:r>
          </a:p>
          <a:p>
            <a:r>
              <a:rPr lang="en-US" dirty="0"/>
              <a:t>-t allocate a pseudo </a:t>
            </a:r>
            <a:r>
              <a:rPr lang="en-US" dirty="0" err="1"/>
              <a:t>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9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DF6A-45F2-40DD-9323-E3BF7C93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port mapping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D7D90-43E1-4FB5-948D-9A674AF9E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928" y="1280948"/>
            <a:ext cx="9718265" cy="5211927"/>
          </a:xfrm>
        </p:spPr>
      </p:pic>
    </p:spTree>
    <p:extLst>
      <p:ext uri="{BB962C8B-B14F-4D97-AF65-F5344CB8AC3E}">
        <p14:creationId xmlns:p14="http://schemas.microsoft.com/office/powerpoint/2010/main" val="218478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F621-ECF2-45E1-93C0-2E9DA4A8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volume mapping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C9557-FB09-4E7C-9C7D-8A53F459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81" y="1825625"/>
            <a:ext cx="9782838" cy="4351338"/>
          </a:xfrm>
        </p:spPr>
      </p:pic>
    </p:spTree>
    <p:extLst>
      <p:ext uri="{BB962C8B-B14F-4D97-AF65-F5344CB8AC3E}">
        <p14:creationId xmlns:p14="http://schemas.microsoft.com/office/powerpoint/2010/main" val="3167328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AD43-DF7C-422F-A598-EE02429F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DC7E-21C0-489B-8ACE-B65D0485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inspect &lt;</a:t>
            </a:r>
            <a:r>
              <a:rPr lang="en-US" dirty="0" err="1"/>
              <a:t>containerid</a:t>
            </a:r>
            <a:r>
              <a:rPr lang="en-US" dirty="0"/>
              <a:t> or 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7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3A9-9857-4FD8-9D32-B9EBF283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28FD-0CAA-472F-A30E-93A41E78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logs </a:t>
            </a:r>
          </a:p>
        </p:txBody>
      </p:sp>
    </p:spTree>
    <p:extLst>
      <p:ext uri="{BB962C8B-B14F-4D97-AF65-F5344CB8AC3E}">
        <p14:creationId xmlns:p14="http://schemas.microsoft.com/office/powerpoint/2010/main" val="2717364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7068-3B2C-4561-AF03-8FD776B3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165-4202-4967-A8F8-DA15072E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23240"/>
                </a:solidFill>
                <a:effectLst/>
                <a:latin typeface="proxima-nova"/>
              </a:rPr>
              <a:t>ARG</a:t>
            </a:r>
            <a:r>
              <a:rPr lang="en-US" b="0" i="0" dirty="0">
                <a:solidFill>
                  <a:srgbClr val="323240"/>
                </a:solidFill>
                <a:effectLst/>
                <a:latin typeface="proxima-nova"/>
              </a:rPr>
              <a:t> is only available during the build of a Docker image </a:t>
            </a:r>
          </a:p>
          <a:p>
            <a:r>
              <a:rPr lang="en-US" b="1" i="0" dirty="0">
                <a:solidFill>
                  <a:srgbClr val="323240"/>
                </a:solidFill>
                <a:effectLst/>
                <a:latin typeface="proxima-nova"/>
              </a:rPr>
              <a:t>ENV</a:t>
            </a:r>
            <a:r>
              <a:rPr lang="en-US" b="0" i="0" dirty="0">
                <a:solidFill>
                  <a:srgbClr val="323240"/>
                </a:solidFill>
                <a:effectLst/>
                <a:latin typeface="proxima-nova"/>
              </a:rPr>
              <a:t> values are available to containers</a:t>
            </a:r>
            <a:endParaRPr lang="en-US" dirty="0">
              <a:solidFill>
                <a:srgbClr val="323240"/>
              </a:solidFill>
              <a:latin typeface="proxima-nova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40"/>
                </a:solidFill>
                <a:latin typeface="proxima-nova"/>
              </a:rPr>
              <a:t>	-e </a:t>
            </a:r>
          </a:p>
          <a:p>
            <a:pPr marL="0" indent="0">
              <a:buNone/>
            </a:pPr>
            <a:r>
              <a:rPr lang="en-US" dirty="0">
                <a:solidFill>
                  <a:srgbClr val="323240"/>
                </a:solidFill>
                <a:latin typeface="proxima-nova"/>
              </a:rPr>
              <a:t>Example </a:t>
            </a:r>
          </a:p>
          <a:p>
            <a:pPr marL="0" indent="0">
              <a:buNone/>
            </a:pPr>
            <a:r>
              <a:rPr lang="en-US">
                <a:solidFill>
                  <a:srgbClr val="323240"/>
                </a:solidFill>
                <a:latin typeface="proxima-nova"/>
              </a:rPr>
              <a:t> 	</a:t>
            </a:r>
            <a:r>
              <a:rPr lang="en-US">
                <a:solidFill>
                  <a:srgbClr val="323240"/>
                </a:solidFill>
                <a:latin typeface="proxima-nova"/>
                <a:hlinkClick r:id="rId2"/>
              </a:rPr>
              <a:t>https://github.com/SeleniumHQ/docker-selenium</a:t>
            </a:r>
            <a:endParaRPr lang="en-US">
              <a:solidFill>
                <a:srgbClr val="323240"/>
              </a:solidFill>
              <a:latin typeface="proxima-nova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186F-E09B-4932-AE71-93FFB5D1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– start a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24122-CCDE-4E6B-B583-EAE12FFB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69" y="2349068"/>
            <a:ext cx="7315200" cy="2232397"/>
          </a:xfrm>
        </p:spPr>
      </p:pic>
    </p:spTree>
    <p:extLst>
      <p:ext uri="{BB962C8B-B14F-4D97-AF65-F5344CB8AC3E}">
        <p14:creationId xmlns:p14="http://schemas.microsoft.com/office/powerpoint/2010/main" val="164374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0072-E217-4AB6-9A9E-DA81BC2E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20"/>
            <a:ext cx="10515600" cy="720876"/>
          </a:xfrm>
        </p:spPr>
        <p:txBody>
          <a:bodyPr/>
          <a:lstStyle/>
          <a:p>
            <a:r>
              <a:rPr lang="en-US" dirty="0"/>
              <a:t>Docker networking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12572-96B9-411F-9484-9DB4CA898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10" y="827314"/>
            <a:ext cx="11016341" cy="5349649"/>
          </a:xfrm>
        </p:spPr>
      </p:pic>
    </p:spTree>
    <p:extLst>
      <p:ext uri="{BB962C8B-B14F-4D97-AF65-F5344CB8AC3E}">
        <p14:creationId xmlns:p14="http://schemas.microsoft.com/office/powerpoint/2010/main" val="49633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A600-6841-4729-A68B-F4B39F1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278"/>
          </a:xfrm>
        </p:spPr>
        <p:txBody>
          <a:bodyPr>
            <a:normAutofit fontScale="90000"/>
          </a:bodyPr>
          <a:lstStyle/>
          <a:p>
            <a:r>
              <a:rPr lang="en-US" dirty="0"/>
              <a:t>User Defined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C8AB9-5C00-421E-B388-F741EEE5A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10" y="938591"/>
            <a:ext cx="11113104" cy="5592838"/>
          </a:xfrm>
        </p:spPr>
      </p:pic>
    </p:spTree>
    <p:extLst>
      <p:ext uri="{BB962C8B-B14F-4D97-AF65-F5344CB8AC3E}">
        <p14:creationId xmlns:p14="http://schemas.microsoft.com/office/powerpoint/2010/main" val="137299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F54F-D0BE-4A46-87FC-208FE51A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570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networking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67B50-21F3-4696-87FA-E25703A9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386" y="928914"/>
            <a:ext cx="10892471" cy="5248049"/>
          </a:xfrm>
        </p:spPr>
      </p:pic>
    </p:spTree>
    <p:extLst>
      <p:ext uri="{BB962C8B-B14F-4D97-AF65-F5344CB8AC3E}">
        <p14:creationId xmlns:p14="http://schemas.microsoft.com/office/powerpoint/2010/main" val="3527019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3C03-957C-4549-B23E-083A4664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86" y="128643"/>
            <a:ext cx="10515600" cy="505920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storage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8E958-1850-4788-AECF-B97F5C0D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169" y="2604359"/>
            <a:ext cx="2093661" cy="1847719"/>
          </a:xfrm>
        </p:spPr>
      </p:pic>
    </p:spTree>
    <p:extLst>
      <p:ext uri="{BB962C8B-B14F-4D97-AF65-F5344CB8AC3E}">
        <p14:creationId xmlns:p14="http://schemas.microsoft.com/office/powerpoint/2010/main" val="4224961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6121-F95B-4858-9319-5FEE4337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85" y="108937"/>
            <a:ext cx="10515600" cy="467328"/>
          </a:xfrm>
        </p:spPr>
        <p:txBody>
          <a:bodyPr>
            <a:normAutofit fontScale="90000"/>
          </a:bodyPr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877E-BB8A-4BE1-9F9A-2E954364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5A1F-A57C-46B3-8EC0-1174E845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5" y="681037"/>
            <a:ext cx="10392629" cy="60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9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E1A4-B4AD-4C13-9EED-6EF64330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637"/>
          </a:xfrm>
        </p:spPr>
        <p:txBody>
          <a:bodyPr/>
          <a:lstStyle/>
          <a:p>
            <a:r>
              <a:rPr lang="en-US" dirty="0"/>
              <a:t>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ADCBE-2648-46FB-84EC-6BFE7602A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37" y="1233651"/>
            <a:ext cx="10196349" cy="4902294"/>
          </a:xfrm>
        </p:spPr>
      </p:pic>
    </p:spTree>
    <p:extLst>
      <p:ext uri="{BB962C8B-B14F-4D97-AF65-F5344CB8AC3E}">
        <p14:creationId xmlns:p14="http://schemas.microsoft.com/office/powerpoint/2010/main" val="175087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8F32-7A4D-4E3A-9FD9-B9DFD698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527"/>
          </a:xfrm>
        </p:spPr>
        <p:txBody>
          <a:bodyPr/>
          <a:lstStyle/>
          <a:p>
            <a:r>
              <a:rPr lang="en-US" dirty="0"/>
              <a:t>Container Read write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D9058-66B0-48E9-9D2D-8A04C3C54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100" y="1825625"/>
            <a:ext cx="8187799" cy="4351338"/>
          </a:xfrm>
        </p:spPr>
      </p:pic>
    </p:spTree>
    <p:extLst>
      <p:ext uri="{BB962C8B-B14F-4D97-AF65-F5344CB8AC3E}">
        <p14:creationId xmlns:p14="http://schemas.microsoft.com/office/powerpoint/2010/main" val="31562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809D-F083-4C61-BDA5-4D8B588D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 – list 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548D6-C177-4C26-9A90-C7E9964A8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441" y="2222943"/>
            <a:ext cx="10279117" cy="3556701"/>
          </a:xfrm>
        </p:spPr>
      </p:pic>
    </p:spTree>
    <p:extLst>
      <p:ext uri="{BB962C8B-B14F-4D97-AF65-F5344CB8AC3E}">
        <p14:creationId xmlns:p14="http://schemas.microsoft.com/office/powerpoint/2010/main" val="23987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5284-A38D-4919-9843-ADE29E3F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– stop the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6DDCF-D9D6-4593-9435-BB10FC04D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96" y="1690688"/>
            <a:ext cx="9963807" cy="4511750"/>
          </a:xfrm>
        </p:spPr>
      </p:pic>
    </p:spTree>
    <p:extLst>
      <p:ext uri="{BB962C8B-B14F-4D97-AF65-F5344CB8AC3E}">
        <p14:creationId xmlns:p14="http://schemas.microsoft.com/office/powerpoint/2010/main" val="24041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8B47-6AC5-4350-A8C2-2EAE850A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 – remove the container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0A201-09B8-4A42-AC36-C475FE70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59" y="2902437"/>
            <a:ext cx="10039481" cy="2197713"/>
          </a:xfrm>
        </p:spPr>
      </p:pic>
    </p:spTree>
    <p:extLst>
      <p:ext uri="{BB962C8B-B14F-4D97-AF65-F5344CB8AC3E}">
        <p14:creationId xmlns:p14="http://schemas.microsoft.com/office/powerpoint/2010/main" val="428706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3F29-8AA3-4958-9BAA-63725681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– list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1E318-D352-4BB5-9B72-19142B212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99" y="3220901"/>
            <a:ext cx="8942201" cy="1560786"/>
          </a:xfrm>
        </p:spPr>
      </p:pic>
    </p:spTree>
    <p:extLst>
      <p:ext uri="{BB962C8B-B14F-4D97-AF65-F5344CB8AC3E}">
        <p14:creationId xmlns:p14="http://schemas.microsoft.com/office/powerpoint/2010/main" val="20658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C6E-9C96-49E9-89C3-24ACF1C6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Rmi</a:t>
            </a:r>
            <a:r>
              <a:rPr lang="en-US" dirty="0"/>
              <a:t> – remove images will remove dependent images as well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3495D-BB79-4956-AF7B-40A28550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42" y="2379339"/>
            <a:ext cx="8311581" cy="1724748"/>
          </a:xfrm>
        </p:spPr>
      </p:pic>
    </p:spTree>
    <p:extLst>
      <p:ext uri="{BB962C8B-B14F-4D97-AF65-F5344CB8AC3E}">
        <p14:creationId xmlns:p14="http://schemas.microsoft.com/office/powerpoint/2010/main" val="277168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F1EF-118F-470D-8E64-A8EC2BC3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download an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B8C8A-D271-431E-98AB-B49ACD8D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60" y="1825625"/>
            <a:ext cx="6894480" cy="4351338"/>
          </a:xfrm>
        </p:spPr>
      </p:pic>
    </p:spTree>
    <p:extLst>
      <p:ext uri="{BB962C8B-B14F-4D97-AF65-F5344CB8AC3E}">
        <p14:creationId xmlns:p14="http://schemas.microsoft.com/office/powerpoint/2010/main" val="193469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8955-56AF-48F3-98C3-3370A8B4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13A29-746F-488D-B3EC-70D30651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197" y="2596586"/>
            <a:ext cx="10165606" cy="2809415"/>
          </a:xfrm>
        </p:spPr>
      </p:pic>
    </p:spTree>
    <p:extLst>
      <p:ext uri="{BB962C8B-B14F-4D97-AF65-F5344CB8AC3E}">
        <p14:creationId xmlns:p14="http://schemas.microsoft.com/office/powerpoint/2010/main" val="193111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137</Words>
  <Application>Microsoft Office PowerPoint</Application>
  <PresentationFormat>Widescreen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proxima-nova</vt:lpstr>
      <vt:lpstr>Office Theme</vt:lpstr>
      <vt:lpstr>Docker commands</vt:lpstr>
      <vt:lpstr>Run – start a container</vt:lpstr>
      <vt:lpstr>Ps – list containers</vt:lpstr>
      <vt:lpstr>Stop – stop the container</vt:lpstr>
      <vt:lpstr>Rm – remove the container</vt:lpstr>
      <vt:lpstr>Images – list images</vt:lpstr>
      <vt:lpstr>Rmi – remove images will remove dependent images as well  </vt:lpstr>
      <vt:lpstr>Pull download an image</vt:lpstr>
      <vt:lpstr>Docker run</vt:lpstr>
      <vt:lpstr>Append a command </vt:lpstr>
      <vt:lpstr>sleep</vt:lpstr>
      <vt:lpstr>Run attach , detach</vt:lpstr>
      <vt:lpstr>Run - tag</vt:lpstr>
      <vt:lpstr>Run –I and -it</vt:lpstr>
      <vt:lpstr>Run port mapping </vt:lpstr>
      <vt:lpstr>Run volume mapping </vt:lpstr>
      <vt:lpstr>inspect</vt:lpstr>
      <vt:lpstr>logs</vt:lpstr>
      <vt:lpstr>Env variable</vt:lpstr>
      <vt:lpstr>Docker networking </vt:lpstr>
      <vt:lpstr>User Defined Networks</vt:lpstr>
      <vt:lpstr>Docker networking</vt:lpstr>
      <vt:lpstr>Docker storage</vt:lpstr>
      <vt:lpstr>Layered Architecture</vt:lpstr>
      <vt:lpstr>Container</vt:lpstr>
      <vt:lpstr>Container Read write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commands</dc:title>
  <dc:creator>Gajendran Ganesapandian</dc:creator>
  <cp:lastModifiedBy>Gajendran Ganesapandian</cp:lastModifiedBy>
  <cp:revision>6</cp:revision>
  <dcterms:created xsi:type="dcterms:W3CDTF">2021-10-09T07:52:03Z</dcterms:created>
  <dcterms:modified xsi:type="dcterms:W3CDTF">2021-10-10T07:45:08Z</dcterms:modified>
</cp:coreProperties>
</file>