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0" r:id="rId1"/>
  </p:sldMasterIdLst>
  <p:notesMasterIdLst>
    <p:notesMasterId r:id="rId4"/>
  </p:notesMasterIdLst>
  <p:sldIdLst>
    <p:sldId id="408" r:id="rId2"/>
    <p:sldId id="382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7B986D2-E8C1-4D0A-990C-749DED7ABA5E}">
          <p14:sldIdLst>
            <p14:sldId id="408"/>
            <p14:sldId id="382"/>
          </p14:sldIdLst>
        </p14:section>
      </p14:sectionLst>
    </p:ex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834EB0B-E988-8150-0281-4755A9995831}" name="Cunha, Ester EMLI:EX" initials="EC" userId="S::Ester.Cunha@gov.bc.ca::43210c9d-d226-4927-97d5-4cc5fd043397" providerId="AD"/>
  <p188:author id="{879A7216-BEF8-9AA7-2DAF-F33553B25571}" name="Patel, Radha" initials="RP" userId="S::Radha.Patel@aecom.com::ceaa0764-2662-4ab6-a9aa-6a0e6cc4efe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1B3E8"/>
    <a:srgbClr val="3392E7"/>
    <a:srgbClr val="318DDE"/>
    <a:srgbClr val="5EBA47"/>
    <a:srgbClr val="17486A"/>
    <a:srgbClr val="3E8EDE"/>
    <a:srgbClr val="0369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69" autoAdjust="0"/>
    <p:restoredTop sz="88313" autoAdjust="0"/>
  </p:normalViewPr>
  <p:slideViewPr>
    <p:cSldViewPr snapToGrid="0">
      <p:cViewPr varScale="1">
        <p:scale>
          <a:sx n="110" d="100"/>
          <a:sy n="110" d="100"/>
        </p:scale>
        <p:origin x="984" y="18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45" d="100"/>
        <a:sy n="4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FDE8E-C9EA-4A43-8789-DFF19C510078}" type="datetimeFigureOut">
              <a:rPr lang="en-US" smtClean="0"/>
              <a:t>1/29/25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56F99-1514-4F4B-89CD-D1870C008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6F5108-A04B-D54A-6BB4-DFFDDC2BB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1A6C52-FFFA-31D7-49F3-2A4E953B4F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2DB654-0AE3-D836-8AFD-274564DA9C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Climate change, biodiversity, water consumption, modern slavery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Carbon tariffs, due diligence directive, etc – 16 regs just in EU plus US IRA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80 Euro/ton tariff , market access, access to capital, consumer price uplift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60% of claims have no evidence and 40% are false or misleading – will get worse.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Sunlight is the best auditor – transparency – fair for legitimate traders, un-sustainable behaviour nowhere to hide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9364A2-EE02-CEF5-A80D-7297FC1999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4552-1ECE-3F4E-885C-0196F83BD32B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4847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F068C3-8F6A-812F-CBF5-7E618964D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9EAB25-49DF-4D60-7177-5EC2594EB4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E3EEA7-B6DC-99AC-D5E3-DBBE9B2A1C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B016E-DD92-7E55-69FB-C177D1BD92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4552-1ECE-3F4E-885C-0196F83BD32B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5470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F160B-3A44-4C3B-BCEA-BD19AB6803E9}" type="datetime1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9506-28EA-4C19-A061-02E7C9DE017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BA4A9B5-7A37-EB74-653F-000671432CFE}"/>
              </a:ext>
            </a:extLst>
          </p:cNvPr>
          <p:cNvGrpSpPr/>
          <p:nvPr userDrawn="1"/>
        </p:nvGrpSpPr>
        <p:grpSpPr>
          <a:xfrm>
            <a:off x="7841743" y="193893"/>
            <a:ext cx="4110378" cy="6665283"/>
            <a:chOff x="6371416" y="193892"/>
            <a:chExt cx="3339682" cy="666528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7468F0F-755F-76A9-F7CF-B730EAC5DC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7259247" y="193892"/>
              <a:ext cx="1564020" cy="3695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B16796D-9429-3C0B-65EB-AA13A0EE84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71416" y="636953"/>
              <a:ext cx="3339682" cy="6222222"/>
            </a:xfrm>
            <a:prstGeom prst="rect">
              <a:avLst/>
            </a:prstGeom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19A46A2A-D903-03FB-8396-8121CD2210D0}"/>
              </a:ext>
            </a:extLst>
          </p:cNvPr>
          <p:cNvSpPr/>
          <p:nvPr userDrawn="1"/>
        </p:nvSpPr>
        <p:spPr>
          <a:xfrm>
            <a:off x="0" y="0"/>
            <a:ext cx="382641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431484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10292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88213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1989" y="1223889"/>
            <a:ext cx="4781737" cy="495307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2064" y="1223889"/>
            <a:ext cx="4781737" cy="495307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1" y="6356353"/>
            <a:ext cx="2743200" cy="365125"/>
          </a:xfrm>
          <a:prstGeom prst="rect">
            <a:avLst/>
          </a:prstGeom>
        </p:spPr>
        <p:txBody>
          <a:bodyPr/>
          <a:lstStyle/>
          <a:p>
            <a:fld id="{9A38245A-2362-40A2-9432-11E173A2FE35}" type="datetime1">
              <a:rPr lang="en-US" smtClean="0"/>
              <a:t>1/29/25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1" y="635635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1" y="6356353"/>
            <a:ext cx="2743200" cy="365125"/>
          </a:xfrm>
          <a:prstGeom prst="rect">
            <a:avLst/>
          </a:prstGeom>
        </p:spPr>
        <p:txBody>
          <a:bodyPr/>
          <a:lstStyle/>
          <a:p>
            <a:fld id="{FEB09506-28EA-4C19-A061-02E7C9DE017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461989" y="365128"/>
            <a:ext cx="9891812" cy="704018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21429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1989" y="1248536"/>
            <a:ext cx="4781737" cy="41195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3392E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72064" y="1251521"/>
            <a:ext cx="4783326" cy="41195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3392E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1" y="6356353"/>
            <a:ext cx="2743200" cy="365125"/>
          </a:xfrm>
          <a:prstGeom prst="rect">
            <a:avLst/>
          </a:prstGeom>
        </p:spPr>
        <p:txBody>
          <a:bodyPr/>
          <a:lstStyle/>
          <a:p>
            <a:fld id="{6FB96879-471E-46C8-A813-F70B84DA637C}" type="datetime1">
              <a:rPr lang="en-US" smtClean="0"/>
              <a:t>1/29/25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1" y="635635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1" y="6356353"/>
            <a:ext cx="2743200" cy="365125"/>
          </a:xfrm>
          <a:prstGeom prst="rect">
            <a:avLst/>
          </a:prstGeom>
        </p:spPr>
        <p:txBody>
          <a:bodyPr/>
          <a:lstStyle/>
          <a:p>
            <a:fld id="{FEB09506-28EA-4C19-A061-02E7C9DE017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461989" y="365128"/>
            <a:ext cx="9891812" cy="704018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3"/>
          </p:nvPr>
        </p:nvSpPr>
        <p:spPr>
          <a:xfrm>
            <a:off x="1461989" y="1842868"/>
            <a:ext cx="4781737" cy="433409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6572064" y="1842868"/>
            <a:ext cx="4781738" cy="433409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58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1" y="6356353"/>
            <a:ext cx="2743200" cy="365125"/>
          </a:xfrm>
          <a:prstGeom prst="rect">
            <a:avLst/>
          </a:prstGeom>
        </p:spPr>
        <p:txBody>
          <a:bodyPr/>
          <a:lstStyle/>
          <a:p>
            <a:fld id="{81A389D0-0F06-4052-931B-BC5D7EEFC8E9}" type="datetime1">
              <a:rPr lang="en-US" smtClean="0"/>
              <a:t>1/29/25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1" y="635635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1" y="6356353"/>
            <a:ext cx="2743200" cy="365125"/>
          </a:xfrm>
          <a:prstGeom prst="rect">
            <a:avLst/>
          </a:prstGeom>
        </p:spPr>
        <p:txBody>
          <a:bodyPr/>
          <a:lstStyle/>
          <a:p>
            <a:fld id="{FEB09506-28EA-4C19-A061-02E7C9DE017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61989" y="365128"/>
            <a:ext cx="9891812" cy="704018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941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05E0-37E7-4BCD-BA8D-3C81CE89C100}" type="datetime1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9506-28EA-4C19-A061-02E7C9DE01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21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3402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245A-2362-40A2-9432-11E173A2FE35}" type="datetime1">
              <a:rPr lang="en-US" smtClean="0"/>
              <a:t>1/29/25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9506-28EA-4C19-A061-02E7C9DE0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02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1/29/25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86519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389D0-0F06-4052-931B-BC5D7EEFC8E9}" type="datetime1">
              <a:rPr lang="en-US" smtClean="0"/>
              <a:t>1/29/25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9506-28EA-4C19-A061-02E7C9DE0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2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C4FA-4788-483E-AD3A-36A4714E3E4D}" type="datetime1">
              <a:rPr lang="en-US" smtClean="0"/>
              <a:t>1/29/25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9506-28EA-4C19-A061-02E7C9DE0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037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58153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86578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206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76" r:id="rId12"/>
    <p:sldLayoutId id="2147483677" r:id="rId13"/>
    <p:sldLayoutId id="2147483678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2DCD56-D87D-738D-0430-9F114C7AAF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7F5BD1-3FB7-9A35-E4AD-AFF770449472}"/>
              </a:ext>
            </a:extLst>
          </p:cNvPr>
          <p:cNvSpPr txBox="1"/>
          <p:nvPr/>
        </p:nvSpPr>
        <p:spPr>
          <a:xfrm>
            <a:off x="4185590" y="2783741"/>
            <a:ext cx="369998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4800" dirty="0">
                <a:solidFill>
                  <a:schemeClr val="bg1"/>
                </a:solidFill>
              </a:rPr>
              <a:t>Best Practices</a:t>
            </a:r>
          </a:p>
          <a:p>
            <a:pPr algn="ctr"/>
            <a:r>
              <a:rPr lang="en-AU" sz="4000" i="1" dirty="0">
                <a:solidFill>
                  <a:schemeClr val="bg1"/>
                </a:solidFill>
              </a:rPr>
              <a:t>Source Diagrams</a:t>
            </a:r>
          </a:p>
        </p:txBody>
      </p:sp>
    </p:spTree>
    <p:extLst>
      <p:ext uri="{BB962C8B-B14F-4D97-AF65-F5344CB8AC3E}">
        <p14:creationId xmlns:p14="http://schemas.microsoft.com/office/powerpoint/2010/main" val="3831268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5335F3-86F4-B651-5149-257F8CC4A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6D01C2-F55A-83D1-F640-3F12FB5E78CD}"/>
              </a:ext>
            </a:extLst>
          </p:cNvPr>
          <p:cNvSpPr txBox="1"/>
          <p:nvPr/>
        </p:nvSpPr>
        <p:spPr>
          <a:xfrm>
            <a:off x="641157" y="378092"/>
            <a:ext cx="8243154" cy="642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575" b="1" dirty="0">
                <a:solidFill>
                  <a:schemeClr val="accent1">
                    <a:lumMod val="50000"/>
                  </a:schemeClr>
                </a:solidFill>
              </a:rPr>
              <a:t>Conceptual model of a transparency graph</a:t>
            </a: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8B03B5D5-61D0-5A3A-3B1C-F3AFB6708634}"/>
              </a:ext>
            </a:extLst>
          </p:cNvPr>
          <p:cNvCxnSpPr>
            <a:cxnSpLocks/>
            <a:stCxn id="26" idx="7"/>
            <a:endCxn id="28" idx="2"/>
          </p:cNvCxnSpPr>
          <p:nvPr/>
        </p:nvCxnSpPr>
        <p:spPr>
          <a:xfrm rot="5400000" flipH="1" flipV="1">
            <a:off x="6782396" y="1102110"/>
            <a:ext cx="337409" cy="1409495"/>
          </a:xfrm>
          <a:prstGeom prst="curved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11164B31-4A5F-84D4-0402-7E32487FC9D0}"/>
              </a:ext>
            </a:extLst>
          </p:cNvPr>
          <p:cNvSpPr/>
          <p:nvPr/>
        </p:nvSpPr>
        <p:spPr>
          <a:xfrm>
            <a:off x="7609127" y="5251810"/>
            <a:ext cx="1306286" cy="5478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AU" sz="1200" dirty="0"/>
              <a:t>Facility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1798CEB-4ADB-D613-7185-5A3DBBD0AAD8}"/>
              </a:ext>
            </a:extLst>
          </p:cNvPr>
          <p:cNvSpPr/>
          <p:nvPr/>
        </p:nvSpPr>
        <p:spPr>
          <a:xfrm>
            <a:off x="8182717" y="3419982"/>
            <a:ext cx="1306286" cy="5478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AU" sz="1200" dirty="0"/>
              <a:t>Attestation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EF2C0E9-2C21-443A-8A68-8A9D1C4C554A}"/>
              </a:ext>
            </a:extLst>
          </p:cNvPr>
          <p:cNvSpPr/>
          <p:nvPr/>
        </p:nvSpPr>
        <p:spPr>
          <a:xfrm>
            <a:off x="10239273" y="3077501"/>
            <a:ext cx="1306286" cy="5478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AU" sz="1200" dirty="0"/>
              <a:t>Party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F39011D-B0B8-91AF-0F3F-AF26CBDAC2CA}"/>
              </a:ext>
            </a:extLst>
          </p:cNvPr>
          <p:cNvSpPr/>
          <p:nvPr/>
        </p:nvSpPr>
        <p:spPr>
          <a:xfrm>
            <a:off x="4637742" y="4640321"/>
            <a:ext cx="1306286" cy="54784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AU" sz="1200" dirty="0"/>
              <a:t>Product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15F6846-9953-F8D7-3EBB-DE0A50C217DC}"/>
              </a:ext>
            </a:extLst>
          </p:cNvPr>
          <p:cNvSpPr/>
          <p:nvPr/>
        </p:nvSpPr>
        <p:spPr>
          <a:xfrm>
            <a:off x="3237838" y="3861402"/>
            <a:ext cx="1306286" cy="54784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AU" sz="1200" dirty="0"/>
              <a:t>Item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CFAF5E6-BDA3-8D5C-118E-71A04F823250}"/>
              </a:ext>
            </a:extLst>
          </p:cNvPr>
          <p:cNvSpPr/>
          <p:nvPr/>
        </p:nvSpPr>
        <p:spPr>
          <a:xfrm>
            <a:off x="2122853" y="5001194"/>
            <a:ext cx="1306286" cy="54784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AU" sz="1200" dirty="0"/>
              <a:t>Batch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D7DCE79-2263-4EAD-8ADE-003F16AF7A64}"/>
              </a:ext>
            </a:extLst>
          </p:cNvPr>
          <p:cNvSpPr/>
          <p:nvPr/>
        </p:nvSpPr>
        <p:spPr>
          <a:xfrm>
            <a:off x="4201633" y="2803577"/>
            <a:ext cx="1306286" cy="547848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AU" sz="1200" dirty="0"/>
              <a:t>Claim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3E3CA8B-938C-BC66-8E91-ADD1B7486E98}"/>
              </a:ext>
            </a:extLst>
          </p:cNvPr>
          <p:cNvSpPr/>
          <p:nvPr/>
        </p:nvSpPr>
        <p:spPr>
          <a:xfrm>
            <a:off x="6126161" y="3419982"/>
            <a:ext cx="1306286" cy="547848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AU" sz="1200" dirty="0"/>
              <a:t>Assessment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C9E81C5-2850-78D3-C0CC-AF7C06B49C05}"/>
              </a:ext>
            </a:extLst>
          </p:cNvPr>
          <p:cNvSpPr/>
          <p:nvPr/>
        </p:nvSpPr>
        <p:spPr>
          <a:xfrm>
            <a:off x="5131368" y="1895331"/>
            <a:ext cx="1306286" cy="547848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AU" sz="1200" dirty="0"/>
              <a:t>Criteria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EBD74D6-923E-F96F-70ED-48E062DCD074}"/>
              </a:ext>
            </a:extLst>
          </p:cNvPr>
          <p:cNvSpPr/>
          <p:nvPr/>
        </p:nvSpPr>
        <p:spPr>
          <a:xfrm>
            <a:off x="7655848" y="1364228"/>
            <a:ext cx="1306286" cy="547848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AU" sz="1200" dirty="0"/>
              <a:t>Regulation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0DB197D-52E8-8481-7F4C-1832809E25FC}"/>
              </a:ext>
            </a:extLst>
          </p:cNvPr>
          <p:cNvSpPr/>
          <p:nvPr/>
        </p:nvSpPr>
        <p:spPr>
          <a:xfrm>
            <a:off x="7637924" y="2367448"/>
            <a:ext cx="1306286" cy="547848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AU" sz="1200" dirty="0"/>
              <a:t>Standard</a:t>
            </a:r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2635A85A-27A9-9CDC-2029-E332AB9D35AB}"/>
              </a:ext>
            </a:extLst>
          </p:cNvPr>
          <p:cNvCxnSpPr>
            <a:cxnSpLocks/>
            <a:stCxn id="24" idx="0"/>
            <a:endCxn id="26" idx="2"/>
          </p:cNvCxnSpPr>
          <p:nvPr/>
        </p:nvCxnSpPr>
        <p:spPr>
          <a:xfrm rot="5400000" flipH="1" flipV="1">
            <a:off x="4675911" y="2348120"/>
            <a:ext cx="634322" cy="276592"/>
          </a:xfrm>
          <a:prstGeom prst="curved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2DC4710D-E40C-9E0F-AB26-703F11DBC775}"/>
              </a:ext>
            </a:extLst>
          </p:cNvPr>
          <p:cNvCxnSpPr>
            <a:cxnSpLocks/>
            <a:stCxn id="21" idx="0"/>
            <a:endCxn id="24" idx="4"/>
          </p:cNvCxnSpPr>
          <p:nvPr/>
        </p:nvCxnSpPr>
        <p:spPr>
          <a:xfrm rot="16200000" flipV="1">
            <a:off x="4428383" y="3777818"/>
            <a:ext cx="1288896" cy="436109"/>
          </a:xfrm>
          <a:prstGeom prst="curved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7394A45B-558B-FB22-7238-20646C70B973}"/>
              </a:ext>
            </a:extLst>
          </p:cNvPr>
          <p:cNvCxnSpPr>
            <a:cxnSpLocks/>
            <a:stCxn id="25" idx="4"/>
            <a:endCxn id="21" idx="7"/>
          </p:cNvCxnSpPr>
          <p:nvPr/>
        </p:nvCxnSpPr>
        <p:spPr>
          <a:xfrm rot="5400000">
            <a:off x="5889656" y="3830902"/>
            <a:ext cx="752721" cy="1026577"/>
          </a:xfrm>
          <a:prstGeom prst="curved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86C334FF-7FF6-01FF-65E8-F1120FAB16F3}"/>
              </a:ext>
            </a:extLst>
          </p:cNvPr>
          <p:cNvCxnSpPr>
            <a:cxnSpLocks/>
            <a:stCxn id="25" idx="0"/>
            <a:endCxn id="26" idx="5"/>
          </p:cNvCxnSpPr>
          <p:nvPr/>
        </p:nvCxnSpPr>
        <p:spPr>
          <a:xfrm rot="16200000" flipV="1">
            <a:off x="5984313" y="2624990"/>
            <a:ext cx="1057033" cy="532951"/>
          </a:xfrm>
          <a:prstGeom prst="curved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8" name="Curved Connector 4097">
            <a:extLst>
              <a:ext uri="{FF2B5EF4-FFF2-40B4-BE49-F238E27FC236}">
                <a16:creationId xmlns:a16="http://schemas.microsoft.com/office/drawing/2014/main" id="{05755B25-9A0F-FD5E-B69C-AE5CAC75FEA3}"/>
              </a:ext>
            </a:extLst>
          </p:cNvPr>
          <p:cNvCxnSpPr>
            <a:cxnSpLocks/>
            <a:stCxn id="26" idx="6"/>
            <a:endCxn id="29" idx="2"/>
          </p:cNvCxnSpPr>
          <p:nvPr/>
        </p:nvCxnSpPr>
        <p:spPr>
          <a:xfrm>
            <a:off x="6437654" y="2169255"/>
            <a:ext cx="1200270" cy="472117"/>
          </a:xfrm>
          <a:prstGeom prst="curved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5" name="Curved Connector 4124">
            <a:extLst>
              <a:ext uri="{FF2B5EF4-FFF2-40B4-BE49-F238E27FC236}">
                <a16:creationId xmlns:a16="http://schemas.microsoft.com/office/drawing/2014/main" id="{65EC239F-4C74-EA23-E518-513D2EBE25F3}"/>
              </a:ext>
            </a:extLst>
          </p:cNvPr>
          <p:cNvCxnSpPr>
            <a:cxnSpLocks/>
            <a:stCxn id="25" idx="6"/>
            <a:endCxn id="19" idx="2"/>
          </p:cNvCxnSpPr>
          <p:nvPr/>
        </p:nvCxnSpPr>
        <p:spPr>
          <a:xfrm>
            <a:off x="7432447" y="3693906"/>
            <a:ext cx="750270" cy="12700"/>
          </a:xfrm>
          <a:prstGeom prst="curved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5" name="Curved Connector 4134">
            <a:extLst>
              <a:ext uri="{FF2B5EF4-FFF2-40B4-BE49-F238E27FC236}">
                <a16:creationId xmlns:a16="http://schemas.microsoft.com/office/drawing/2014/main" id="{B2EB960F-BC83-1756-4948-4BD76AFEA5E3}"/>
              </a:ext>
            </a:extLst>
          </p:cNvPr>
          <p:cNvCxnSpPr>
            <a:cxnSpLocks/>
            <a:stCxn id="19" idx="7"/>
            <a:endCxn id="20" idx="2"/>
          </p:cNvCxnSpPr>
          <p:nvPr/>
        </p:nvCxnSpPr>
        <p:spPr>
          <a:xfrm rot="5400000" flipH="1" flipV="1">
            <a:off x="9694094" y="2955034"/>
            <a:ext cx="148787" cy="941571"/>
          </a:xfrm>
          <a:prstGeom prst="curved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0" name="Curved Connector 4139">
            <a:extLst>
              <a:ext uri="{FF2B5EF4-FFF2-40B4-BE49-F238E27FC236}">
                <a16:creationId xmlns:a16="http://schemas.microsoft.com/office/drawing/2014/main" id="{2EED4E68-C65C-5579-0890-339E67E2D724}"/>
              </a:ext>
            </a:extLst>
          </p:cNvPr>
          <p:cNvCxnSpPr>
            <a:cxnSpLocks/>
            <a:stCxn id="28" idx="6"/>
            <a:endCxn id="20" idx="0"/>
          </p:cNvCxnSpPr>
          <p:nvPr/>
        </p:nvCxnSpPr>
        <p:spPr>
          <a:xfrm>
            <a:off x="8962134" y="1638152"/>
            <a:ext cx="1930282" cy="1439349"/>
          </a:xfrm>
          <a:prstGeom prst="curved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4" name="Curved Connector 4143">
            <a:extLst>
              <a:ext uri="{FF2B5EF4-FFF2-40B4-BE49-F238E27FC236}">
                <a16:creationId xmlns:a16="http://schemas.microsoft.com/office/drawing/2014/main" id="{A335DE5C-E7EC-D121-AB73-301B13E879F5}"/>
              </a:ext>
            </a:extLst>
          </p:cNvPr>
          <p:cNvCxnSpPr>
            <a:cxnSpLocks/>
            <a:stCxn id="29" idx="6"/>
            <a:endCxn id="20" idx="1"/>
          </p:cNvCxnSpPr>
          <p:nvPr/>
        </p:nvCxnSpPr>
        <p:spPr>
          <a:xfrm>
            <a:off x="8944210" y="2641372"/>
            <a:ext cx="1486364" cy="516359"/>
          </a:xfrm>
          <a:prstGeom prst="curved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9" name="Curved Connector 4148">
            <a:extLst>
              <a:ext uri="{FF2B5EF4-FFF2-40B4-BE49-F238E27FC236}">
                <a16:creationId xmlns:a16="http://schemas.microsoft.com/office/drawing/2014/main" id="{60FECD6B-5688-E494-3788-D3F9394ED40D}"/>
              </a:ext>
            </a:extLst>
          </p:cNvPr>
          <p:cNvCxnSpPr>
            <a:cxnSpLocks/>
            <a:stCxn id="22" idx="0"/>
            <a:endCxn id="24" idx="3"/>
          </p:cNvCxnSpPr>
          <p:nvPr/>
        </p:nvCxnSpPr>
        <p:spPr>
          <a:xfrm rot="5400000" flipH="1" flipV="1">
            <a:off x="3846854" y="3315323"/>
            <a:ext cx="590207" cy="501953"/>
          </a:xfrm>
          <a:prstGeom prst="curved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4" name="Curved Connector 4153">
            <a:extLst>
              <a:ext uri="{FF2B5EF4-FFF2-40B4-BE49-F238E27FC236}">
                <a16:creationId xmlns:a16="http://schemas.microsoft.com/office/drawing/2014/main" id="{F3E66F7F-DFF2-6DB9-698E-130CB093ABE8}"/>
              </a:ext>
            </a:extLst>
          </p:cNvPr>
          <p:cNvCxnSpPr>
            <a:cxnSpLocks/>
            <a:stCxn id="22" idx="6"/>
            <a:endCxn id="21" idx="1"/>
          </p:cNvCxnSpPr>
          <p:nvPr/>
        </p:nvCxnSpPr>
        <p:spPr>
          <a:xfrm>
            <a:off x="4544124" y="4135326"/>
            <a:ext cx="284919" cy="585225"/>
          </a:xfrm>
          <a:prstGeom prst="curved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7" name="Curved Connector 4156">
            <a:extLst>
              <a:ext uri="{FF2B5EF4-FFF2-40B4-BE49-F238E27FC236}">
                <a16:creationId xmlns:a16="http://schemas.microsoft.com/office/drawing/2014/main" id="{B89B47C2-0BE5-8974-B287-214AB481556F}"/>
              </a:ext>
            </a:extLst>
          </p:cNvPr>
          <p:cNvCxnSpPr>
            <a:cxnSpLocks/>
            <a:stCxn id="23" idx="5"/>
            <a:endCxn id="21" idx="3"/>
          </p:cNvCxnSpPr>
          <p:nvPr/>
        </p:nvCxnSpPr>
        <p:spPr>
          <a:xfrm rot="5400000" flipH="1" flipV="1">
            <a:off x="3853003" y="4492773"/>
            <a:ext cx="360873" cy="1591205"/>
          </a:xfrm>
          <a:prstGeom prst="curvedConnector3">
            <a:avLst>
              <a:gd name="adj1" fmla="val -85579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0" name="Curved Connector 4159">
            <a:extLst>
              <a:ext uri="{FF2B5EF4-FFF2-40B4-BE49-F238E27FC236}">
                <a16:creationId xmlns:a16="http://schemas.microsoft.com/office/drawing/2014/main" id="{E52899BA-A5F9-D1B9-BD3D-DFFC9A24F8B5}"/>
              </a:ext>
            </a:extLst>
          </p:cNvPr>
          <p:cNvCxnSpPr>
            <a:cxnSpLocks/>
            <a:stCxn id="23" idx="6"/>
            <a:endCxn id="21" idx="2"/>
          </p:cNvCxnSpPr>
          <p:nvPr/>
        </p:nvCxnSpPr>
        <p:spPr>
          <a:xfrm flipV="1">
            <a:off x="3429139" y="4914245"/>
            <a:ext cx="1208603" cy="360873"/>
          </a:xfrm>
          <a:prstGeom prst="curved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0" name="Curved Connector 4209">
            <a:extLst>
              <a:ext uri="{FF2B5EF4-FFF2-40B4-BE49-F238E27FC236}">
                <a16:creationId xmlns:a16="http://schemas.microsoft.com/office/drawing/2014/main" id="{6C2DFA60-2A29-7AF7-9591-CEE7EB3E059F}"/>
              </a:ext>
            </a:extLst>
          </p:cNvPr>
          <p:cNvCxnSpPr>
            <a:cxnSpLocks/>
            <a:stCxn id="23" idx="2"/>
            <a:endCxn id="22" idx="2"/>
          </p:cNvCxnSpPr>
          <p:nvPr/>
        </p:nvCxnSpPr>
        <p:spPr>
          <a:xfrm rot="10800000" flipH="1">
            <a:off x="2122852" y="4135326"/>
            <a:ext cx="1114985" cy="1139792"/>
          </a:xfrm>
          <a:prstGeom prst="curvedConnector3">
            <a:avLst>
              <a:gd name="adj1" fmla="val -20503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9" name="Curved Connector 4218">
            <a:extLst>
              <a:ext uri="{FF2B5EF4-FFF2-40B4-BE49-F238E27FC236}">
                <a16:creationId xmlns:a16="http://schemas.microsoft.com/office/drawing/2014/main" id="{5DD65C6D-DC01-C5E4-E6A1-21347C90875F}"/>
              </a:ext>
            </a:extLst>
          </p:cNvPr>
          <p:cNvCxnSpPr>
            <a:cxnSpLocks/>
            <a:stCxn id="23" idx="1"/>
            <a:endCxn id="22" idx="3"/>
          </p:cNvCxnSpPr>
          <p:nvPr/>
        </p:nvCxnSpPr>
        <p:spPr>
          <a:xfrm rot="5400000" flipH="1" flipV="1">
            <a:off x="2495444" y="4147730"/>
            <a:ext cx="752404" cy="1114985"/>
          </a:xfrm>
          <a:prstGeom prst="curved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0" name="Curved Connector 4229">
            <a:extLst>
              <a:ext uri="{FF2B5EF4-FFF2-40B4-BE49-F238E27FC236}">
                <a16:creationId xmlns:a16="http://schemas.microsoft.com/office/drawing/2014/main" id="{E2B0AFC1-B06D-558F-EAE5-360796FB0107}"/>
              </a:ext>
            </a:extLst>
          </p:cNvPr>
          <p:cNvCxnSpPr>
            <a:cxnSpLocks/>
            <a:stCxn id="23" idx="4"/>
            <a:endCxn id="16" idx="3"/>
          </p:cNvCxnSpPr>
          <p:nvPr/>
        </p:nvCxnSpPr>
        <p:spPr>
          <a:xfrm rot="16200000" flipH="1">
            <a:off x="5203019" y="3122019"/>
            <a:ext cx="170386" cy="5024432"/>
          </a:xfrm>
          <a:prstGeom prst="curvedConnector3">
            <a:avLst>
              <a:gd name="adj1" fmla="val 281253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0" name="Curved Connector 4239">
            <a:extLst>
              <a:ext uri="{FF2B5EF4-FFF2-40B4-BE49-F238E27FC236}">
                <a16:creationId xmlns:a16="http://schemas.microsoft.com/office/drawing/2014/main" id="{6CA3DF81-798F-18D1-546A-8ECDD27EC7C1}"/>
              </a:ext>
            </a:extLst>
          </p:cNvPr>
          <p:cNvCxnSpPr>
            <a:cxnSpLocks/>
            <a:stCxn id="16" idx="6"/>
            <a:endCxn id="20" idx="4"/>
          </p:cNvCxnSpPr>
          <p:nvPr/>
        </p:nvCxnSpPr>
        <p:spPr>
          <a:xfrm flipV="1">
            <a:off x="8915413" y="3625349"/>
            <a:ext cx="1977003" cy="1900385"/>
          </a:xfrm>
          <a:prstGeom prst="curved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5" name="Curved Connector 4244">
            <a:extLst>
              <a:ext uri="{FF2B5EF4-FFF2-40B4-BE49-F238E27FC236}">
                <a16:creationId xmlns:a16="http://schemas.microsoft.com/office/drawing/2014/main" id="{71B653F0-AA64-303C-39D8-D1D14782BCFC}"/>
              </a:ext>
            </a:extLst>
          </p:cNvPr>
          <p:cNvCxnSpPr>
            <a:cxnSpLocks/>
            <a:stCxn id="25" idx="5"/>
            <a:endCxn id="16" idx="0"/>
          </p:cNvCxnSpPr>
          <p:nvPr/>
        </p:nvCxnSpPr>
        <p:spPr>
          <a:xfrm rot="16200000" flipH="1">
            <a:off x="7069603" y="4059143"/>
            <a:ext cx="1364210" cy="1021124"/>
          </a:xfrm>
          <a:prstGeom prst="curved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3" name="Curved Connector 4272">
            <a:extLst>
              <a:ext uri="{FF2B5EF4-FFF2-40B4-BE49-F238E27FC236}">
                <a16:creationId xmlns:a16="http://schemas.microsoft.com/office/drawing/2014/main" id="{14B57212-2949-2CC6-34E1-C07F6608FCE5}"/>
              </a:ext>
            </a:extLst>
          </p:cNvPr>
          <p:cNvCxnSpPr>
            <a:cxnSpLocks/>
            <a:stCxn id="21" idx="6"/>
            <a:endCxn id="20" idx="3"/>
          </p:cNvCxnSpPr>
          <p:nvPr/>
        </p:nvCxnSpPr>
        <p:spPr>
          <a:xfrm flipV="1">
            <a:off x="5944028" y="3545119"/>
            <a:ext cx="4486546" cy="1369126"/>
          </a:xfrm>
          <a:prstGeom prst="curved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8" name="TextBox 4377">
            <a:extLst>
              <a:ext uri="{FF2B5EF4-FFF2-40B4-BE49-F238E27FC236}">
                <a16:creationId xmlns:a16="http://schemas.microsoft.com/office/drawing/2014/main" id="{2E102156-6226-535F-6D6B-E6796953FEA7}"/>
              </a:ext>
            </a:extLst>
          </p:cNvPr>
          <p:cNvSpPr txBox="1"/>
          <p:nvPr/>
        </p:nvSpPr>
        <p:spPr>
          <a:xfrm>
            <a:off x="9927275" y="1950412"/>
            <a:ext cx="926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err="1"/>
              <a:t>IssuingBody</a:t>
            </a:r>
            <a:endParaRPr lang="en-AU" sz="1200" dirty="0"/>
          </a:p>
        </p:txBody>
      </p:sp>
      <p:sp>
        <p:nvSpPr>
          <p:cNvPr id="4379" name="TextBox 4378">
            <a:extLst>
              <a:ext uri="{FF2B5EF4-FFF2-40B4-BE49-F238E27FC236}">
                <a16:creationId xmlns:a16="http://schemas.microsoft.com/office/drawing/2014/main" id="{7E0CFE31-7429-48FA-7461-60B3D664DC01}"/>
              </a:ext>
            </a:extLst>
          </p:cNvPr>
          <p:cNvSpPr txBox="1"/>
          <p:nvPr/>
        </p:nvSpPr>
        <p:spPr>
          <a:xfrm>
            <a:off x="9160585" y="3116079"/>
            <a:ext cx="1019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Accreditation</a:t>
            </a:r>
          </a:p>
        </p:txBody>
      </p:sp>
      <p:sp>
        <p:nvSpPr>
          <p:cNvPr id="4380" name="TextBox 4379">
            <a:extLst>
              <a:ext uri="{FF2B5EF4-FFF2-40B4-BE49-F238E27FC236}">
                <a16:creationId xmlns:a16="http://schemas.microsoft.com/office/drawing/2014/main" id="{A34F06E7-F5A4-CC96-9548-4073F474D8A6}"/>
              </a:ext>
            </a:extLst>
          </p:cNvPr>
          <p:cNvSpPr txBox="1"/>
          <p:nvPr/>
        </p:nvSpPr>
        <p:spPr>
          <a:xfrm>
            <a:off x="9325252" y="2484054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err="1"/>
              <a:t>IsuingBody</a:t>
            </a:r>
            <a:endParaRPr lang="en-AU" sz="1200" dirty="0"/>
          </a:p>
        </p:txBody>
      </p:sp>
      <p:sp>
        <p:nvSpPr>
          <p:cNvPr id="4381" name="TextBox 4380">
            <a:extLst>
              <a:ext uri="{FF2B5EF4-FFF2-40B4-BE49-F238E27FC236}">
                <a16:creationId xmlns:a16="http://schemas.microsoft.com/office/drawing/2014/main" id="{F98BA541-5785-EF9A-7749-96FD408379C5}"/>
              </a:ext>
            </a:extLst>
          </p:cNvPr>
          <p:cNvSpPr txBox="1"/>
          <p:nvPr/>
        </p:nvSpPr>
        <p:spPr>
          <a:xfrm>
            <a:off x="8202290" y="4266451"/>
            <a:ext cx="1045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Manufacturer</a:t>
            </a:r>
          </a:p>
        </p:txBody>
      </p:sp>
      <p:sp>
        <p:nvSpPr>
          <p:cNvPr id="4382" name="TextBox 4381">
            <a:extLst>
              <a:ext uri="{FF2B5EF4-FFF2-40B4-BE49-F238E27FC236}">
                <a16:creationId xmlns:a16="http://schemas.microsoft.com/office/drawing/2014/main" id="{3F1872A8-CA86-8D14-7547-E3A161D519E7}"/>
              </a:ext>
            </a:extLst>
          </p:cNvPr>
          <p:cNvSpPr txBox="1"/>
          <p:nvPr/>
        </p:nvSpPr>
        <p:spPr>
          <a:xfrm>
            <a:off x="8964097" y="5081348"/>
            <a:ext cx="750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Operator</a:t>
            </a:r>
          </a:p>
        </p:txBody>
      </p:sp>
      <p:sp>
        <p:nvSpPr>
          <p:cNvPr id="4383" name="TextBox 4382">
            <a:extLst>
              <a:ext uri="{FF2B5EF4-FFF2-40B4-BE49-F238E27FC236}">
                <a16:creationId xmlns:a16="http://schemas.microsoft.com/office/drawing/2014/main" id="{10242B92-378A-38ED-87CA-9A16397E84C2}"/>
              </a:ext>
            </a:extLst>
          </p:cNvPr>
          <p:cNvSpPr txBox="1"/>
          <p:nvPr/>
        </p:nvSpPr>
        <p:spPr>
          <a:xfrm>
            <a:off x="7876325" y="4815861"/>
            <a:ext cx="1184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err="1"/>
              <a:t>AssessedFacility</a:t>
            </a:r>
            <a:endParaRPr lang="en-AU" sz="1200" dirty="0"/>
          </a:p>
        </p:txBody>
      </p:sp>
      <p:sp>
        <p:nvSpPr>
          <p:cNvPr id="4384" name="TextBox 4383">
            <a:extLst>
              <a:ext uri="{FF2B5EF4-FFF2-40B4-BE49-F238E27FC236}">
                <a16:creationId xmlns:a16="http://schemas.microsoft.com/office/drawing/2014/main" id="{28DA9728-68E4-3C9E-0F13-B4F286D9A7C9}"/>
              </a:ext>
            </a:extLst>
          </p:cNvPr>
          <p:cNvSpPr txBox="1"/>
          <p:nvPr/>
        </p:nvSpPr>
        <p:spPr>
          <a:xfrm>
            <a:off x="5543568" y="4413553"/>
            <a:ext cx="1241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err="1"/>
              <a:t>AssessedProduct</a:t>
            </a:r>
            <a:endParaRPr lang="en-AU" sz="1200" dirty="0"/>
          </a:p>
        </p:txBody>
      </p:sp>
      <p:sp>
        <p:nvSpPr>
          <p:cNvPr id="4385" name="TextBox 4384">
            <a:extLst>
              <a:ext uri="{FF2B5EF4-FFF2-40B4-BE49-F238E27FC236}">
                <a16:creationId xmlns:a16="http://schemas.microsoft.com/office/drawing/2014/main" id="{9702FAC6-CB83-945B-61FD-22980AF9E9E3}"/>
              </a:ext>
            </a:extLst>
          </p:cNvPr>
          <p:cNvSpPr txBox="1"/>
          <p:nvPr/>
        </p:nvSpPr>
        <p:spPr>
          <a:xfrm>
            <a:off x="6073759" y="1403854"/>
            <a:ext cx="1477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err="1"/>
              <a:t>ReferenceRegulation</a:t>
            </a:r>
            <a:endParaRPr lang="en-AU" sz="1200" dirty="0"/>
          </a:p>
        </p:txBody>
      </p:sp>
      <p:sp>
        <p:nvSpPr>
          <p:cNvPr id="4386" name="TextBox 4385">
            <a:extLst>
              <a:ext uri="{FF2B5EF4-FFF2-40B4-BE49-F238E27FC236}">
                <a16:creationId xmlns:a16="http://schemas.microsoft.com/office/drawing/2014/main" id="{8E0E77BD-0428-D23F-B681-E25C02C52641}"/>
              </a:ext>
            </a:extLst>
          </p:cNvPr>
          <p:cNvSpPr txBox="1"/>
          <p:nvPr/>
        </p:nvSpPr>
        <p:spPr>
          <a:xfrm>
            <a:off x="6588609" y="2087488"/>
            <a:ext cx="1369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err="1"/>
              <a:t>ReferenceStandard</a:t>
            </a:r>
            <a:endParaRPr lang="en-AU" sz="1200" dirty="0"/>
          </a:p>
        </p:txBody>
      </p:sp>
      <p:sp>
        <p:nvSpPr>
          <p:cNvPr id="4387" name="TextBox 4386">
            <a:extLst>
              <a:ext uri="{FF2B5EF4-FFF2-40B4-BE49-F238E27FC236}">
                <a16:creationId xmlns:a16="http://schemas.microsoft.com/office/drawing/2014/main" id="{A77D69C6-4F9F-3167-02D4-B14918908F5F}"/>
              </a:ext>
            </a:extLst>
          </p:cNvPr>
          <p:cNvSpPr txBox="1"/>
          <p:nvPr/>
        </p:nvSpPr>
        <p:spPr>
          <a:xfrm>
            <a:off x="4081449" y="2345554"/>
            <a:ext cx="1269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err="1"/>
              <a:t>ReferenceCriteria</a:t>
            </a:r>
            <a:endParaRPr lang="en-AU" sz="1200" dirty="0"/>
          </a:p>
        </p:txBody>
      </p:sp>
      <p:sp>
        <p:nvSpPr>
          <p:cNvPr id="4388" name="TextBox 4387">
            <a:extLst>
              <a:ext uri="{FF2B5EF4-FFF2-40B4-BE49-F238E27FC236}">
                <a16:creationId xmlns:a16="http://schemas.microsoft.com/office/drawing/2014/main" id="{A532F25F-DB91-2215-3911-73231807F2D4}"/>
              </a:ext>
            </a:extLst>
          </p:cNvPr>
          <p:cNvSpPr txBox="1"/>
          <p:nvPr/>
        </p:nvSpPr>
        <p:spPr>
          <a:xfrm>
            <a:off x="5944028" y="2894744"/>
            <a:ext cx="1269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err="1"/>
              <a:t>ReferenceCriteria</a:t>
            </a:r>
            <a:endParaRPr lang="en-AU" sz="1200" dirty="0"/>
          </a:p>
        </p:txBody>
      </p:sp>
      <p:sp>
        <p:nvSpPr>
          <p:cNvPr id="4389" name="TextBox 4388">
            <a:extLst>
              <a:ext uri="{FF2B5EF4-FFF2-40B4-BE49-F238E27FC236}">
                <a16:creationId xmlns:a16="http://schemas.microsoft.com/office/drawing/2014/main" id="{63D2BB5A-C228-2AA0-C918-F51A9968B9BD}"/>
              </a:ext>
            </a:extLst>
          </p:cNvPr>
          <p:cNvSpPr txBox="1"/>
          <p:nvPr/>
        </p:nvSpPr>
        <p:spPr>
          <a:xfrm>
            <a:off x="3655089" y="3414632"/>
            <a:ext cx="8842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Conformity</a:t>
            </a:r>
          </a:p>
        </p:txBody>
      </p:sp>
      <p:sp>
        <p:nvSpPr>
          <p:cNvPr id="4390" name="TextBox 4389">
            <a:extLst>
              <a:ext uri="{FF2B5EF4-FFF2-40B4-BE49-F238E27FC236}">
                <a16:creationId xmlns:a16="http://schemas.microsoft.com/office/drawing/2014/main" id="{EED81FB6-B9EB-460E-7488-8109C44322AC}"/>
              </a:ext>
            </a:extLst>
          </p:cNvPr>
          <p:cNvSpPr txBox="1"/>
          <p:nvPr/>
        </p:nvSpPr>
        <p:spPr>
          <a:xfrm>
            <a:off x="2053246" y="3996826"/>
            <a:ext cx="803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err="1"/>
              <a:t>InputItem</a:t>
            </a:r>
            <a:endParaRPr lang="en-AU" sz="1200" dirty="0"/>
          </a:p>
        </p:txBody>
      </p:sp>
      <p:sp>
        <p:nvSpPr>
          <p:cNvPr id="4391" name="TextBox 4390">
            <a:extLst>
              <a:ext uri="{FF2B5EF4-FFF2-40B4-BE49-F238E27FC236}">
                <a16:creationId xmlns:a16="http://schemas.microsoft.com/office/drawing/2014/main" id="{8FB67C6E-595A-3D2E-A939-FB1EA1543FDA}"/>
              </a:ext>
            </a:extLst>
          </p:cNvPr>
          <p:cNvSpPr txBox="1"/>
          <p:nvPr/>
        </p:nvSpPr>
        <p:spPr>
          <a:xfrm>
            <a:off x="3431994" y="4767046"/>
            <a:ext cx="1058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err="1"/>
              <a:t>InputQuantity</a:t>
            </a:r>
            <a:endParaRPr lang="en-AU" sz="1200" dirty="0"/>
          </a:p>
        </p:txBody>
      </p:sp>
      <p:sp>
        <p:nvSpPr>
          <p:cNvPr id="4392" name="TextBox 4391">
            <a:extLst>
              <a:ext uri="{FF2B5EF4-FFF2-40B4-BE49-F238E27FC236}">
                <a16:creationId xmlns:a16="http://schemas.microsoft.com/office/drawing/2014/main" id="{FDF9A95C-D3F3-1BF3-C3E0-8F270C1C6B21}"/>
              </a:ext>
            </a:extLst>
          </p:cNvPr>
          <p:cNvSpPr txBox="1"/>
          <p:nvPr/>
        </p:nvSpPr>
        <p:spPr>
          <a:xfrm>
            <a:off x="2382423" y="4428222"/>
            <a:ext cx="897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err="1"/>
              <a:t>outputItem</a:t>
            </a:r>
            <a:endParaRPr lang="en-AU" sz="1200" dirty="0"/>
          </a:p>
        </p:txBody>
      </p:sp>
      <p:sp>
        <p:nvSpPr>
          <p:cNvPr id="4393" name="TextBox 4392">
            <a:extLst>
              <a:ext uri="{FF2B5EF4-FFF2-40B4-BE49-F238E27FC236}">
                <a16:creationId xmlns:a16="http://schemas.microsoft.com/office/drawing/2014/main" id="{6F487632-20BE-F0CD-8551-162CF0743F0C}"/>
              </a:ext>
            </a:extLst>
          </p:cNvPr>
          <p:cNvSpPr txBox="1"/>
          <p:nvPr/>
        </p:nvSpPr>
        <p:spPr>
          <a:xfrm>
            <a:off x="3702152" y="5438424"/>
            <a:ext cx="1173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err="1"/>
              <a:t>OutputQuantity</a:t>
            </a:r>
            <a:endParaRPr lang="en-AU" sz="1200" dirty="0"/>
          </a:p>
        </p:txBody>
      </p:sp>
      <p:sp>
        <p:nvSpPr>
          <p:cNvPr id="4394" name="TextBox 4393">
            <a:extLst>
              <a:ext uri="{FF2B5EF4-FFF2-40B4-BE49-F238E27FC236}">
                <a16:creationId xmlns:a16="http://schemas.microsoft.com/office/drawing/2014/main" id="{F522522E-6E20-DFE2-C997-1D4F63429F11}"/>
              </a:ext>
            </a:extLst>
          </p:cNvPr>
          <p:cNvSpPr txBox="1"/>
          <p:nvPr/>
        </p:nvSpPr>
        <p:spPr>
          <a:xfrm>
            <a:off x="4899848" y="5751734"/>
            <a:ext cx="1209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err="1"/>
              <a:t>ManufacturedAt</a:t>
            </a:r>
            <a:endParaRPr lang="en-AU" sz="1200" dirty="0"/>
          </a:p>
        </p:txBody>
      </p:sp>
      <p:sp>
        <p:nvSpPr>
          <p:cNvPr id="4395" name="TextBox 4394">
            <a:extLst>
              <a:ext uri="{FF2B5EF4-FFF2-40B4-BE49-F238E27FC236}">
                <a16:creationId xmlns:a16="http://schemas.microsoft.com/office/drawing/2014/main" id="{5EB73C58-A4D5-D601-97B7-5E46287F377E}"/>
              </a:ext>
            </a:extLst>
          </p:cNvPr>
          <p:cNvSpPr txBox="1"/>
          <p:nvPr/>
        </p:nvSpPr>
        <p:spPr>
          <a:xfrm>
            <a:off x="4368431" y="3557489"/>
            <a:ext cx="8842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Conformity</a:t>
            </a:r>
          </a:p>
        </p:txBody>
      </p:sp>
      <p:cxnSp>
        <p:nvCxnSpPr>
          <p:cNvPr id="4405" name="Curved Connector 4404">
            <a:extLst>
              <a:ext uri="{FF2B5EF4-FFF2-40B4-BE49-F238E27FC236}">
                <a16:creationId xmlns:a16="http://schemas.microsoft.com/office/drawing/2014/main" id="{4D70F7FA-1F5E-1B1D-2789-F4FEB2D60E85}"/>
              </a:ext>
            </a:extLst>
          </p:cNvPr>
          <p:cNvCxnSpPr>
            <a:cxnSpLocks/>
            <a:stCxn id="16" idx="1"/>
            <a:endCxn id="24" idx="5"/>
          </p:cNvCxnSpPr>
          <p:nvPr/>
        </p:nvCxnSpPr>
        <p:spPr>
          <a:xfrm rot="16200000" flipV="1">
            <a:off x="5528101" y="3059713"/>
            <a:ext cx="2060845" cy="2483810"/>
          </a:xfrm>
          <a:prstGeom prst="curvedConnector3">
            <a:avLst>
              <a:gd name="adj1" fmla="val 53169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0" name="TextBox 4409">
            <a:extLst>
              <a:ext uri="{FF2B5EF4-FFF2-40B4-BE49-F238E27FC236}">
                <a16:creationId xmlns:a16="http://schemas.microsoft.com/office/drawing/2014/main" id="{419905F4-79C8-03A4-30B5-D10E0057B55F}"/>
              </a:ext>
            </a:extLst>
          </p:cNvPr>
          <p:cNvSpPr txBox="1"/>
          <p:nvPr/>
        </p:nvSpPr>
        <p:spPr>
          <a:xfrm>
            <a:off x="5021616" y="3340489"/>
            <a:ext cx="8842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Conformity</a:t>
            </a:r>
          </a:p>
        </p:txBody>
      </p:sp>
      <p:sp>
        <p:nvSpPr>
          <p:cNvPr id="4414" name="TextBox 4413">
            <a:extLst>
              <a:ext uri="{FF2B5EF4-FFF2-40B4-BE49-F238E27FC236}">
                <a16:creationId xmlns:a16="http://schemas.microsoft.com/office/drawing/2014/main" id="{2226ACC5-098A-526E-722A-E12432D45D8A}"/>
              </a:ext>
            </a:extLst>
          </p:cNvPr>
          <p:cNvSpPr txBox="1"/>
          <p:nvPr/>
        </p:nvSpPr>
        <p:spPr>
          <a:xfrm>
            <a:off x="7462495" y="3432215"/>
            <a:ext cx="678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Scheme</a:t>
            </a:r>
          </a:p>
        </p:txBody>
      </p:sp>
    </p:spTree>
    <p:extLst>
      <p:ext uri="{BB962C8B-B14F-4D97-AF65-F5344CB8AC3E}">
        <p14:creationId xmlns:p14="http://schemas.microsoft.com/office/powerpoint/2010/main" val="3842909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115059</TotalTime>
  <Words>123</Words>
  <Application>Microsoft Macintosh PowerPoint</Application>
  <PresentationFormat>Widescreen</PresentationFormat>
  <Paragraphs>41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CAREC meeting</dc:title>
  <dc:creator>Ian Watt</dc:creator>
  <cp:lastModifiedBy>Steve Capell</cp:lastModifiedBy>
  <cp:revision>295</cp:revision>
  <cp:lastPrinted>2024-02-01T04:18:00Z</cp:lastPrinted>
  <dcterms:created xsi:type="dcterms:W3CDTF">2019-08-14T01:25:40Z</dcterms:created>
  <dcterms:modified xsi:type="dcterms:W3CDTF">2025-01-28T23:47:24Z</dcterms:modified>
</cp:coreProperties>
</file>