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4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88313" autoAdjust="0"/>
  </p:normalViewPr>
  <p:slideViewPr>
    <p:cSldViewPr snapToGrid="0">
      <p:cViewPr varScale="1">
        <p:scale>
          <a:sx n="110" d="100"/>
          <a:sy n="110" d="100"/>
        </p:scale>
        <p:origin x="98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jpe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1403544"/>
            <a:ext cx="2192313" cy="4654356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1403544"/>
            <a:ext cx="2046901" cy="4654356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1403544"/>
            <a:ext cx="2132856" cy="4654356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6" descr="Factory Icon in Material Design">
            <a:extLst>
              <a:ext uri="{FF2B5EF4-FFF2-40B4-BE49-F238E27FC236}">
                <a16:creationId xmlns:a16="http://schemas.microsoft.com/office/drawing/2014/main" id="{2CC07971-22D3-E5B9-B656-D50A49AA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191" y="23256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EB0C40-7CBF-F4C8-BF00-9769FAD77AA2}"/>
              </a:ext>
            </a:extLst>
          </p:cNvPr>
          <p:cNvSpPr txBox="1"/>
          <p:nvPr/>
        </p:nvSpPr>
        <p:spPr>
          <a:xfrm>
            <a:off x="2724909" y="1961510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Clothing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66885" y="140289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63EDC-49CD-89C5-96C1-55D11F938488}"/>
              </a:ext>
            </a:extLst>
          </p:cNvPr>
          <p:cNvSpPr txBox="1"/>
          <p:nvPr/>
        </p:nvSpPr>
        <p:spPr>
          <a:xfrm>
            <a:off x="3461295" y="2455543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GTIN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70838" y="141780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93128" y="140478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4D2-72AB-1E84-4534-1392F542E066}"/>
              </a:ext>
            </a:extLst>
          </p:cNvPr>
          <p:cNvSpPr txBox="1"/>
          <p:nvPr/>
        </p:nvSpPr>
        <p:spPr>
          <a:xfrm>
            <a:off x="5176267" y="1944846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Chemical 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49CA-5E51-0511-405D-CAEF239FA062}"/>
              </a:ext>
            </a:extLst>
          </p:cNvPr>
          <p:cNvSpPr txBox="1"/>
          <p:nvPr/>
        </p:nvSpPr>
        <p:spPr>
          <a:xfrm>
            <a:off x="7705954" y="1971748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Brand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36" name="Picture 20" descr="T-shirt - Free fashion icons">
            <a:extLst>
              <a:ext uri="{FF2B5EF4-FFF2-40B4-BE49-F238E27FC236}">
                <a16:creationId xmlns:a16="http://schemas.microsoft.com/office/drawing/2014/main" id="{2FAE1D91-9506-F51E-5EC7-D3ED0BB9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49125" y="2313527"/>
            <a:ext cx="795777" cy="6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3442D0-E901-530A-9761-10E8AD9CAE95}"/>
              </a:ext>
            </a:extLst>
          </p:cNvPr>
          <p:cNvSpPr/>
          <p:nvPr/>
        </p:nvSpPr>
        <p:spPr>
          <a:xfrm>
            <a:off x="1536700" y="1920610"/>
            <a:ext cx="8189762" cy="1908627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8D8AE0-1D3E-28C2-7721-2618A9AE3A91}"/>
              </a:ext>
            </a:extLst>
          </p:cNvPr>
          <p:cNvSpPr/>
          <p:nvPr/>
        </p:nvSpPr>
        <p:spPr>
          <a:xfrm>
            <a:off x="1536700" y="3991893"/>
            <a:ext cx="8189762" cy="1908626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9EAC0-3D9F-7BA3-5833-AF8273C24849}"/>
              </a:ext>
            </a:extLst>
          </p:cNvPr>
          <p:cNvSpPr txBox="1"/>
          <p:nvPr/>
        </p:nvSpPr>
        <p:spPr>
          <a:xfrm rot="16200000">
            <a:off x="1242671" y="2284678"/>
            <a:ext cx="104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Global</a:t>
            </a:r>
            <a:endParaRPr lang="en-AU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827FB-6AD3-3F8C-C042-9072176AA21E}"/>
              </a:ext>
            </a:extLst>
          </p:cNvPr>
          <p:cNvSpPr txBox="1"/>
          <p:nvPr/>
        </p:nvSpPr>
        <p:spPr>
          <a:xfrm rot="16200000">
            <a:off x="1161201" y="4422320"/>
            <a:ext cx="127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National</a:t>
            </a:r>
            <a:endParaRPr lang="en-AU" sz="1600" b="1" dirty="0"/>
          </a:p>
        </p:txBody>
      </p:sp>
      <p:pic>
        <p:nvPicPr>
          <p:cNvPr id="2050" name="Picture 2" descr="Power plant - Free buildings icons">
            <a:extLst>
              <a:ext uri="{FF2B5EF4-FFF2-40B4-BE49-F238E27FC236}">
                <a16:creationId xmlns:a16="http://schemas.microsoft.com/office/drawing/2014/main" id="{3DA51B4F-07A1-99DA-687D-3E93E5DF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88" y="2274320"/>
            <a:ext cx="659027" cy="6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83F787-87BF-A300-CC55-81D1BCF254EB}"/>
              </a:ext>
            </a:extLst>
          </p:cNvPr>
          <p:cNvSpPr/>
          <p:nvPr/>
        </p:nvSpPr>
        <p:spPr>
          <a:xfrm>
            <a:off x="1614649" y="3030166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63D47CD-7821-AD4F-3498-437F165D0051}"/>
              </a:ext>
            </a:extLst>
          </p:cNvPr>
          <p:cNvSpPr/>
          <p:nvPr/>
        </p:nvSpPr>
        <p:spPr>
          <a:xfrm>
            <a:off x="1614649" y="3411254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D34E-E121-1DCC-DC67-4612A81E440B}"/>
              </a:ext>
            </a:extLst>
          </p:cNvPr>
          <p:cNvSpPr txBox="1"/>
          <p:nvPr/>
        </p:nvSpPr>
        <p:spPr>
          <a:xfrm>
            <a:off x="2830528" y="2994932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/>
              <a:t>id.gs1.org/01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2B0BD-79EA-A187-FE6D-4A71F147F338}"/>
              </a:ext>
            </a:extLst>
          </p:cNvPr>
          <p:cNvSpPr txBox="1"/>
          <p:nvPr/>
        </p:nvSpPr>
        <p:spPr>
          <a:xfrm>
            <a:off x="2613999" y="34345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09520123456788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0660A-39CD-F128-4B0C-9FE7283BA949}"/>
              </a:ext>
            </a:extLst>
          </p:cNvPr>
          <p:cNvSpPr txBox="1"/>
          <p:nvPr/>
        </p:nvSpPr>
        <p:spPr>
          <a:xfrm>
            <a:off x="7832191" y="3019011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gleif.org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20054-0021-A7BF-35A0-92AF9D62EF3C}"/>
              </a:ext>
            </a:extLst>
          </p:cNvPr>
          <p:cNvSpPr txBox="1"/>
          <p:nvPr/>
        </p:nvSpPr>
        <p:spPr>
          <a:xfrm>
            <a:off x="7531100" y="3410120"/>
            <a:ext cx="2192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969500XDJDCMABO52S07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05F492-8EA9-DC28-D579-9D73A00E7FCD}"/>
              </a:ext>
            </a:extLst>
          </p:cNvPr>
          <p:cNvSpPr txBox="1"/>
          <p:nvPr/>
        </p:nvSpPr>
        <p:spPr>
          <a:xfrm>
            <a:off x="5071795" y="3434595"/>
            <a:ext cx="206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Darker Grotesque"/>
              </a:rPr>
              <a:t>BR2024121BHXAQT</a:t>
            </a:r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AFB6B-5717-9702-6140-4C9CAD3BC461}"/>
              </a:ext>
            </a:extLst>
          </p:cNvPr>
          <p:cNvSpPr txBox="1"/>
          <p:nvPr/>
        </p:nvSpPr>
        <p:spPr>
          <a:xfrm>
            <a:off x="5181706" y="3005246"/>
            <a:ext cx="1782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opensupplyhub.org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23537E-132B-7837-1900-BBCEF415AF88}"/>
              </a:ext>
            </a:extLst>
          </p:cNvPr>
          <p:cNvSpPr txBox="1"/>
          <p:nvPr/>
        </p:nvSpPr>
        <p:spPr>
          <a:xfrm>
            <a:off x="6047083" y="2441541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OSID</a:t>
            </a:r>
            <a:endParaRPr lang="en-A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3F15C-D30B-E7E3-359B-EB5AC94EC1EE}"/>
              </a:ext>
            </a:extLst>
          </p:cNvPr>
          <p:cNvSpPr txBox="1"/>
          <p:nvPr/>
        </p:nvSpPr>
        <p:spPr>
          <a:xfrm>
            <a:off x="8600594" y="2479908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LEI</a:t>
            </a:r>
            <a:endParaRPr lang="en-AU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986" y="43822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79734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40468B-033F-C5E0-E914-EA2B36F524B9}"/>
              </a:ext>
            </a:extLst>
          </p:cNvPr>
          <p:cNvSpPr/>
          <p:nvPr/>
        </p:nvSpPr>
        <p:spPr>
          <a:xfrm>
            <a:off x="1030912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23FFB3-0801-82F9-8D65-B43591AC3270}"/>
              </a:ext>
            </a:extLst>
          </p:cNvPr>
          <p:cNvSpPr/>
          <p:nvPr/>
        </p:nvSpPr>
        <p:spPr>
          <a:xfrm>
            <a:off x="2896510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67F39-7722-B5C7-54C0-A3F609A1394C}"/>
              </a:ext>
            </a:extLst>
          </p:cNvPr>
          <p:cNvSpPr/>
          <p:nvPr/>
        </p:nvSpPr>
        <p:spPr>
          <a:xfrm>
            <a:off x="4802079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5D2A0-02AF-FE00-D396-E52364BB554D}"/>
              </a:ext>
            </a:extLst>
          </p:cNvPr>
          <p:cNvSpPr/>
          <p:nvPr/>
        </p:nvSpPr>
        <p:spPr>
          <a:xfrm>
            <a:off x="6707648" y="408517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1644E6-AB3E-3F80-050D-0A865A061483}"/>
              </a:ext>
            </a:extLst>
          </p:cNvPr>
          <p:cNvSpPr/>
          <p:nvPr/>
        </p:nvSpPr>
        <p:spPr>
          <a:xfrm>
            <a:off x="8613217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A999BA24-15F5-3630-A52D-B1AADC9DBA2D}"/>
              </a:ext>
            </a:extLst>
          </p:cNvPr>
          <p:cNvSpPr/>
          <p:nvPr/>
        </p:nvSpPr>
        <p:spPr>
          <a:xfrm>
            <a:off x="7691260" y="3027335"/>
            <a:ext cx="1271972" cy="800645"/>
          </a:xfrm>
          <a:prstGeom prst="roundRect">
            <a:avLst>
              <a:gd name="adj" fmla="val 444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Conformity Credential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(DCC)</a:t>
            </a:r>
          </a:p>
        </p:txBody>
      </p:sp>
      <p:pic>
        <p:nvPicPr>
          <p:cNvPr id="45" name="Picture 6" descr="Digital Certificate Icon Vector Images (over 8,400)">
            <a:extLst>
              <a:ext uri="{FF2B5EF4-FFF2-40B4-BE49-F238E27FC236}">
                <a16:creationId xmlns:a16="http://schemas.microsoft.com/office/drawing/2014/main" id="{EFFF1FCE-955D-6DF5-7AE4-771980DFE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4376" y="3608246"/>
            <a:ext cx="415937" cy="369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1" name="Rounded Rectangle 4200">
            <a:extLst>
              <a:ext uri="{FF2B5EF4-FFF2-40B4-BE49-F238E27FC236}">
                <a16:creationId xmlns:a16="http://schemas.microsoft.com/office/drawing/2014/main" id="{6C010715-65F7-2F86-9CF9-CCF3E0DE8239}"/>
              </a:ext>
            </a:extLst>
          </p:cNvPr>
          <p:cNvSpPr/>
          <p:nvPr/>
        </p:nvSpPr>
        <p:spPr>
          <a:xfrm>
            <a:off x="4640594" y="3034720"/>
            <a:ext cx="1247805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(DPP)</a:t>
            </a:r>
          </a:p>
        </p:txBody>
      </p:sp>
      <p:pic>
        <p:nvPicPr>
          <p:cNvPr id="4222" name="Picture 6" descr="Digital Certificate Icon Vector Images (over 8,400)">
            <a:extLst>
              <a:ext uri="{FF2B5EF4-FFF2-40B4-BE49-F238E27FC236}">
                <a16:creationId xmlns:a16="http://schemas.microsoft.com/office/drawing/2014/main" id="{762B7425-C44D-02D0-B0C0-629C3147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0497" y="3618031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2" name="Rounded Rectangle 4181">
            <a:extLst>
              <a:ext uri="{FF2B5EF4-FFF2-40B4-BE49-F238E27FC236}">
                <a16:creationId xmlns:a16="http://schemas.microsoft.com/office/drawing/2014/main" id="{EA6D3281-FA4E-2D3E-FE1B-79CF2F73BA24}"/>
              </a:ext>
            </a:extLst>
          </p:cNvPr>
          <p:cNvSpPr/>
          <p:nvPr/>
        </p:nvSpPr>
        <p:spPr>
          <a:xfrm>
            <a:off x="3115261" y="3048583"/>
            <a:ext cx="1247805" cy="792805"/>
          </a:xfrm>
          <a:prstGeom prst="roundRect">
            <a:avLst>
              <a:gd name="adj" fmla="val 44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Traceability Event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(DTE)</a:t>
            </a:r>
          </a:p>
        </p:txBody>
      </p:sp>
      <p:pic>
        <p:nvPicPr>
          <p:cNvPr id="4190" name="Picture 6" descr="Digital Certificate Icon Vector Images (over 8,400)">
            <a:extLst>
              <a:ext uri="{FF2B5EF4-FFF2-40B4-BE49-F238E27FC236}">
                <a16:creationId xmlns:a16="http://schemas.microsoft.com/office/drawing/2014/main" id="{E5160C19-4333-CA93-4059-1A9799220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0855" y="3608375"/>
            <a:ext cx="415937" cy="410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2E47CE-FE04-A3D6-6438-61DF4B175C65}"/>
              </a:ext>
            </a:extLst>
          </p:cNvPr>
          <p:cNvSpPr/>
          <p:nvPr/>
        </p:nvSpPr>
        <p:spPr>
          <a:xfrm>
            <a:off x="6165928" y="3033105"/>
            <a:ext cx="1247804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Facility Record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(DFR)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Digital Certificate Icon Vector Images (over 8,400)">
            <a:extLst>
              <a:ext uri="{FF2B5EF4-FFF2-40B4-BE49-F238E27FC236}">
                <a16:creationId xmlns:a16="http://schemas.microsoft.com/office/drawing/2014/main" id="{1D6FCE22-E3D6-DF8E-6CE9-E6ECF21D0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3975" y="3675327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>
            <a:off x="5024218" y="1592292"/>
            <a:ext cx="4508" cy="494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1B344-8DEC-81B1-9D88-9C3F972B59B0}"/>
              </a:ext>
            </a:extLst>
          </p:cNvPr>
          <p:cNvCxnSpPr>
            <a:cxnSpLocks/>
            <a:stCxn id="4111" idx="1"/>
            <a:endCxn id="4" idx="3"/>
          </p:cNvCxnSpPr>
          <p:nvPr/>
        </p:nvCxnSpPr>
        <p:spPr>
          <a:xfrm flipH="1" flipV="1">
            <a:off x="2836480" y="3449622"/>
            <a:ext cx="915892" cy="13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0A2AB-E269-81AD-F64A-C8178FAF45D5}"/>
              </a:ext>
            </a:extLst>
          </p:cNvPr>
          <p:cNvSpPr txBox="1"/>
          <p:nvPr/>
        </p:nvSpPr>
        <p:spPr>
          <a:xfrm>
            <a:off x="2861207" y="3502218"/>
            <a:ext cx="1023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7297899" y="2152351"/>
            <a:ext cx="2735099" cy="2728504"/>
            <a:chOff x="4431881" y="2013998"/>
            <a:chExt cx="3420036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31881" y="2013998"/>
              <a:ext cx="3420036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478497" y="2076335"/>
              <a:ext cx="3326802" cy="4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76EAA4-BF95-192D-DF91-6086C3BA8509}"/>
              </a:ext>
            </a:extLst>
          </p:cNvPr>
          <p:cNvCxnSpPr>
            <a:cxnSpLocks/>
          </p:cNvCxnSpPr>
          <p:nvPr/>
        </p:nvCxnSpPr>
        <p:spPr>
          <a:xfrm>
            <a:off x="6374331" y="3488514"/>
            <a:ext cx="921123" cy="1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2396F8-9091-4E30-52DD-D402AA29229B}"/>
              </a:ext>
            </a:extLst>
          </p:cNvPr>
          <p:cNvSpPr txBox="1"/>
          <p:nvPr/>
        </p:nvSpPr>
        <p:spPr>
          <a:xfrm>
            <a:off x="6368328" y="3519898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752372" y="2073187"/>
            <a:ext cx="2796027" cy="2905698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527381" y="2043493"/>
              <a:ext cx="2277062" cy="46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4" y="2115977"/>
            <a:ext cx="2520508" cy="2742865"/>
            <a:chOff x="525268" y="3703486"/>
            <a:chExt cx="2520508" cy="27428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85576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2571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4109C70-2EF6-EFC7-51C3-003497BB9847}"/>
              </a:ext>
            </a:extLst>
          </p:cNvPr>
          <p:cNvSpPr/>
          <p:nvPr/>
        </p:nvSpPr>
        <p:spPr>
          <a:xfrm>
            <a:off x="5444789" y="5248425"/>
            <a:ext cx="1867627" cy="1372456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61433F7-4826-0324-28E6-1D7718FDEED8}"/>
              </a:ext>
            </a:extLst>
          </p:cNvPr>
          <p:cNvSpPr txBox="1"/>
          <p:nvPr/>
        </p:nvSpPr>
        <p:spPr>
          <a:xfrm>
            <a:off x="5457231" y="5215506"/>
            <a:ext cx="1867627" cy="234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1031" name="Picture 6" descr="Digital Certificate Icon Vector Images (over 8,400)">
            <a:extLst>
              <a:ext uri="{FF2B5EF4-FFF2-40B4-BE49-F238E27FC236}">
                <a16:creationId xmlns:a16="http://schemas.microsoft.com/office/drawing/2014/main" id="{935D1CCC-0D7E-A68C-660C-88211838A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1299" y="6309131"/>
            <a:ext cx="437079" cy="3484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55BFCE5-0D3A-5D9D-88D1-601944E09A05}"/>
              </a:ext>
            </a:extLst>
          </p:cNvPr>
          <p:cNvSpPr/>
          <p:nvPr/>
        </p:nvSpPr>
        <p:spPr>
          <a:xfrm>
            <a:off x="6071939" y="592407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4149" name="Rounded Rectangle 4148">
            <a:extLst>
              <a:ext uri="{FF2B5EF4-FFF2-40B4-BE49-F238E27FC236}">
                <a16:creationId xmlns:a16="http://schemas.microsoft.com/office/drawing/2014/main" id="{AB8BD292-4C9F-464C-844A-F55A5F5DFD89}"/>
              </a:ext>
            </a:extLst>
          </p:cNvPr>
          <p:cNvSpPr/>
          <p:nvPr/>
        </p:nvSpPr>
        <p:spPr>
          <a:xfrm>
            <a:off x="5696701" y="5504056"/>
            <a:ext cx="1464196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F574237F-DFEA-2F11-A2E4-2929261B2D11}"/>
              </a:ext>
            </a:extLst>
          </p:cNvPr>
          <p:cNvSpPr/>
          <p:nvPr/>
        </p:nvSpPr>
        <p:spPr>
          <a:xfrm>
            <a:off x="5873167" y="5715556"/>
            <a:ext cx="1287729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ID</a:t>
            </a:r>
          </a:p>
        </p:txBody>
      </p:sp>
      <p:cxnSp>
        <p:nvCxnSpPr>
          <p:cNvPr id="4153" name="Elbow Connector 4152">
            <a:extLst>
              <a:ext uri="{FF2B5EF4-FFF2-40B4-BE49-F238E27FC236}">
                <a16:creationId xmlns:a16="http://schemas.microsoft.com/office/drawing/2014/main" id="{F9A81524-A683-298B-1E1F-FACE4C78B985}"/>
              </a:ext>
            </a:extLst>
          </p:cNvPr>
          <p:cNvCxnSpPr>
            <a:cxnSpLocks/>
            <a:stCxn id="4150" idx="1"/>
            <a:endCxn id="4149" idx="1"/>
          </p:cNvCxnSpPr>
          <p:nvPr/>
        </p:nvCxnSpPr>
        <p:spPr>
          <a:xfrm rot="10800000">
            <a:off x="5696701" y="5592282"/>
            <a:ext cx="176466" cy="211500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B59BA3E3-2DB9-BC3C-D2C8-7EBE1ECC576E}"/>
              </a:ext>
            </a:extLst>
          </p:cNvPr>
          <p:cNvSpPr/>
          <p:nvPr/>
        </p:nvSpPr>
        <p:spPr>
          <a:xfrm>
            <a:off x="6071939" y="614354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Linked DIDs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A6CE7C3D-3CB2-B9EA-BD22-0CE429C40A6B}"/>
              </a:ext>
            </a:extLst>
          </p:cNvPr>
          <p:cNvSpPr/>
          <p:nvPr/>
        </p:nvSpPr>
        <p:spPr>
          <a:xfrm>
            <a:off x="6080714" y="6364183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F7FD2C86-2B72-041C-29EC-DA61B7D7C0C6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5995795" y="5800802"/>
            <a:ext cx="76144" cy="21150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EB04E147-8CED-5AD6-223B-00D671ADB33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>
            <a:off x="5995795" y="5880139"/>
            <a:ext cx="76144" cy="3516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>
            <a:extLst>
              <a:ext uri="{FF2B5EF4-FFF2-40B4-BE49-F238E27FC236}">
                <a16:creationId xmlns:a16="http://schemas.microsoft.com/office/drawing/2014/main" id="{2FC18881-E42C-839B-9301-E2A9E0A944D3}"/>
              </a:ext>
            </a:extLst>
          </p:cNvPr>
          <p:cNvCxnSpPr>
            <a:cxnSpLocks/>
            <a:stCxn id="1040" idx="1"/>
          </p:cNvCxnSpPr>
          <p:nvPr/>
        </p:nvCxnSpPr>
        <p:spPr>
          <a:xfrm rot="10800000">
            <a:off x="5995796" y="5880138"/>
            <a:ext cx="84919" cy="57227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20" y="5566183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715429" y="4463325"/>
            <a:ext cx="532490" cy="136755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351765" y="5416971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5542" y="4762594"/>
            <a:ext cx="518744" cy="7646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4078687" y="5428061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93764" y="3533194"/>
            <a:ext cx="1291517" cy="379166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793659" y="6058472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12019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8848061" y="6327569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7351765" y="6074783"/>
            <a:ext cx="188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0725" y="6032444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Discoverable &amp; resolvable identifiers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9928694" y="2951065"/>
            <a:ext cx="248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Link to verifiable product traceability &amp; transparency data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11269" y="5491348"/>
            <a:ext cx="14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Backed by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53927" y="182059"/>
            <a:ext cx="560059" cy="3380524"/>
          </a:xfrm>
          <a:prstGeom prst="bentConnector3">
            <a:avLst>
              <a:gd name="adj1" fmla="val 2118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6544886" y="71624"/>
            <a:ext cx="599894" cy="3641230"/>
          </a:xfrm>
          <a:prstGeom prst="bentConnector3">
            <a:avLst>
              <a:gd name="adj1" fmla="val 1861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115061</TotalTime>
  <Words>3552</Words>
  <Application>Microsoft Macintosh PowerPoint</Application>
  <PresentationFormat>Widescreen</PresentationFormat>
  <Paragraphs>751</Paragraphs>
  <Slides>22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Darker Grotesque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296</cp:revision>
  <cp:lastPrinted>2024-02-01T04:18:00Z</cp:lastPrinted>
  <dcterms:created xsi:type="dcterms:W3CDTF">2019-08-14T01:25:40Z</dcterms:created>
  <dcterms:modified xsi:type="dcterms:W3CDTF">2025-02-02T02:14:05Z</dcterms:modified>
</cp:coreProperties>
</file>