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2" r:id="rId2"/>
    <p:sldMasterId id="2147483704" r:id="rId3"/>
  </p:sldMasterIdLst>
  <p:notesMasterIdLst>
    <p:notesMasterId r:id="rId16"/>
  </p:notesMasterIdLst>
  <p:sldIdLst>
    <p:sldId id="391" r:id="rId4"/>
    <p:sldId id="392" r:id="rId5"/>
    <p:sldId id="397" r:id="rId6"/>
    <p:sldId id="393" r:id="rId7"/>
    <p:sldId id="396" r:id="rId8"/>
    <p:sldId id="394" r:id="rId9"/>
    <p:sldId id="395" r:id="rId10"/>
    <p:sldId id="378" r:id="rId11"/>
    <p:sldId id="377" r:id="rId12"/>
    <p:sldId id="256" r:id="rId13"/>
    <p:sldId id="257" r:id="rId14"/>
    <p:sldId id="3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391"/>
            <p14:sldId id="392"/>
            <p14:sldId id="397"/>
            <p14:sldId id="393"/>
            <p14:sldId id="396"/>
            <p14:sldId id="394"/>
            <p14:sldId id="395"/>
            <p14:sldId id="378"/>
            <p14:sldId id="377"/>
            <p14:sldId id="256"/>
            <p14:sldId id="257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1" autoAdjust="0"/>
    <p:restoredTop sz="94247" autoAdjust="0"/>
  </p:normalViewPr>
  <p:slideViewPr>
    <p:cSldViewPr snapToGrid="0">
      <p:cViewPr varScale="1">
        <p:scale>
          <a:sx n="111" d="100"/>
          <a:sy n="111" d="100"/>
        </p:scale>
        <p:origin x="216" y="3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D4790-A816-6241-9F02-EC5DF0658B37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B942E2-E1ED-0D40-B736-6AD6F6E6D50C}">
      <dgm:prSet phldrT="[Text]" custT="1"/>
      <dgm:spPr/>
      <dgm:t>
        <a:bodyPr/>
        <a:lstStyle/>
        <a:p>
          <a:r>
            <a:rPr lang="en-GB" sz="2000" dirty="0"/>
            <a:t>Collect Inputs</a:t>
          </a:r>
        </a:p>
      </dgm:t>
    </dgm:pt>
    <dgm:pt modelId="{C15476D2-A5E7-864B-97C0-03448690506A}" type="parTrans" cxnId="{1549ADA8-B12E-4B4E-8B69-DDF8258FED9C}">
      <dgm:prSet/>
      <dgm:spPr/>
      <dgm:t>
        <a:bodyPr/>
        <a:lstStyle/>
        <a:p>
          <a:endParaRPr lang="en-GB" sz="3600"/>
        </a:p>
      </dgm:t>
    </dgm:pt>
    <dgm:pt modelId="{17E5D1FC-2B70-3E4F-AC0E-E48BA3F6E53E}" type="sibTrans" cxnId="{1549ADA8-B12E-4B4E-8B69-DDF8258FED9C}">
      <dgm:prSet/>
      <dgm:spPr/>
      <dgm:t>
        <a:bodyPr/>
        <a:lstStyle/>
        <a:p>
          <a:endParaRPr lang="en-GB" sz="3600"/>
        </a:p>
      </dgm:t>
    </dgm:pt>
    <dgm:pt modelId="{1562DECE-E4C4-0F44-BC1B-0269FBFE976F}">
      <dgm:prSet phldrT="[Text]" custT="1"/>
      <dgm:spPr/>
      <dgm:t>
        <a:bodyPr/>
        <a:lstStyle/>
        <a:p>
          <a:r>
            <a:rPr lang="en-GB" sz="2000" dirty="0"/>
            <a:t>Make Recommendations</a:t>
          </a:r>
        </a:p>
      </dgm:t>
    </dgm:pt>
    <dgm:pt modelId="{6CF8CAFA-92A9-CB44-BC6E-38F6282ADCA4}" type="parTrans" cxnId="{F0FFEC71-C644-1D4C-95BA-83387C7BDDE8}">
      <dgm:prSet/>
      <dgm:spPr/>
      <dgm:t>
        <a:bodyPr/>
        <a:lstStyle/>
        <a:p>
          <a:endParaRPr lang="en-GB" sz="3600"/>
        </a:p>
      </dgm:t>
    </dgm:pt>
    <dgm:pt modelId="{33FAC4B1-9AFA-8E46-96E6-0C4C089E1A62}" type="sibTrans" cxnId="{F0FFEC71-C644-1D4C-95BA-83387C7BDDE8}">
      <dgm:prSet/>
      <dgm:spPr/>
      <dgm:t>
        <a:bodyPr/>
        <a:lstStyle/>
        <a:p>
          <a:endParaRPr lang="en-GB" sz="3600"/>
        </a:p>
      </dgm:t>
    </dgm:pt>
    <dgm:pt modelId="{AC3CB130-25D7-334B-8B51-116EAD9FB483}">
      <dgm:prSet phldrT="[Text]" custT="1"/>
      <dgm:spPr/>
      <dgm:t>
        <a:bodyPr/>
        <a:lstStyle/>
        <a:p>
          <a:r>
            <a:rPr lang="en-GB" sz="2000" dirty="0"/>
            <a:t>Review Findings</a:t>
          </a:r>
        </a:p>
      </dgm:t>
    </dgm:pt>
    <dgm:pt modelId="{86EFB75B-FDA0-A541-ABBF-C0A7AFCBB70D}" type="parTrans" cxnId="{4B8FE4B9-D811-3E4D-A147-06A56CD3F0D5}">
      <dgm:prSet/>
      <dgm:spPr/>
      <dgm:t>
        <a:bodyPr/>
        <a:lstStyle/>
        <a:p>
          <a:endParaRPr lang="en-GB" sz="3600"/>
        </a:p>
      </dgm:t>
    </dgm:pt>
    <dgm:pt modelId="{9B353FA5-60CD-0D40-B4E7-23EB56C4B3A0}" type="sibTrans" cxnId="{4B8FE4B9-D811-3E4D-A147-06A56CD3F0D5}">
      <dgm:prSet/>
      <dgm:spPr/>
      <dgm:t>
        <a:bodyPr/>
        <a:lstStyle/>
        <a:p>
          <a:endParaRPr lang="en-GB" sz="3600"/>
        </a:p>
      </dgm:t>
    </dgm:pt>
    <dgm:pt modelId="{9585AB16-16BB-E441-B192-6318DDA2B1A2}">
      <dgm:prSet phldrT="[Text]" custT="1"/>
      <dgm:spPr/>
      <dgm:t>
        <a:bodyPr/>
        <a:lstStyle/>
        <a:p>
          <a:r>
            <a:rPr lang="en-GB" sz="2000" dirty="0"/>
            <a:t>Release for Public Comment</a:t>
          </a:r>
        </a:p>
      </dgm:t>
    </dgm:pt>
    <dgm:pt modelId="{F8943B98-F843-F64E-A5C1-2CF2B2733DA5}" type="parTrans" cxnId="{30188B95-111F-F248-BFE7-AC854CE0753B}">
      <dgm:prSet/>
      <dgm:spPr/>
      <dgm:t>
        <a:bodyPr/>
        <a:lstStyle/>
        <a:p>
          <a:endParaRPr lang="en-GB" sz="3600"/>
        </a:p>
      </dgm:t>
    </dgm:pt>
    <dgm:pt modelId="{DB89865B-9A3B-8E44-B461-3BB3A186C015}" type="sibTrans" cxnId="{30188B95-111F-F248-BFE7-AC854CE0753B}">
      <dgm:prSet/>
      <dgm:spPr/>
      <dgm:t>
        <a:bodyPr/>
        <a:lstStyle/>
        <a:p>
          <a:endParaRPr lang="en-GB" sz="3600"/>
        </a:p>
      </dgm:t>
    </dgm:pt>
    <dgm:pt modelId="{1FAABA00-FAF3-C24C-B168-71A083BFC66D}">
      <dgm:prSet phldrT="[Text]" custT="1"/>
      <dgm:spPr/>
      <dgm:t>
        <a:bodyPr/>
        <a:lstStyle/>
        <a:p>
          <a:r>
            <a:rPr lang="en-GB" sz="2000" dirty="0"/>
            <a:t>Review Comments</a:t>
          </a:r>
        </a:p>
      </dgm:t>
    </dgm:pt>
    <dgm:pt modelId="{D0914A8F-87A3-B84C-B8E3-E6D55CF18932}" type="parTrans" cxnId="{5B9B1B65-FF10-7844-81E7-68C534DC6D54}">
      <dgm:prSet/>
      <dgm:spPr/>
      <dgm:t>
        <a:bodyPr/>
        <a:lstStyle/>
        <a:p>
          <a:endParaRPr lang="en-GB" sz="3600"/>
        </a:p>
      </dgm:t>
    </dgm:pt>
    <dgm:pt modelId="{50985546-FAF8-704E-80A3-AB6DB1B6EE38}" type="sibTrans" cxnId="{5B9B1B65-FF10-7844-81E7-68C534DC6D54}">
      <dgm:prSet/>
      <dgm:spPr/>
      <dgm:t>
        <a:bodyPr/>
        <a:lstStyle/>
        <a:p>
          <a:endParaRPr lang="en-GB" sz="3600"/>
        </a:p>
      </dgm:t>
    </dgm:pt>
    <dgm:pt modelId="{AB66296F-7AFF-534B-AEAA-8BD9071116BF}">
      <dgm:prSet phldrT="[Text]" custT="1"/>
      <dgm:spPr/>
      <dgm:t>
        <a:bodyPr/>
        <a:lstStyle/>
        <a:p>
          <a:r>
            <a:rPr lang="en-GB" sz="2000" dirty="0"/>
            <a:t>Coalesce Findings</a:t>
          </a:r>
        </a:p>
      </dgm:t>
    </dgm:pt>
    <dgm:pt modelId="{0A379E92-91D6-A040-AB84-17F75A8FF972}" type="parTrans" cxnId="{B4D184F5-65DC-AF4C-BA85-F77CEF018440}">
      <dgm:prSet/>
      <dgm:spPr/>
      <dgm:t>
        <a:bodyPr/>
        <a:lstStyle/>
        <a:p>
          <a:endParaRPr lang="en-GB" sz="3600"/>
        </a:p>
      </dgm:t>
    </dgm:pt>
    <dgm:pt modelId="{36AB8A90-5AF0-784E-9EAE-98E06317762C}" type="sibTrans" cxnId="{B4D184F5-65DC-AF4C-BA85-F77CEF018440}">
      <dgm:prSet/>
      <dgm:spPr/>
      <dgm:t>
        <a:bodyPr/>
        <a:lstStyle/>
        <a:p>
          <a:endParaRPr lang="en-GB" sz="3600"/>
        </a:p>
      </dgm:t>
    </dgm:pt>
    <dgm:pt modelId="{7127B2E1-98B7-0D45-A1AF-4C647C1C388B}">
      <dgm:prSet phldrT="[Text]" custT="1"/>
      <dgm:spPr/>
      <dgm:t>
        <a:bodyPr/>
        <a:lstStyle/>
        <a:p>
          <a:r>
            <a:rPr lang="en-GB" sz="2000" dirty="0"/>
            <a:t>Finalise Recommendations</a:t>
          </a:r>
        </a:p>
      </dgm:t>
    </dgm:pt>
    <dgm:pt modelId="{C6E49268-8DA1-E945-BB1C-C936EE0A412F}" type="parTrans" cxnId="{54354619-7386-EB40-B98F-AC7C84A7BD76}">
      <dgm:prSet/>
      <dgm:spPr/>
      <dgm:t>
        <a:bodyPr/>
        <a:lstStyle/>
        <a:p>
          <a:endParaRPr lang="en-GB" sz="3600"/>
        </a:p>
      </dgm:t>
    </dgm:pt>
    <dgm:pt modelId="{27AAE909-A5EC-7645-B1C1-08F8E0739888}" type="sibTrans" cxnId="{54354619-7386-EB40-B98F-AC7C84A7BD76}">
      <dgm:prSet/>
      <dgm:spPr/>
      <dgm:t>
        <a:bodyPr/>
        <a:lstStyle/>
        <a:p>
          <a:endParaRPr lang="en-GB" sz="3600"/>
        </a:p>
      </dgm:t>
    </dgm:pt>
    <dgm:pt modelId="{7450B229-DE02-5B41-98F6-E0DF1FA5814B}">
      <dgm:prSet phldrT="[Text]" custT="1"/>
      <dgm:spPr/>
      <dgm:t>
        <a:bodyPr/>
        <a:lstStyle/>
        <a:p>
          <a:r>
            <a:rPr lang="en-GB" sz="2000" dirty="0"/>
            <a:t>Release (Following </a:t>
          </a:r>
          <a:r>
            <a:rPr lang="en-GB" sz="2000" dirty="0" err="1"/>
            <a:t>Semver</a:t>
          </a:r>
          <a:r>
            <a:rPr lang="en-GB" sz="2000" dirty="0"/>
            <a:t>)</a:t>
          </a:r>
        </a:p>
      </dgm:t>
    </dgm:pt>
    <dgm:pt modelId="{0466656D-F952-DB4B-9836-B182DA611EAD}" type="parTrans" cxnId="{323DC59F-7AEF-7040-8AA7-83F1FD2F3587}">
      <dgm:prSet/>
      <dgm:spPr/>
      <dgm:t>
        <a:bodyPr/>
        <a:lstStyle/>
        <a:p>
          <a:endParaRPr lang="en-GB" sz="3600"/>
        </a:p>
      </dgm:t>
    </dgm:pt>
    <dgm:pt modelId="{7E5EADAD-2910-724D-B6EF-51B73DD2624E}" type="sibTrans" cxnId="{323DC59F-7AEF-7040-8AA7-83F1FD2F3587}">
      <dgm:prSet/>
      <dgm:spPr/>
      <dgm:t>
        <a:bodyPr/>
        <a:lstStyle/>
        <a:p>
          <a:endParaRPr lang="en-GB" sz="3600"/>
        </a:p>
      </dgm:t>
    </dgm:pt>
    <dgm:pt modelId="{ACE15ED1-04D4-E042-8287-C8BA67719C87}" type="pres">
      <dgm:prSet presAssocID="{396D4790-A816-6241-9F02-EC5DF0658B37}" presName="cycle" presStyleCnt="0">
        <dgm:presLayoutVars>
          <dgm:dir/>
          <dgm:resizeHandles val="exact"/>
        </dgm:presLayoutVars>
      </dgm:prSet>
      <dgm:spPr/>
    </dgm:pt>
    <dgm:pt modelId="{94406028-55EC-9F40-AE08-FDBFFA88ED84}" type="pres">
      <dgm:prSet presAssocID="{BFB942E2-E1ED-0D40-B736-6AD6F6E6D50C}" presName="dummy" presStyleCnt="0"/>
      <dgm:spPr/>
    </dgm:pt>
    <dgm:pt modelId="{CEB892C4-B198-EB47-BBAD-7AF0425E2D4A}" type="pres">
      <dgm:prSet presAssocID="{BFB942E2-E1ED-0D40-B736-6AD6F6E6D50C}" presName="node" presStyleLbl="revTx" presStyleIdx="0" presStyleCnt="8">
        <dgm:presLayoutVars>
          <dgm:bulletEnabled val="1"/>
        </dgm:presLayoutVars>
      </dgm:prSet>
      <dgm:spPr/>
    </dgm:pt>
    <dgm:pt modelId="{8FC0AFD9-14CD-C847-AC86-241E424F2D91}" type="pres">
      <dgm:prSet presAssocID="{17E5D1FC-2B70-3E4F-AC0E-E48BA3F6E53E}" presName="sibTrans" presStyleLbl="node1" presStyleIdx="0" presStyleCnt="8"/>
      <dgm:spPr/>
    </dgm:pt>
    <dgm:pt modelId="{E1A57CB4-229A-A04E-8836-EA2D436939C0}" type="pres">
      <dgm:prSet presAssocID="{AB66296F-7AFF-534B-AEAA-8BD9071116BF}" presName="dummy" presStyleCnt="0"/>
      <dgm:spPr/>
    </dgm:pt>
    <dgm:pt modelId="{CBCE1060-954F-7643-82F8-45EC8C32BB26}" type="pres">
      <dgm:prSet presAssocID="{AB66296F-7AFF-534B-AEAA-8BD9071116BF}" presName="node" presStyleLbl="revTx" presStyleIdx="1" presStyleCnt="8">
        <dgm:presLayoutVars>
          <dgm:bulletEnabled val="1"/>
        </dgm:presLayoutVars>
      </dgm:prSet>
      <dgm:spPr/>
    </dgm:pt>
    <dgm:pt modelId="{56F4247E-7720-034B-BACE-F84D9AAC9F77}" type="pres">
      <dgm:prSet presAssocID="{36AB8A90-5AF0-784E-9EAE-98E06317762C}" presName="sibTrans" presStyleLbl="node1" presStyleIdx="1" presStyleCnt="8"/>
      <dgm:spPr/>
    </dgm:pt>
    <dgm:pt modelId="{011B98FA-DE7F-3D47-8A72-C947FE5BA759}" type="pres">
      <dgm:prSet presAssocID="{1562DECE-E4C4-0F44-BC1B-0269FBFE976F}" presName="dummy" presStyleCnt="0"/>
      <dgm:spPr/>
    </dgm:pt>
    <dgm:pt modelId="{A41D62CE-C803-744E-96B3-EA3E192DF194}" type="pres">
      <dgm:prSet presAssocID="{1562DECE-E4C4-0F44-BC1B-0269FBFE976F}" presName="node" presStyleLbl="revTx" presStyleIdx="2" presStyleCnt="8">
        <dgm:presLayoutVars>
          <dgm:bulletEnabled val="1"/>
        </dgm:presLayoutVars>
      </dgm:prSet>
      <dgm:spPr/>
    </dgm:pt>
    <dgm:pt modelId="{190D98B6-CF4C-7B44-86FC-8D7F63067710}" type="pres">
      <dgm:prSet presAssocID="{33FAC4B1-9AFA-8E46-96E6-0C4C089E1A62}" presName="sibTrans" presStyleLbl="node1" presStyleIdx="2" presStyleCnt="8"/>
      <dgm:spPr/>
    </dgm:pt>
    <dgm:pt modelId="{49FA284A-D62F-3E47-9F6A-A88E4D759531}" type="pres">
      <dgm:prSet presAssocID="{AC3CB130-25D7-334B-8B51-116EAD9FB483}" presName="dummy" presStyleCnt="0"/>
      <dgm:spPr/>
    </dgm:pt>
    <dgm:pt modelId="{E5BDAC5A-5044-1847-A827-8ACF346C8E91}" type="pres">
      <dgm:prSet presAssocID="{AC3CB130-25D7-334B-8B51-116EAD9FB483}" presName="node" presStyleLbl="revTx" presStyleIdx="3" presStyleCnt="8">
        <dgm:presLayoutVars>
          <dgm:bulletEnabled val="1"/>
        </dgm:presLayoutVars>
      </dgm:prSet>
      <dgm:spPr/>
    </dgm:pt>
    <dgm:pt modelId="{E33DB40E-4CCB-9F45-8F0D-EF5B8AC4430A}" type="pres">
      <dgm:prSet presAssocID="{9B353FA5-60CD-0D40-B4E7-23EB56C4B3A0}" presName="sibTrans" presStyleLbl="node1" presStyleIdx="3" presStyleCnt="8"/>
      <dgm:spPr/>
    </dgm:pt>
    <dgm:pt modelId="{CF38A083-806E-F643-9DE7-EE0502457826}" type="pres">
      <dgm:prSet presAssocID="{9585AB16-16BB-E441-B192-6318DDA2B1A2}" presName="dummy" presStyleCnt="0"/>
      <dgm:spPr/>
    </dgm:pt>
    <dgm:pt modelId="{D1818343-45D8-E941-B471-228BB178E011}" type="pres">
      <dgm:prSet presAssocID="{9585AB16-16BB-E441-B192-6318DDA2B1A2}" presName="node" presStyleLbl="revTx" presStyleIdx="4" presStyleCnt="8">
        <dgm:presLayoutVars>
          <dgm:bulletEnabled val="1"/>
        </dgm:presLayoutVars>
      </dgm:prSet>
      <dgm:spPr/>
    </dgm:pt>
    <dgm:pt modelId="{4810F4F7-C027-304D-A8F9-128C6C688C09}" type="pres">
      <dgm:prSet presAssocID="{DB89865B-9A3B-8E44-B461-3BB3A186C015}" presName="sibTrans" presStyleLbl="node1" presStyleIdx="4" presStyleCnt="8"/>
      <dgm:spPr/>
    </dgm:pt>
    <dgm:pt modelId="{7E350BC6-147D-FD4F-B2B6-5DB7DCD0F0E1}" type="pres">
      <dgm:prSet presAssocID="{1FAABA00-FAF3-C24C-B168-71A083BFC66D}" presName="dummy" presStyleCnt="0"/>
      <dgm:spPr/>
    </dgm:pt>
    <dgm:pt modelId="{502B1F63-EC77-444C-97DC-40157CD58341}" type="pres">
      <dgm:prSet presAssocID="{1FAABA00-FAF3-C24C-B168-71A083BFC66D}" presName="node" presStyleLbl="revTx" presStyleIdx="5" presStyleCnt="8">
        <dgm:presLayoutVars>
          <dgm:bulletEnabled val="1"/>
        </dgm:presLayoutVars>
      </dgm:prSet>
      <dgm:spPr/>
    </dgm:pt>
    <dgm:pt modelId="{CD8A9A81-6B7B-4C4F-ACD2-E6DE6170A77B}" type="pres">
      <dgm:prSet presAssocID="{50985546-FAF8-704E-80A3-AB6DB1B6EE38}" presName="sibTrans" presStyleLbl="node1" presStyleIdx="5" presStyleCnt="8"/>
      <dgm:spPr/>
    </dgm:pt>
    <dgm:pt modelId="{2B8EC5C1-CEDB-DD49-8DFF-D32E54AC452C}" type="pres">
      <dgm:prSet presAssocID="{7127B2E1-98B7-0D45-A1AF-4C647C1C388B}" presName="dummy" presStyleCnt="0"/>
      <dgm:spPr/>
    </dgm:pt>
    <dgm:pt modelId="{5EF20F41-1527-0245-BB5A-7DE44C1B57D7}" type="pres">
      <dgm:prSet presAssocID="{7127B2E1-98B7-0D45-A1AF-4C647C1C388B}" presName="node" presStyleLbl="revTx" presStyleIdx="6" presStyleCnt="8">
        <dgm:presLayoutVars>
          <dgm:bulletEnabled val="1"/>
        </dgm:presLayoutVars>
      </dgm:prSet>
      <dgm:spPr/>
    </dgm:pt>
    <dgm:pt modelId="{57A2D8C5-88B0-C947-AA23-EF5B6F13330D}" type="pres">
      <dgm:prSet presAssocID="{27AAE909-A5EC-7645-B1C1-08F8E0739888}" presName="sibTrans" presStyleLbl="node1" presStyleIdx="6" presStyleCnt="8"/>
      <dgm:spPr/>
    </dgm:pt>
    <dgm:pt modelId="{EAC5D797-9F5B-9642-8EB8-0DC5FD7EB058}" type="pres">
      <dgm:prSet presAssocID="{7450B229-DE02-5B41-98F6-E0DF1FA5814B}" presName="dummy" presStyleCnt="0"/>
      <dgm:spPr/>
    </dgm:pt>
    <dgm:pt modelId="{D862642A-40B2-7B43-82FB-1B6D1BA4FECF}" type="pres">
      <dgm:prSet presAssocID="{7450B229-DE02-5B41-98F6-E0DF1FA5814B}" presName="node" presStyleLbl="revTx" presStyleIdx="7" presStyleCnt="8">
        <dgm:presLayoutVars>
          <dgm:bulletEnabled val="1"/>
        </dgm:presLayoutVars>
      </dgm:prSet>
      <dgm:spPr/>
    </dgm:pt>
    <dgm:pt modelId="{9831E1CA-3CA6-1940-ACD4-CC4A37D4D943}" type="pres">
      <dgm:prSet presAssocID="{7E5EADAD-2910-724D-B6EF-51B73DD2624E}" presName="sibTrans" presStyleLbl="node1" presStyleIdx="7" presStyleCnt="8"/>
      <dgm:spPr/>
    </dgm:pt>
  </dgm:ptLst>
  <dgm:cxnLst>
    <dgm:cxn modelId="{EC9C0402-8391-AD4A-A012-E7F599C73B98}" type="presOf" srcId="{DB89865B-9A3B-8E44-B461-3BB3A186C015}" destId="{4810F4F7-C027-304D-A8F9-128C6C688C09}" srcOrd="0" destOrd="0" presId="urn:microsoft.com/office/officeart/2005/8/layout/cycle1"/>
    <dgm:cxn modelId="{4E37E005-2DA8-AE4B-B207-E5F352303A2D}" type="presOf" srcId="{396D4790-A816-6241-9F02-EC5DF0658B37}" destId="{ACE15ED1-04D4-E042-8287-C8BA67719C87}" srcOrd="0" destOrd="0" presId="urn:microsoft.com/office/officeart/2005/8/layout/cycle1"/>
    <dgm:cxn modelId="{892EF914-58BD-F243-944B-8F0330A7BE87}" type="presOf" srcId="{AC3CB130-25D7-334B-8B51-116EAD9FB483}" destId="{E5BDAC5A-5044-1847-A827-8ACF346C8E91}" srcOrd="0" destOrd="0" presId="urn:microsoft.com/office/officeart/2005/8/layout/cycle1"/>
    <dgm:cxn modelId="{54354619-7386-EB40-B98F-AC7C84A7BD76}" srcId="{396D4790-A816-6241-9F02-EC5DF0658B37}" destId="{7127B2E1-98B7-0D45-A1AF-4C647C1C388B}" srcOrd="6" destOrd="0" parTransId="{C6E49268-8DA1-E945-BB1C-C936EE0A412F}" sibTransId="{27AAE909-A5EC-7645-B1C1-08F8E0739888}"/>
    <dgm:cxn modelId="{8901BB28-9991-104E-89C2-540EF645FAA2}" type="presOf" srcId="{7450B229-DE02-5B41-98F6-E0DF1FA5814B}" destId="{D862642A-40B2-7B43-82FB-1B6D1BA4FECF}" srcOrd="0" destOrd="0" presId="urn:microsoft.com/office/officeart/2005/8/layout/cycle1"/>
    <dgm:cxn modelId="{678C912B-94ED-9149-9438-049B1AC0D286}" type="presOf" srcId="{50985546-FAF8-704E-80A3-AB6DB1B6EE38}" destId="{CD8A9A81-6B7B-4C4F-ACD2-E6DE6170A77B}" srcOrd="0" destOrd="0" presId="urn:microsoft.com/office/officeart/2005/8/layout/cycle1"/>
    <dgm:cxn modelId="{FC2E0C58-7873-934F-8F58-07E9F3E5C278}" type="presOf" srcId="{33FAC4B1-9AFA-8E46-96E6-0C4C089E1A62}" destId="{190D98B6-CF4C-7B44-86FC-8D7F63067710}" srcOrd="0" destOrd="0" presId="urn:microsoft.com/office/officeart/2005/8/layout/cycle1"/>
    <dgm:cxn modelId="{5B9B1B65-FF10-7844-81E7-68C534DC6D54}" srcId="{396D4790-A816-6241-9F02-EC5DF0658B37}" destId="{1FAABA00-FAF3-C24C-B168-71A083BFC66D}" srcOrd="5" destOrd="0" parTransId="{D0914A8F-87A3-B84C-B8E3-E6D55CF18932}" sibTransId="{50985546-FAF8-704E-80A3-AB6DB1B6EE38}"/>
    <dgm:cxn modelId="{04B3EB71-0CE0-FA4D-AF6C-2F7D8FA09102}" type="presOf" srcId="{BFB942E2-E1ED-0D40-B736-6AD6F6E6D50C}" destId="{CEB892C4-B198-EB47-BBAD-7AF0425E2D4A}" srcOrd="0" destOrd="0" presId="urn:microsoft.com/office/officeart/2005/8/layout/cycle1"/>
    <dgm:cxn modelId="{F0FFEC71-C644-1D4C-95BA-83387C7BDDE8}" srcId="{396D4790-A816-6241-9F02-EC5DF0658B37}" destId="{1562DECE-E4C4-0F44-BC1B-0269FBFE976F}" srcOrd="2" destOrd="0" parTransId="{6CF8CAFA-92A9-CB44-BC6E-38F6282ADCA4}" sibTransId="{33FAC4B1-9AFA-8E46-96E6-0C4C089E1A62}"/>
    <dgm:cxn modelId="{0EA31375-9DAA-D045-8F75-5FB5206B15F0}" type="presOf" srcId="{27AAE909-A5EC-7645-B1C1-08F8E0739888}" destId="{57A2D8C5-88B0-C947-AA23-EF5B6F13330D}" srcOrd="0" destOrd="0" presId="urn:microsoft.com/office/officeart/2005/8/layout/cycle1"/>
    <dgm:cxn modelId="{12964A75-1AAE-6244-8549-658B2C049D79}" type="presOf" srcId="{1562DECE-E4C4-0F44-BC1B-0269FBFE976F}" destId="{A41D62CE-C803-744E-96B3-EA3E192DF194}" srcOrd="0" destOrd="0" presId="urn:microsoft.com/office/officeart/2005/8/layout/cycle1"/>
    <dgm:cxn modelId="{2D8E1479-80EB-7049-938B-DAF986F36279}" type="presOf" srcId="{17E5D1FC-2B70-3E4F-AC0E-E48BA3F6E53E}" destId="{8FC0AFD9-14CD-C847-AC86-241E424F2D91}" srcOrd="0" destOrd="0" presId="urn:microsoft.com/office/officeart/2005/8/layout/cycle1"/>
    <dgm:cxn modelId="{0FEAAD7F-57F4-1346-A2A7-4A7A004B50C0}" type="presOf" srcId="{7E5EADAD-2910-724D-B6EF-51B73DD2624E}" destId="{9831E1CA-3CA6-1940-ACD4-CC4A37D4D943}" srcOrd="0" destOrd="0" presId="urn:microsoft.com/office/officeart/2005/8/layout/cycle1"/>
    <dgm:cxn modelId="{0B5C8F93-C4CF-B647-AE87-E31278323673}" type="presOf" srcId="{9585AB16-16BB-E441-B192-6318DDA2B1A2}" destId="{D1818343-45D8-E941-B471-228BB178E011}" srcOrd="0" destOrd="0" presId="urn:microsoft.com/office/officeart/2005/8/layout/cycle1"/>
    <dgm:cxn modelId="{30188B95-111F-F248-BFE7-AC854CE0753B}" srcId="{396D4790-A816-6241-9F02-EC5DF0658B37}" destId="{9585AB16-16BB-E441-B192-6318DDA2B1A2}" srcOrd="4" destOrd="0" parTransId="{F8943B98-F843-F64E-A5C1-2CF2B2733DA5}" sibTransId="{DB89865B-9A3B-8E44-B461-3BB3A186C015}"/>
    <dgm:cxn modelId="{323DC59F-7AEF-7040-8AA7-83F1FD2F3587}" srcId="{396D4790-A816-6241-9F02-EC5DF0658B37}" destId="{7450B229-DE02-5B41-98F6-E0DF1FA5814B}" srcOrd="7" destOrd="0" parTransId="{0466656D-F952-DB4B-9836-B182DA611EAD}" sibTransId="{7E5EADAD-2910-724D-B6EF-51B73DD2624E}"/>
    <dgm:cxn modelId="{FF1C87A2-3AC3-2545-A025-51C7BBA94196}" type="presOf" srcId="{9B353FA5-60CD-0D40-B4E7-23EB56C4B3A0}" destId="{E33DB40E-4CCB-9F45-8F0D-EF5B8AC4430A}" srcOrd="0" destOrd="0" presId="urn:microsoft.com/office/officeart/2005/8/layout/cycle1"/>
    <dgm:cxn modelId="{1549ADA8-B12E-4B4E-8B69-DDF8258FED9C}" srcId="{396D4790-A816-6241-9F02-EC5DF0658B37}" destId="{BFB942E2-E1ED-0D40-B736-6AD6F6E6D50C}" srcOrd="0" destOrd="0" parTransId="{C15476D2-A5E7-864B-97C0-03448690506A}" sibTransId="{17E5D1FC-2B70-3E4F-AC0E-E48BA3F6E53E}"/>
    <dgm:cxn modelId="{4B8FE4B9-D811-3E4D-A147-06A56CD3F0D5}" srcId="{396D4790-A816-6241-9F02-EC5DF0658B37}" destId="{AC3CB130-25D7-334B-8B51-116EAD9FB483}" srcOrd="3" destOrd="0" parTransId="{86EFB75B-FDA0-A541-ABBF-C0A7AFCBB70D}" sibTransId="{9B353FA5-60CD-0D40-B4E7-23EB56C4B3A0}"/>
    <dgm:cxn modelId="{5C7318C2-9823-D641-BC9C-62582FEB2BD9}" type="presOf" srcId="{36AB8A90-5AF0-784E-9EAE-98E06317762C}" destId="{56F4247E-7720-034B-BACE-F84D9AAC9F77}" srcOrd="0" destOrd="0" presId="urn:microsoft.com/office/officeart/2005/8/layout/cycle1"/>
    <dgm:cxn modelId="{594756D9-FC96-824F-A489-A2822C972394}" type="presOf" srcId="{7127B2E1-98B7-0D45-A1AF-4C647C1C388B}" destId="{5EF20F41-1527-0245-BB5A-7DE44C1B57D7}" srcOrd="0" destOrd="0" presId="urn:microsoft.com/office/officeart/2005/8/layout/cycle1"/>
    <dgm:cxn modelId="{DCA80AEC-07ED-F640-9EAB-27F8806C58B1}" type="presOf" srcId="{1FAABA00-FAF3-C24C-B168-71A083BFC66D}" destId="{502B1F63-EC77-444C-97DC-40157CD58341}" srcOrd="0" destOrd="0" presId="urn:microsoft.com/office/officeart/2005/8/layout/cycle1"/>
    <dgm:cxn modelId="{B4D184F5-65DC-AF4C-BA85-F77CEF018440}" srcId="{396D4790-A816-6241-9F02-EC5DF0658B37}" destId="{AB66296F-7AFF-534B-AEAA-8BD9071116BF}" srcOrd="1" destOrd="0" parTransId="{0A379E92-91D6-A040-AB84-17F75A8FF972}" sibTransId="{36AB8A90-5AF0-784E-9EAE-98E06317762C}"/>
    <dgm:cxn modelId="{F472BCF8-1E27-F143-B1B7-D5963C27043E}" type="presOf" srcId="{AB66296F-7AFF-534B-AEAA-8BD9071116BF}" destId="{CBCE1060-954F-7643-82F8-45EC8C32BB26}" srcOrd="0" destOrd="0" presId="urn:microsoft.com/office/officeart/2005/8/layout/cycle1"/>
    <dgm:cxn modelId="{027CBB00-DDBB-4046-9FBF-2040CE0E867F}" type="presParOf" srcId="{ACE15ED1-04D4-E042-8287-C8BA67719C87}" destId="{94406028-55EC-9F40-AE08-FDBFFA88ED84}" srcOrd="0" destOrd="0" presId="urn:microsoft.com/office/officeart/2005/8/layout/cycle1"/>
    <dgm:cxn modelId="{F27AD343-348B-D944-9EC2-135A0EEA408F}" type="presParOf" srcId="{ACE15ED1-04D4-E042-8287-C8BA67719C87}" destId="{CEB892C4-B198-EB47-BBAD-7AF0425E2D4A}" srcOrd="1" destOrd="0" presId="urn:microsoft.com/office/officeart/2005/8/layout/cycle1"/>
    <dgm:cxn modelId="{30F07390-26A0-E741-92DD-060920DEF920}" type="presParOf" srcId="{ACE15ED1-04D4-E042-8287-C8BA67719C87}" destId="{8FC0AFD9-14CD-C847-AC86-241E424F2D91}" srcOrd="2" destOrd="0" presId="urn:microsoft.com/office/officeart/2005/8/layout/cycle1"/>
    <dgm:cxn modelId="{7C489C0F-42CD-F948-9FA8-F81C8C4E1FB0}" type="presParOf" srcId="{ACE15ED1-04D4-E042-8287-C8BA67719C87}" destId="{E1A57CB4-229A-A04E-8836-EA2D436939C0}" srcOrd="3" destOrd="0" presId="urn:microsoft.com/office/officeart/2005/8/layout/cycle1"/>
    <dgm:cxn modelId="{64AA522C-DE40-C14A-996E-9679D2D898AC}" type="presParOf" srcId="{ACE15ED1-04D4-E042-8287-C8BA67719C87}" destId="{CBCE1060-954F-7643-82F8-45EC8C32BB26}" srcOrd="4" destOrd="0" presId="urn:microsoft.com/office/officeart/2005/8/layout/cycle1"/>
    <dgm:cxn modelId="{2DCDDE4F-5C54-F844-BCB2-9489BAC4A1E5}" type="presParOf" srcId="{ACE15ED1-04D4-E042-8287-C8BA67719C87}" destId="{56F4247E-7720-034B-BACE-F84D9AAC9F77}" srcOrd="5" destOrd="0" presId="urn:microsoft.com/office/officeart/2005/8/layout/cycle1"/>
    <dgm:cxn modelId="{DAD1AA1A-1B74-DE4F-A2BE-D24149A29C21}" type="presParOf" srcId="{ACE15ED1-04D4-E042-8287-C8BA67719C87}" destId="{011B98FA-DE7F-3D47-8A72-C947FE5BA759}" srcOrd="6" destOrd="0" presId="urn:microsoft.com/office/officeart/2005/8/layout/cycle1"/>
    <dgm:cxn modelId="{061E17AB-319F-6241-9939-041F4103E5C6}" type="presParOf" srcId="{ACE15ED1-04D4-E042-8287-C8BA67719C87}" destId="{A41D62CE-C803-744E-96B3-EA3E192DF194}" srcOrd="7" destOrd="0" presId="urn:microsoft.com/office/officeart/2005/8/layout/cycle1"/>
    <dgm:cxn modelId="{5B2BBE7F-2EC0-1A45-914C-ED04DD873179}" type="presParOf" srcId="{ACE15ED1-04D4-E042-8287-C8BA67719C87}" destId="{190D98B6-CF4C-7B44-86FC-8D7F63067710}" srcOrd="8" destOrd="0" presId="urn:microsoft.com/office/officeart/2005/8/layout/cycle1"/>
    <dgm:cxn modelId="{265E55B5-E9E3-484F-8333-F43D40F17F11}" type="presParOf" srcId="{ACE15ED1-04D4-E042-8287-C8BA67719C87}" destId="{49FA284A-D62F-3E47-9F6A-A88E4D759531}" srcOrd="9" destOrd="0" presId="urn:microsoft.com/office/officeart/2005/8/layout/cycle1"/>
    <dgm:cxn modelId="{9DB9AB02-0D3C-CC40-A661-6B741DB5745A}" type="presParOf" srcId="{ACE15ED1-04D4-E042-8287-C8BA67719C87}" destId="{E5BDAC5A-5044-1847-A827-8ACF346C8E91}" srcOrd="10" destOrd="0" presId="urn:microsoft.com/office/officeart/2005/8/layout/cycle1"/>
    <dgm:cxn modelId="{9B32FCD7-9135-9346-80AD-95B8FDE8A2D1}" type="presParOf" srcId="{ACE15ED1-04D4-E042-8287-C8BA67719C87}" destId="{E33DB40E-4CCB-9F45-8F0D-EF5B8AC4430A}" srcOrd="11" destOrd="0" presId="urn:microsoft.com/office/officeart/2005/8/layout/cycle1"/>
    <dgm:cxn modelId="{E080AEF8-BF32-6041-89C3-B793EFCFA543}" type="presParOf" srcId="{ACE15ED1-04D4-E042-8287-C8BA67719C87}" destId="{CF38A083-806E-F643-9DE7-EE0502457826}" srcOrd="12" destOrd="0" presId="urn:microsoft.com/office/officeart/2005/8/layout/cycle1"/>
    <dgm:cxn modelId="{8761A1B2-8B71-C04C-A817-2CD4E01EB2CC}" type="presParOf" srcId="{ACE15ED1-04D4-E042-8287-C8BA67719C87}" destId="{D1818343-45D8-E941-B471-228BB178E011}" srcOrd="13" destOrd="0" presId="urn:microsoft.com/office/officeart/2005/8/layout/cycle1"/>
    <dgm:cxn modelId="{D6461DFA-48FA-0543-AA85-205D8F1FE902}" type="presParOf" srcId="{ACE15ED1-04D4-E042-8287-C8BA67719C87}" destId="{4810F4F7-C027-304D-A8F9-128C6C688C09}" srcOrd="14" destOrd="0" presId="urn:microsoft.com/office/officeart/2005/8/layout/cycle1"/>
    <dgm:cxn modelId="{FBB521A8-169E-9A4E-8B9F-4FE49B9C4703}" type="presParOf" srcId="{ACE15ED1-04D4-E042-8287-C8BA67719C87}" destId="{7E350BC6-147D-FD4F-B2B6-5DB7DCD0F0E1}" srcOrd="15" destOrd="0" presId="urn:microsoft.com/office/officeart/2005/8/layout/cycle1"/>
    <dgm:cxn modelId="{52E4C3D2-8233-8E42-8A78-2F53238D37D1}" type="presParOf" srcId="{ACE15ED1-04D4-E042-8287-C8BA67719C87}" destId="{502B1F63-EC77-444C-97DC-40157CD58341}" srcOrd="16" destOrd="0" presId="urn:microsoft.com/office/officeart/2005/8/layout/cycle1"/>
    <dgm:cxn modelId="{B9400BE2-385C-8343-A2C9-F79F6FD9F4B3}" type="presParOf" srcId="{ACE15ED1-04D4-E042-8287-C8BA67719C87}" destId="{CD8A9A81-6B7B-4C4F-ACD2-E6DE6170A77B}" srcOrd="17" destOrd="0" presId="urn:microsoft.com/office/officeart/2005/8/layout/cycle1"/>
    <dgm:cxn modelId="{D98E937E-C9CC-784C-A10F-81C72B64E790}" type="presParOf" srcId="{ACE15ED1-04D4-E042-8287-C8BA67719C87}" destId="{2B8EC5C1-CEDB-DD49-8DFF-D32E54AC452C}" srcOrd="18" destOrd="0" presId="urn:microsoft.com/office/officeart/2005/8/layout/cycle1"/>
    <dgm:cxn modelId="{147791AF-92E3-0D42-8444-F32B49580FB6}" type="presParOf" srcId="{ACE15ED1-04D4-E042-8287-C8BA67719C87}" destId="{5EF20F41-1527-0245-BB5A-7DE44C1B57D7}" srcOrd="19" destOrd="0" presId="urn:microsoft.com/office/officeart/2005/8/layout/cycle1"/>
    <dgm:cxn modelId="{E303C01A-A2F5-0E47-8505-A773DE1419D3}" type="presParOf" srcId="{ACE15ED1-04D4-E042-8287-C8BA67719C87}" destId="{57A2D8C5-88B0-C947-AA23-EF5B6F13330D}" srcOrd="20" destOrd="0" presId="urn:microsoft.com/office/officeart/2005/8/layout/cycle1"/>
    <dgm:cxn modelId="{61D9F4DE-B697-8B44-BAF5-ED7357CE7EC4}" type="presParOf" srcId="{ACE15ED1-04D4-E042-8287-C8BA67719C87}" destId="{EAC5D797-9F5B-9642-8EB8-0DC5FD7EB058}" srcOrd="21" destOrd="0" presId="urn:microsoft.com/office/officeart/2005/8/layout/cycle1"/>
    <dgm:cxn modelId="{F9C19529-C744-6744-99DA-4B9DA5BFE66B}" type="presParOf" srcId="{ACE15ED1-04D4-E042-8287-C8BA67719C87}" destId="{D862642A-40B2-7B43-82FB-1B6D1BA4FECF}" srcOrd="22" destOrd="0" presId="urn:microsoft.com/office/officeart/2005/8/layout/cycle1"/>
    <dgm:cxn modelId="{7A1B6DDA-D90D-BC45-9056-C0068D80108F}" type="presParOf" srcId="{ACE15ED1-04D4-E042-8287-C8BA67719C87}" destId="{9831E1CA-3CA6-1940-ACD4-CC4A37D4D943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2C4-B198-EB47-BBAD-7AF0425E2D4A}">
      <dsp:nvSpPr>
        <dsp:cNvPr id="0" name=""/>
        <dsp:cNvSpPr/>
      </dsp:nvSpPr>
      <dsp:spPr>
        <a:xfrm>
          <a:off x="6673819" y="1496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Collect Inputs</a:t>
          </a:r>
        </a:p>
      </dsp:txBody>
      <dsp:txXfrm>
        <a:off x="6673819" y="1496"/>
        <a:ext cx="1190624" cy="1190624"/>
      </dsp:txXfrm>
    </dsp:sp>
    <dsp:sp modelId="{8FC0AFD9-14CD-C847-AC86-241E424F2D91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19269120"/>
            <a:gd name="adj4" fmla="val 1831387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1060-954F-7643-82F8-45EC8C32BB26}">
      <dsp:nvSpPr>
        <dsp:cNvPr id="0" name=""/>
        <dsp:cNvSpPr/>
      </dsp:nvSpPr>
      <dsp:spPr>
        <a:xfrm>
          <a:off x="8332878" y="1660555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Coalesce Findings</a:t>
          </a:r>
        </a:p>
      </dsp:txBody>
      <dsp:txXfrm>
        <a:off x="8332878" y="1660555"/>
        <a:ext cx="1190624" cy="1190624"/>
      </dsp:txXfrm>
    </dsp:sp>
    <dsp:sp modelId="{56F4247E-7720-034B-BACE-F84D9AAC9F77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434872"/>
            <a:gd name="adj4" fmla="val 2094812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D62CE-C803-744E-96B3-EA3E192DF194}">
      <dsp:nvSpPr>
        <dsp:cNvPr id="0" name=""/>
        <dsp:cNvSpPr/>
      </dsp:nvSpPr>
      <dsp:spPr>
        <a:xfrm>
          <a:off x="8332878" y="4006819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Make Recommendations</a:t>
          </a:r>
        </a:p>
      </dsp:txBody>
      <dsp:txXfrm>
        <a:off x="8332878" y="4006819"/>
        <a:ext cx="1190624" cy="1190624"/>
      </dsp:txXfrm>
    </dsp:sp>
    <dsp:sp modelId="{190D98B6-CF4C-7B44-86FC-8D7F63067710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3069120"/>
            <a:gd name="adj4" fmla="val 211387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DAC5A-5044-1847-A827-8ACF346C8E91}">
      <dsp:nvSpPr>
        <dsp:cNvPr id="0" name=""/>
        <dsp:cNvSpPr/>
      </dsp:nvSpPr>
      <dsp:spPr>
        <a:xfrm>
          <a:off x="6673819" y="5665878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Review Findings</a:t>
          </a:r>
        </a:p>
      </dsp:txBody>
      <dsp:txXfrm>
        <a:off x="6673819" y="5665878"/>
        <a:ext cx="1190624" cy="1190624"/>
      </dsp:txXfrm>
    </dsp:sp>
    <dsp:sp modelId="{E33DB40E-4CCB-9F45-8F0D-EF5B8AC4430A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5834872"/>
            <a:gd name="adj4" fmla="val 474812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18343-45D8-E941-B471-228BB178E011}">
      <dsp:nvSpPr>
        <dsp:cNvPr id="0" name=""/>
        <dsp:cNvSpPr/>
      </dsp:nvSpPr>
      <dsp:spPr>
        <a:xfrm>
          <a:off x="4327555" y="5665878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Release for Public Comment</a:t>
          </a:r>
        </a:p>
      </dsp:txBody>
      <dsp:txXfrm>
        <a:off x="4327555" y="5665878"/>
        <a:ext cx="1190624" cy="1190624"/>
      </dsp:txXfrm>
    </dsp:sp>
    <dsp:sp modelId="{4810F4F7-C027-304D-A8F9-128C6C688C09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8469120"/>
            <a:gd name="adj4" fmla="val 751387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B1F63-EC77-444C-97DC-40157CD58341}">
      <dsp:nvSpPr>
        <dsp:cNvPr id="0" name=""/>
        <dsp:cNvSpPr/>
      </dsp:nvSpPr>
      <dsp:spPr>
        <a:xfrm>
          <a:off x="2668496" y="4006819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Review Comments</a:t>
          </a:r>
        </a:p>
      </dsp:txBody>
      <dsp:txXfrm>
        <a:off x="2668496" y="4006819"/>
        <a:ext cx="1190624" cy="1190624"/>
      </dsp:txXfrm>
    </dsp:sp>
    <dsp:sp modelId="{CD8A9A81-6B7B-4C4F-ACD2-E6DE6170A77B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11234872"/>
            <a:gd name="adj4" fmla="val 1014812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20F41-1527-0245-BB5A-7DE44C1B57D7}">
      <dsp:nvSpPr>
        <dsp:cNvPr id="0" name=""/>
        <dsp:cNvSpPr/>
      </dsp:nvSpPr>
      <dsp:spPr>
        <a:xfrm>
          <a:off x="2668496" y="1660555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Finalise Recommendations</a:t>
          </a:r>
        </a:p>
      </dsp:txBody>
      <dsp:txXfrm>
        <a:off x="2668496" y="1660555"/>
        <a:ext cx="1190624" cy="1190624"/>
      </dsp:txXfrm>
    </dsp:sp>
    <dsp:sp modelId="{57A2D8C5-88B0-C947-AA23-EF5B6F13330D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13869120"/>
            <a:gd name="adj4" fmla="val 1291387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2642A-40B2-7B43-82FB-1B6D1BA4FECF}">
      <dsp:nvSpPr>
        <dsp:cNvPr id="0" name=""/>
        <dsp:cNvSpPr/>
      </dsp:nvSpPr>
      <dsp:spPr>
        <a:xfrm>
          <a:off x="4327555" y="1496"/>
          <a:ext cx="1190624" cy="119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Release (Following </a:t>
          </a:r>
          <a:r>
            <a:rPr lang="en-GB" sz="2000" kern="1200" dirty="0" err="1"/>
            <a:t>Semver</a:t>
          </a:r>
          <a:r>
            <a:rPr lang="en-GB" sz="2000" kern="1200" dirty="0"/>
            <a:t>)</a:t>
          </a:r>
        </a:p>
      </dsp:txBody>
      <dsp:txXfrm>
        <a:off x="4327555" y="1496"/>
        <a:ext cx="1190624" cy="1190624"/>
      </dsp:txXfrm>
    </dsp:sp>
    <dsp:sp modelId="{9831E1CA-3CA6-1940-ACD4-CC4A37D4D943}">
      <dsp:nvSpPr>
        <dsp:cNvPr id="0" name=""/>
        <dsp:cNvSpPr/>
      </dsp:nvSpPr>
      <dsp:spPr>
        <a:xfrm>
          <a:off x="2778938" y="111938"/>
          <a:ext cx="6634122" cy="6634122"/>
        </a:xfrm>
        <a:prstGeom prst="circularArrow">
          <a:avLst>
            <a:gd name="adj1" fmla="val 3500"/>
            <a:gd name="adj2" fmla="val 217004"/>
            <a:gd name="adj3" fmla="val 16634872"/>
            <a:gd name="adj4" fmla="val 1554812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6CAF-5E3A-C45A-5B76-3BB3B4B2B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4EC3C-E07C-5138-9B52-AB1DF1B80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CFB67-045B-7957-FD8C-63D3CF17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3AB5-9F5D-B979-0D3F-62778105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78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5F05FA-C277-F049-837B-BF8D18B731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18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5F05FA-C277-F049-837B-BF8D18B731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54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83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3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8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8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5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1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CA5-C712-35B1-F615-EAA4FE47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3F9D-DB48-BE30-BE9A-333E5656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561C-B2F0-4EC3-697D-DAF04F27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097A-5A5D-9D95-324E-017A00F2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0B90-12C8-AB64-CB8B-F7A53E81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370-0071-C54F-1083-9487FDF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2EF8-646A-EC85-72A0-6D760DD4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134A-A4CD-7C8B-5147-53BCCA2A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E45D-F917-B60E-0DFF-FAB84D2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4DB6-2828-CE01-13DD-29CC8616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2071-B03D-1244-A4CE-6EAE9E1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582-BDBC-1694-7667-07699808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4A65-362E-F196-C855-7476BC8A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22C9-3D31-BCB2-51DD-4DD1CF03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F0DF-3DDD-BD60-A412-1BF8050F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5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8AD6-27CD-F6E2-9D6E-1274D49F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753-9721-EF24-3A29-E11820107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6D250-1192-BA10-BB6B-2792851B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CB10F-BEC8-E467-B00B-4AB46E3E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7DEA-E62B-A030-3909-AF69DB4B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7D3B-02EC-CA17-9472-486FA6A8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9CAC-AC45-0A5C-A9F7-9B785857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90E1-C8C1-6CAB-D9B2-414A6155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CB00-2A3C-2D23-D1E0-71A1BB41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FD776-C69C-EFDF-3116-465A9477D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F752-EEA1-F491-E36B-930DD54B1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DA6D8-1BFC-B18E-ABAC-53F4DB70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667CC-5F2E-AF40-AFA6-F52A9E94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35C42-E7BD-0DCC-D847-BA1664C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7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8D9F-48C7-26F1-BC70-4D3DE17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751A7-1526-60F3-F6FA-9A202229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1592-2101-BF50-4183-CE6BCE7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9E1C-9A0C-7E24-3046-4CAF0CC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35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BC901-066D-EB90-5B22-AD52B387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1178D-6894-6C3C-4DEE-A6636A7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A18EA-23B4-31DC-EEDC-CEDA5BE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5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23E2-0F11-7CBA-BEB6-93CD78A8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1B79-BA8C-1E0F-AF1A-34AFF00D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E2AF-A45A-1853-68B1-C69B64DD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4DD21-633B-5349-E24D-F98F32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1EE43-309E-F8D3-EC48-7AE81520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8510-FECA-1FEB-5EC6-0C4E0EC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1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920E-8B28-A3CB-F5D3-E71DCD87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0FD03-B6E2-E593-D40D-A67B0C57D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2959E-1676-764A-9AD3-DC0B5DE5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147A-7F49-FDA8-B530-70B45B47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FAE4-B20F-188E-699C-DCEC5DF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CBF2-EDD9-9903-5021-93DE1615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3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8B45-43AC-95AB-2D53-60B89D9D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D733B-01A6-5562-5E51-FAF2397B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D431-FB7D-8893-3976-CAEA896A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AFC7-6B66-6A28-F7ED-9C1A014F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937B-AA36-B6AE-085E-000D0A1E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6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1EAA9-C7C3-1CF3-6740-F9AA4F5D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F481-022D-1F82-3617-AD29364C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1DE3-43CF-43CF-0ACD-C3BCCCA0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2D05-1492-CC04-F2C9-312E960E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6761-5CD7-23C7-B8EA-4ADE554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48F85-B1E9-C771-5F43-5AE63F4F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436E-1857-EA6A-1B2E-2A1DFFBB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208C-136D-1864-6AE4-BE883955B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7BD5B-0359-B04C-BA8B-74DDCC663D9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5FA1-5711-EB6B-0F0A-30CD0E27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1CAD-51A2-8C8B-97B0-928F57396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F3E15-DF28-3545-891D-4F8D4229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7730874-BE6E-6865-2948-1BCD19548FB5}"/>
              </a:ext>
            </a:extLst>
          </p:cNvPr>
          <p:cNvSpPr/>
          <p:nvPr/>
        </p:nvSpPr>
        <p:spPr>
          <a:xfrm>
            <a:off x="942367" y="3736538"/>
            <a:ext cx="9867014" cy="2611100"/>
          </a:xfrm>
          <a:prstGeom prst="roundRect">
            <a:avLst>
              <a:gd name="adj" fmla="val 9691"/>
            </a:avLst>
          </a:prstGeom>
          <a:solidFill>
            <a:schemeClr val="bg2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EE278FA-8B35-B681-3E17-B4C65078A6EF}"/>
              </a:ext>
            </a:extLst>
          </p:cNvPr>
          <p:cNvSpPr/>
          <p:nvPr/>
        </p:nvSpPr>
        <p:spPr>
          <a:xfrm>
            <a:off x="956930" y="372140"/>
            <a:ext cx="9867014" cy="3230521"/>
          </a:xfrm>
          <a:prstGeom prst="roundRect">
            <a:avLst>
              <a:gd name="adj" fmla="val 9691"/>
            </a:avLst>
          </a:prstGeom>
          <a:solidFill>
            <a:schemeClr val="bg2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FDD91DA-139D-19E9-2A1E-EC476AF29AC9}"/>
              </a:ext>
            </a:extLst>
          </p:cNvPr>
          <p:cNvSpPr/>
          <p:nvPr/>
        </p:nvSpPr>
        <p:spPr>
          <a:xfrm>
            <a:off x="4438093" y="1810239"/>
            <a:ext cx="5944398" cy="1640022"/>
          </a:xfrm>
          <a:prstGeom prst="roundRect">
            <a:avLst>
              <a:gd name="adj" fmla="val 9691"/>
            </a:avLst>
          </a:prstGeom>
          <a:solidFill>
            <a:schemeClr val="bg1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6AA51766-0029-36D5-C84D-F0A8F8AC6466}"/>
              </a:ext>
            </a:extLst>
          </p:cNvPr>
          <p:cNvSpPr/>
          <p:nvPr/>
        </p:nvSpPr>
        <p:spPr>
          <a:xfrm>
            <a:off x="4438093" y="3925186"/>
            <a:ext cx="5944398" cy="1883349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14384B-80B8-C18E-CDF9-62CA9452708C}"/>
              </a:ext>
            </a:extLst>
          </p:cNvPr>
          <p:cNvSpPr/>
          <p:nvPr/>
        </p:nvSpPr>
        <p:spPr>
          <a:xfrm>
            <a:off x="1187346" y="689572"/>
            <a:ext cx="2095043" cy="763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UN/CEFACT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8BDD4C-5DB1-77B3-FF4D-AFF9CA21137C}"/>
              </a:ext>
            </a:extLst>
          </p:cNvPr>
          <p:cNvSpPr/>
          <p:nvPr/>
        </p:nvSpPr>
        <p:spPr>
          <a:xfrm>
            <a:off x="1187346" y="1966144"/>
            <a:ext cx="2107524" cy="763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Member States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(experts from industry, government, </a:t>
            </a:r>
            <a:r>
              <a:rPr lang="en-AU" sz="1200" dirty="0" err="1">
                <a:solidFill>
                  <a:schemeClr val="tx1"/>
                </a:solidFill>
              </a:rPr>
              <a:t>ngo</a:t>
            </a:r>
            <a:r>
              <a:rPr lang="en-AU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3A1FE2-839E-ACAF-9469-A8C058C14BC5}"/>
              </a:ext>
            </a:extLst>
          </p:cNvPr>
          <p:cNvSpPr/>
          <p:nvPr/>
        </p:nvSpPr>
        <p:spPr>
          <a:xfrm>
            <a:off x="4830181" y="1966145"/>
            <a:ext cx="2107524" cy="7637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1" dirty="0"/>
              <a:t>Expert Group</a:t>
            </a:r>
          </a:p>
          <a:p>
            <a:pPr algn="ctr"/>
            <a:r>
              <a:rPr lang="en-AU" sz="1400" b="1" dirty="0"/>
              <a:t>UNTP Working Group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D61DE5-4F07-18E7-BD48-B387C626EC5B}"/>
              </a:ext>
            </a:extLst>
          </p:cNvPr>
          <p:cNvSpPr/>
          <p:nvPr/>
        </p:nvSpPr>
        <p:spPr>
          <a:xfrm>
            <a:off x="4830182" y="4382239"/>
            <a:ext cx="2107522" cy="6573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UNTP Extension Working 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F4A8FA-AAB9-98E0-7D73-A6BB89CE8C2F}"/>
              </a:ext>
            </a:extLst>
          </p:cNvPr>
          <p:cNvSpPr/>
          <p:nvPr/>
        </p:nvSpPr>
        <p:spPr>
          <a:xfrm>
            <a:off x="7386999" y="772337"/>
            <a:ext cx="2048433" cy="763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Other Standards Bodies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(ISO, CEN, IEC, etc)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A65207-62B7-369E-08C4-F757DCCBB438}"/>
              </a:ext>
            </a:extLst>
          </p:cNvPr>
          <p:cNvSpPr/>
          <p:nvPr/>
        </p:nvSpPr>
        <p:spPr>
          <a:xfrm>
            <a:off x="1197347" y="5022738"/>
            <a:ext cx="2107524" cy="763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Member Organisations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(potential implementers including industry, govt, </a:t>
            </a:r>
            <a:r>
              <a:rPr lang="en-AU" sz="1200" dirty="0" err="1">
                <a:solidFill>
                  <a:schemeClr val="tx1"/>
                </a:solidFill>
              </a:rPr>
              <a:t>ngo</a:t>
            </a:r>
            <a:r>
              <a:rPr lang="en-AU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42F6C4-1210-686B-32E9-D1734EA1950F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3282389" y="1071469"/>
            <a:ext cx="2601554" cy="89467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>
            <a:extLst>
              <a:ext uri="{FF2B5EF4-FFF2-40B4-BE49-F238E27FC236}">
                <a16:creationId xmlns:a16="http://schemas.microsoft.com/office/drawing/2014/main" id="{7025EC09-6B4A-5684-5710-47C3CFCE588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294870" y="2348041"/>
            <a:ext cx="153531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9106C0EF-8773-91D9-0862-2CA0F539F38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883943" y="2729938"/>
            <a:ext cx="0" cy="1652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6DAC5DA9-B751-B8B2-E49E-1EA589FED6AF}"/>
              </a:ext>
            </a:extLst>
          </p:cNvPr>
          <p:cNvCxnSpPr>
            <a:cxnSpLocks/>
          </p:cNvCxnSpPr>
          <p:nvPr/>
        </p:nvCxnSpPr>
        <p:spPr>
          <a:xfrm flipV="1">
            <a:off x="3358551" y="5039559"/>
            <a:ext cx="2131465" cy="36507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9687BA6-C389-5AB3-8186-371720577F13}"/>
              </a:ext>
            </a:extLst>
          </p:cNvPr>
          <p:cNvSpPr/>
          <p:nvPr/>
        </p:nvSpPr>
        <p:spPr>
          <a:xfrm>
            <a:off x="7413960" y="5062796"/>
            <a:ext cx="2107522" cy="5794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1" dirty="0"/>
              <a:t>Work Products</a:t>
            </a:r>
          </a:p>
          <a:p>
            <a:pPr algn="ctr"/>
            <a:r>
              <a:rPr lang="en-AU" sz="1400" b="1" dirty="0"/>
              <a:t>UNTP Extension</a:t>
            </a:r>
          </a:p>
          <a:p>
            <a:pPr algn="ctr"/>
            <a:r>
              <a:rPr lang="en-AU" sz="1200" b="1" i="1" dirty="0"/>
              <a:t>Version </a:t>
            </a:r>
            <a:r>
              <a:rPr lang="en-AU" sz="1200" b="1" i="1" dirty="0" err="1"/>
              <a:t>x.y</a:t>
            </a:r>
            <a:endParaRPr lang="en-AU" sz="1200" b="1" i="1" dirty="0"/>
          </a:p>
        </p:txBody>
      </p:sp>
      <p:cxnSp>
        <p:nvCxnSpPr>
          <p:cNvPr id="65" name="Straight Arrow Connector 15">
            <a:extLst>
              <a:ext uri="{FF2B5EF4-FFF2-40B4-BE49-F238E27FC236}">
                <a16:creationId xmlns:a16="http://schemas.microsoft.com/office/drawing/2014/main" id="{7F50D54D-67B9-3C16-F48B-BC3345A40A3F}"/>
              </a:ext>
            </a:extLst>
          </p:cNvPr>
          <p:cNvCxnSpPr>
            <a:cxnSpLocks/>
            <a:stCxn id="6" idx="2"/>
            <a:endCxn id="49" idx="1"/>
          </p:cNvCxnSpPr>
          <p:nvPr/>
        </p:nvCxnSpPr>
        <p:spPr>
          <a:xfrm rot="16200000" flipH="1">
            <a:off x="6492472" y="4431029"/>
            <a:ext cx="312959" cy="153001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60DF06-41ED-CB1B-AC67-7A3BE69010DA}"/>
              </a:ext>
            </a:extLst>
          </p:cNvPr>
          <p:cNvSpPr/>
          <p:nvPr/>
        </p:nvSpPr>
        <p:spPr>
          <a:xfrm>
            <a:off x="7386999" y="2751902"/>
            <a:ext cx="2267364" cy="5823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1" dirty="0"/>
              <a:t>Work Products</a:t>
            </a:r>
          </a:p>
          <a:p>
            <a:pPr algn="ctr"/>
            <a:r>
              <a:rPr lang="en-AU" sz="1400" b="1" dirty="0"/>
              <a:t>UNTP Core Standard</a:t>
            </a:r>
          </a:p>
          <a:p>
            <a:pPr algn="ctr"/>
            <a:r>
              <a:rPr lang="en-AU" sz="1200" b="1" i="1" dirty="0"/>
              <a:t>Version </a:t>
            </a:r>
            <a:r>
              <a:rPr lang="en-AU" sz="1200" b="1" i="1" dirty="0" err="1"/>
              <a:t>m.n</a:t>
            </a:r>
            <a:endParaRPr lang="en-AU" sz="1200" b="1" i="1" dirty="0"/>
          </a:p>
        </p:txBody>
      </p:sp>
      <p:cxnSp>
        <p:nvCxnSpPr>
          <p:cNvPr id="73" name="Straight Arrow Connector 15">
            <a:extLst>
              <a:ext uri="{FF2B5EF4-FFF2-40B4-BE49-F238E27FC236}">
                <a16:creationId xmlns:a16="http://schemas.microsoft.com/office/drawing/2014/main" id="{7F68D46E-CE1F-4134-1609-04A990C6769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351794" y="1101516"/>
            <a:ext cx="624809" cy="1494037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5">
            <a:extLst>
              <a:ext uri="{FF2B5EF4-FFF2-40B4-BE49-F238E27FC236}">
                <a16:creationId xmlns:a16="http://schemas.microsoft.com/office/drawing/2014/main" id="{BC9102A8-C749-DE96-3EC6-68F6032EB84D}"/>
              </a:ext>
            </a:extLst>
          </p:cNvPr>
          <p:cNvCxnSpPr>
            <a:cxnSpLocks/>
          </p:cNvCxnSpPr>
          <p:nvPr/>
        </p:nvCxnSpPr>
        <p:spPr>
          <a:xfrm>
            <a:off x="6981905" y="2452050"/>
            <a:ext cx="1818697" cy="30342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5">
            <a:extLst>
              <a:ext uri="{FF2B5EF4-FFF2-40B4-BE49-F238E27FC236}">
                <a16:creationId xmlns:a16="http://schemas.microsoft.com/office/drawing/2014/main" id="{CD129C5D-49A8-6172-10BD-035D51C9BB80}"/>
              </a:ext>
            </a:extLst>
          </p:cNvPr>
          <p:cNvCxnSpPr>
            <a:cxnSpLocks/>
          </p:cNvCxnSpPr>
          <p:nvPr/>
        </p:nvCxnSpPr>
        <p:spPr>
          <a:xfrm flipH="1" flipV="1">
            <a:off x="9115067" y="3332692"/>
            <a:ext cx="7477" cy="17301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484A3E7-ACCF-B226-E53A-14614744FD60}"/>
              </a:ext>
            </a:extLst>
          </p:cNvPr>
          <p:cNvSpPr txBox="1"/>
          <p:nvPr/>
        </p:nvSpPr>
        <p:spPr>
          <a:xfrm>
            <a:off x="3354002" y="2110743"/>
            <a:ext cx="120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Approves expert participation 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F5CF27-1283-850E-31F7-C24702B9AD7B}"/>
              </a:ext>
            </a:extLst>
          </p:cNvPr>
          <p:cNvSpPr txBox="1"/>
          <p:nvPr/>
        </p:nvSpPr>
        <p:spPr>
          <a:xfrm>
            <a:off x="7252695" y="191626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Liason</a:t>
            </a:r>
            <a:r>
              <a:rPr lang="en-AU" sz="120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FC8F2E-40F2-F4C7-8933-31139392F715}"/>
              </a:ext>
            </a:extLst>
          </p:cNvPr>
          <p:cNvSpPr txBox="1"/>
          <p:nvPr/>
        </p:nvSpPr>
        <p:spPr>
          <a:xfrm>
            <a:off x="3483435" y="1049464"/>
            <a:ext cx="21559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00" dirty="0"/>
              <a:t>Governs through UN Open Development Process (ODP)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39782D-02CD-B669-EB26-5D04EDEED032}"/>
              </a:ext>
            </a:extLst>
          </p:cNvPr>
          <p:cNvSpPr txBox="1"/>
          <p:nvPr/>
        </p:nvSpPr>
        <p:spPr>
          <a:xfrm>
            <a:off x="6983012" y="2229216"/>
            <a:ext cx="163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Manages development &amp; releases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AAD3B8-BF02-36B2-348D-D5F68D7070CF}"/>
              </a:ext>
            </a:extLst>
          </p:cNvPr>
          <p:cNvSpPr txBox="1"/>
          <p:nvPr/>
        </p:nvSpPr>
        <p:spPr>
          <a:xfrm>
            <a:off x="6263153" y="3906022"/>
            <a:ext cx="14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Approves registration of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95926B-4A52-9BD8-1F53-2F9A035216A5}"/>
              </a:ext>
            </a:extLst>
          </p:cNvPr>
          <p:cNvSpPr txBox="1"/>
          <p:nvPr/>
        </p:nvSpPr>
        <p:spPr>
          <a:xfrm>
            <a:off x="5833342" y="5105275"/>
            <a:ext cx="16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Manages development &amp; release of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B23509-5375-5D6F-054A-430AF4D7858F}"/>
              </a:ext>
            </a:extLst>
          </p:cNvPr>
          <p:cNvSpPr txBox="1"/>
          <p:nvPr/>
        </p:nvSpPr>
        <p:spPr>
          <a:xfrm>
            <a:off x="4411475" y="2955267"/>
            <a:ext cx="147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May participate in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932F50B-6909-13ED-8F8F-1AADDDC6860E}"/>
              </a:ext>
            </a:extLst>
          </p:cNvPr>
          <p:cNvSpPr txBox="1"/>
          <p:nvPr/>
        </p:nvSpPr>
        <p:spPr>
          <a:xfrm>
            <a:off x="3379121" y="5144920"/>
            <a:ext cx="120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Provides expert participation in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CC0F5E-042A-54E5-2D47-07C6C817078D}"/>
              </a:ext>
            </a:extLst>
          </p:cNvPr>
          <p:cNvSpPr txBox="1"/>
          <p:nvPr/>
        </p:nvSpPr>
        <p:spPr>
          <a:xfrm rot="5400000">
            <a:off x="9419792" y="2341728"/>
            <a:ext cx="145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Slower moving foundational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083B5B-D328-4B0F-7B44-55C0CEE3A160}"/>
              </a:ext>
            </a:extLst>
          </p:cNvPr>
          <p:cNvSpPr txBox="1"/>
          <p:nvPr/>
        </p:nvSpPr>
        <p:spPr>
          <a:xfrm rot="5400000">
            <a:off x="9438892" y="4576194"/>
            <a:ext cx="145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Faster moving responsive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1B70D3-3DCE-06EA-89D6-99BCADCDFE7D}"/>
              </a:ext>
            </a:extLst>
          </p:cNvPr>
          <p:cNvSpPr/>
          <p:nvPr/>
        </p:nvSpPr>
        <p:spPr>
          <a:xfrm>
            <a:off x="1201359" y="3931181"/>
            <a:ext cx="2107524" cy="763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Extension Owner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</a:t>
            </a:r>
            <a:r>
              <a:rPr lang="en-AU" sz="1200" dirty="0" err="1">
                <a:solidFill>
                  <a:schemeClr val="tx1"/>
                </a:solidFill>
              </a:rPr>
              <a:t>eg</a:t>
            </a:r>
            <a:r>
              <a:rPr lang="en-AU" sz="1200" dirty="0">
                <a:solidFill>
                  <a:schemeClr val="tx1"/>
                </a:solidFill>
              </a:rPr>
              <a:t> an industry association or standards body)</a:t>
            </a: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DC9F899F-2D9F-95E0-35B5-2AD673364A3C}"/>
              </a:ext>
            </a:extLst>
          </p:cNvPr>
          <p:cNvCxnSpPr>
            <a:cxnSpLocks/>
          </p:cNvCxnSpPr>
          <p:nvPr/>
        </p:nvCxnSpPr>
        <p:spPr>
          <a:xfrm>
            <a:off x="3362702" y="4081236"/>
            <a:ext cx="2108463" cy="30100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22F555-7A21-4B89-4E4C-0DF38D2DB780}"/>
              </a:ext>
            </a:extLst>
          </p:cNvPr>
          <p:cNvSpPr txBox="1"/>
          <p:nvPr/>
        </p:nvSpPr>
        <p:spPr>
          <a:xfrm>
            <a:off x="3291247" y="3848706"/>
            <a:ext cx="19525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00" dirty="0"/>
              <a:t>Governs through a public documented process</a:t>
            </a:r>
          </a:p>
        </p:txBody>
      </p:sp>
      <p:cxnSp>
        <p:nvCxnSpPr>
          <p:cNvPr id="22" name="Straight Arrow Connector 15">
            <a:extLst>
              <a:ext uri="{FF2B5EF4-FFF2-40B4-BE49-F238E27FC236}">
                <a16:creationId xmlns:a16="http://schemas.microsoft.com/office/drawing/2014/main" id="{147905D9-C125-2ABD-44E0-4C011881D2A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234868" y="1453365"/>
            <a:ext cx="6240" cy="5127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32C8EF-5271-64BA-0D53-A7C53EDAB8A9}"/>
              </a:ext>
            </a:extLst>
          </p:cNvPr>
          <p:cNvSpPr txBox="1"/>
          <p:nvPr/>
        </p:nvSpPr>
        <p:spPr>
          <a:xfrm>
            <a:off x="2253693" y="1571753"/>
            <a:ext cx="120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Has members</a:t>
            </a:r>
          </a:p>
        </p:txBody>
      </p:sp>
      <p:cxnSp>
        <p:nvCxnSpPr>
          <p:cNvPr id="30" name="Straight Arrow Connector 15">
            <a:extLst>
              <a:ext uri="{FF2B5EF4-FFF2-40B4-BE49-F238E27FC236}">
                <a16:creationId xmlns:a16="http://schemas.microsoft.com/office/drawing/2014/main" id="{DBB958B6-CA08-1208-1DD5-1E8DCDA2DA1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51109" y="4694974"/>
            <a:ext cx="4012" cy="327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440EBC-E168-F8BB-7966-ED1F9AD67175}"/>
              </a:ext>
            </a:extLst>
          </p:cNvPr>
          <p:cNvSpPr txBox="1"/>
          <p:nvPr/>
        </p:nvSpPr>
        <p:spPr>
          <a:xfrm>
            <a:off x="2308559" y="4736330"/>
            <a:ext cx="120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Has members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2BBAA34E-AF60-2794-F3C6-75518E9FA63F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16200000" flipH="1">
            <a:off x="6009403" y="3167130"/>
            <a:ext cx="2332858" cy="1458475"/>
          </a:xfrm>
          <a:prstGeom prst="bentConnector3">
            <a:avLst>
              <a:gd name="adj1" fmla="val 6139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6A2E58-E66C-AAF2-626D-248B5A2B3740}"/>
              </a:ext>
            </a:extLst>
          </p:cNvPr>
          <p:cNvSpPr txBox="1"/>
          <p:nvPr/>
        </p:nvSpPr>
        <p:spPr>
          <a:xfrm>
            <a:off x="7722008" y="3893085"/>
            <a:ext cx="14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/>
              <a:t>Is a conformant extension of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137F9-EE60-B4C5-E03A-D435AC983527}"/>
              </a:ext>
            </a:extLst>
          </p:cNvPr>
          <p:cNvSpPr txBox="1"/>
          <p:nvPr/>
        </p:nvSpPr>
        <p:spPr>
          <a:xfrm>
            <a:off x="5085296" y="414149"/>
            <a:ext cx="192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UNTP Governance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5D4736-59DF-9E41-F4A3-5E5399A68D2F}"/>
              </a:ext>
            </a:extLst>
          </p:cNvPr>
          <p:cNvSpPr txBox="1"/>
          <p:nvPr/>
        </p:nvSpPr>
        <p:spPr>
          <a:xfrm>
            <a:off x="4830181" y="5956969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Extension Governance</a:t>
            </a:r>
          </a:p>
        </p:txBody>
      </p:sp>
    </p:spTree>
    <p:extLst>
      <p:ext uri="{BB962C8B-B14F-4D97-AF65-F5344CB8AC3E}">
        <p14:creationId xmlns:p14="http://schemas.microsoft.com/office/powerpoint/2010/main" val="119469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D261D7-7D5E-8B13-AD4F-6EE2B30908F6}"/>
              </a:ext>
            </a:extLst>
          </p:cNvPr>
          <p:cNvSpPr/>
          <p:nvPr/>
        </p:nvSpPr>
        <p:spPr>
          <a:xfrm>
            <a:off x="3570677" y="336048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UNTP Governance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C43FB-C424-907B-AEF9-060C09439CB6}"/>
              </a:ext>
            </a:extLst>
          </p:cNvPr>
          <p:cNvSpPr/>
          <p:nvPr/>
        </p:nvSpPr>
        <p:spPr>
          <a:xfrm>
            <a:off x="5132173" y="1481385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UNTP Extensions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Governance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61199-1796-CD73-905A-46148DB94A10}"/>
              </a:ext>
            </a:extLst>
          </p:cNvPr>
          <p:cNvSpPr/>
          <p:nvPr/>
        </p:nvSpPr>
        <p:spPr>
          <a:xfrm>
            <a:off x="3555127" y="4808203"/>
            <a:ext cx="1927654" cy="1136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Extension Implementors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113D6-B657-C5A1-8AFE-BA31BB9BA4BD}"/>
              </a:ext>
            </a:extLst>
          </p:cNvPr>
          <p:cNvSpPr/>
          <p:nvPr/>
        </p:nvSpPr>
        <p:spPr>
          <a:xfrm>
            <a:off x="567264" y="4808202"/>
            <a:ext cx="1927654" cy="1136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UNTP Implementors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D2E20-66E1-EAC4-BA83-A08A2495ACEC}"/>
              </a:ext>
            </a:extLst>
          </p:cNvPr>
          <p:cNvSpPr/>
          <p:nvPr/>
        </p:nvSpPr>
        <p:spPr>
          <a:xfrm>
            <a:off x="6647510" y="2640939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Extension Extenders Governance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F4E3E-C9B2-C510-57D6-8204D7065F4F}"/>
              </a:ext>
            </a:extLst>
          </p:cNvPr>
          <p:cNvSpPr/>
          <p:nvPr/>
        </p:nvSpPr>
        <p:spPr>
          <a:xfrm>
            <a:off x="6551128" y="4808204"/>
            <a:ext cx="2120419" cy="1136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Extension of Extension Implementors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9E9A79A-57AF-22D7-D7F3-0D1D9CEE5B68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5498331" y="904459"/>
            <a:ext cx="597669" cy="5769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4ED89-180B-80F4-12F8-F938A4C35BB8}"/>
              </a:ext>
            </a:extLst>
          </p:cNvPr>
          <p:cNvSpPr txBox="1"/>
          <p:nvPr/>
        </p:nvSpPr>
        <p:spPr>
          <a:xfrm>
            <a:off x="5864489" y="609212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Accredits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1FC7197-788A-A65B-91FA-FC4BB91E9460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059827" y="2049796"/>
            <a:ext cx="551510" cy="5911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8813BC-55CB-5159-C33A-5CAB9A98862F}"/>
              </a:ext>
            </a:extLst>
          </p:cNvPr>
          <p:cNvSpPr txBox="1"/>
          <p:nvPr/>
        </p:nvSpPr>
        <p:spPr>
          <a:xfrm>
            <a:off x="7409297" y="1738536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Accredits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785606F-A4A8-6132-E4FC-CBF0B4E0E95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365132" y="1638829"/>
            <a:ext cx="3335333" cy="30034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09B92E1-B2A0-A184-2BA0-1C727678FB4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212479" y="2924681"/>
            <a:ext cx="2189997" cy="15770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066980E-7FC8-8119-DD2A-5A5E36E4DD4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7096115" y="4292981"/>
            <a:ext cx="103044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54491E-4ACE-04C1-D473-E710CD01EC44}"/>
              </a:ext>
            </a:extLst>
          </p:cNvPr>
          <p:cNvSpPr txBox="1"/>
          <p:nvPr/>
        </p:nvSpPr>
        <p:spPr>
          <a:xfrm>
            <a:off x="7660446" y="3987665"/>
            <a:ext cx="18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Certifies Implementor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2CB33-85FB-E96E-5077-32E433CA8F1F}"/>
              </a:ext>
            </a:extLst>
          </p:cNvPr>
          <p:cNvSpPr txBox="1"/>
          <p:nvPr/>
        </p:nvSpPr>
        <p:spPr>
          <a:xfrm>
            <a:off x="4782739" y="3912370"/>
            <a:ext cx="147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Implementor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B883A7-76B0-0C14-0819-9D930AA163D0}"/>
              </a:ext>
            </a:extLst>
          </p:cNvPr>
          <p:cNvSpPr txBox="1"/>
          <p:nvPr/>
        </p:nvSpPr>
        <p:spPr>
          <a:xfrm>
            <a:off x="2767668" y="2408425"/>
            <a:ext cx="147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Implementor</a:t>
            </a:r>
          </a:p>
        </p:txBody>
      </p:sp>
    </p:spTree>
    <p:extLst>
      <p:ext uri="{BB962C8B-B14F-4D97-AF65-F5344CB8AC3E}">
        <p14:creationId xmlns:p14="http://schemas.microsoft.com/office/powerpoint/2010/main" val="323439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D261D7-7D5E-8B13-AD4F-6EE2B30908F6}"/>
              </a:ext>
            </a:extLst>
          </p:cNvPr>
          <p:cNvSpPr/>
          <p:nvPr/>
        </p:nvSpPr>
        <p:spPr>
          <a:xfrm>
            <a:off x="3570677" y="336048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UNTP Governance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C43FB-C424-907B-AEF9-060C09439CB6}"/>
              </a:ext>
            </a:extLst>
          </p:cNvPr>
          <p:cNvSpPr/>
          <p:nvPr/>
        </p:nvSpPr>
        <p:spPr>
          <a:xfrm>
            <a:off x="5132173" y="1481385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AATP Extensions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Governance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61199-1796-CD73-905A-46148DB94A10}"/>
              </a:ext>
            </a:extLst>
          </p:cNvPr>
          <p:cNvSpPr/>
          <p:nvPr/>
        </p:nvSpPr>
        <p:spPr>
          <a:xfrm>
            <a:off x="3555127" y="4808203"/>
            <a:ext cx="1927654" cy="1136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AATP Implementors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D2E20-66E1-EAC4-BA83-A08A2495ACEC}"/>
              </a:ext>
            </a:extLst>
          </p:cNvPr>
          <p:cNvSpPr/>
          <p:nvPr/>
        </p:nvSpPr>
        <p:spPr>
          <a:xfrm>
            <a:off x="6647510" y="2640939"/>
            <a:ext cx="1927654" cy="11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AATP Extension Governance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F4E3E-C9B2-C510-57D6-8204D7065F4F}"/>
              </a:ext>
            </a:extLst>
          </p:cNvPr>
          <p:cNvSpPr/>
          <p:nvPr/>
        </p:nvSpPr>
        <p:spPr>
          <a:xfrm>
            <a:off x="6551128" y="4808204"/>
            <a:ext cx="2120419" cy="1136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Extension of AATP Implementors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9E9A79A-57AF-22D7-D7F3-0D1D9CEE5B68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5498331" y="904459"/>
            <a:ext cx="597669" cy="5769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4ED89-180B-80F4-12F8-F938A4C35BB8}"/>
              </a:ext>
            </a:extLst>
          </p:cNvPr>
          <p:cNvSpPr txBox="1"/>
          <p:nvPr/>
        </p:nvSpPr>
        <p:spPr>
          <a:xfrm>
            <a:off x="5864489" y="609212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Accredits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1FC7197-788A-A65B-91FA-FC4BB91E9460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059827" y="2049796"/>
            <a:ext cx="551510" cy="5911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8813BC-55CB-5159-C33A-5CAB9A98862F}"/>
              </a:ext>
            </a:extLst>
          </p:cNvPr>
          <p:cNvSpPr txBox="1"/>
          <p:nvPr/>
        </p:nvSpPr>
        <p:spPr>
          <a:xfrm>
            <a:off x="7409297" y="1738536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Accredits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09B92E1-B2A0-A184-2BA0-1C727678FB4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212479" y="2924681"/>
            <a:ext cx="2189997" cy="15770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066980E-7FC8-8119-DD2A-5A5E36E4DD4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7096115" y="4292981"/>
            <a:ext cx="103044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54491E-4ACE-04C1-D473-E710CD01EC44}"/>
              </a:ext>
            </a:extLst>
          </p:cNvPr>
          <p:cNvSpPr txBox="1"/>
          <p:nvPr/>
        </p:nvSpPr>
        <p:spPr>
          <a:xfrm>
            <a:off x="7660446" y="3987665"/>
            <a:ext cx="18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Certifies Implementor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82CB33-85FB-E96E-5077-32E433CA8F1F}"/>
              </a:ext>
            </a:extLst>
          </p:cNvPr>
          <p:cNvSpPr txBox="1"/>
          <p:nvPr/>
        </p:nvSpPr>
        <p:spPr>
          <a:xfrm>
            <a:off x="4782739" y="3912370"/>
            <a:ext cx="1583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Certifies AATP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Implementor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E961F-D274-7731-E631-17D64B30E459}"/>
              </a:ext>
            </a:extLst>
          </p:cNvPr>
          <p:cNvSpPr txBox="1"/>
          <p:nvPr/>
        </p:nvSpPr>
        <p:spPr>
          <a:xfrm>
            <a:off x="8671547" y="2747684"/>
            <a:ext cx="3345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Extensions may or may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include livestock, horticulture,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forestry, fisheries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87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184614-3FF4-DE61-4004-BB0B21D5B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683407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3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8A6D75E-CBD2-E361-40FF-1E65534D83BD}"/>
              </a:ext>
            </a:extLst>
          </p:cNvPr>
          <p:cNvSpPr/>
          <p:nvPr/>
        </p:nvSpPr>
        <p:spPr>
          <a:xfrm>
            <a:off x="7477372" y="209623"/>
            <a:ext cx="4508205" cy="6438754"/>
          </a:xfrm>
          <a:prstGeom prst="roundRect">
            <a:avLst>
              <a:gd name="adj" fmla="val 9691"/>
            </a:avLst>
          </a:prstGeom>
          <a:solidFill>
            <a:schemeClr val="bg2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414D1CF-AF4F-FA1B-A539-9618C6DB5E14}"/>
              </a:ext>
            </a:extLst>
          </p:cNvPr>
          <p:cNvSpPr/>
          <p:nvPr/>
        </p:nvSpPr>
        <p:spPr>
          <a:xfrm>
            <a:off x="1942129" y="209623"/>
            <a:ext cx="4508205" cy="6438753"/>
          </a:xfrm>
          <a:prstGeom prst="roundRect">
            <a:avLst>
              <a:gd name="adj" fmla="val 9691"/>
            </a:avLst>
          </a:prstGeom>
          <a:solidFill>
            <a:schemeClr val="bg2"/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D705280-934A-29D0-3A24-9D2775CE7F4A}"/>
              </a:ext>
            </a:extLst>
          </p:cNvPr>
          <p:cNvSpPr/>
          <p:nvPr/>
        </p:nvSpPr>
        <p:spPr>
          <a:xfrm>
            <a:off x="8428426" y="1547755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legislation.gov.au</a:t>
            </a:r>
            <a:r>
              <a:rPr lang="en-AU" sz="1400" b="1" dirty="0">
                <a:solidFill>
                  <a:schemeClr val="tx1"/>
                </a:solidFill>
              </a:rPr>
              <a:t>/1234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91AAB26-1F8B-8DD2-CC48-097303B9C083}"/>
              </a:ext>
            </a:extLst>
          </p:cNvPr>
          <p:cNvSpPr/>
          <p:nvPr/>
        </p:nvSpPr>
        <p:spPr>
          <a:xfrm>
            <a:off x="8432120" y="832503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nlis.com.au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88386D69-463A-11E3-A16A-1613DBC79127}"/>
              </a:ext>
            </a:extLst>
          </p:cNvPr>
          <p:cNvSpPr/>
          <p:nvPr/>
        </p:nvSpPr>
        <p:spPr>
          <a:xfrm>
            <a:off x="9186518" y="5989907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mla.com.au</a:t>
            </a:r>
            <a:r>
              <a:rPr lang="en-AU" sz="1400" b="1" dirty="0">
                <a:solidFill>
                  <a:schemeClr val="tx1"/>
                </a:solidFill>
              </a:rPr>
              <a:t>/bovine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D3BDD79-274C-37AA-3E4A-CDB117C0FFDC}"/>
              </a:ext>
            </a:extLst>
          </p:cNvPr>
          <p:cNvSpPr/>
          <p:nvPr/>
        </p:nvSpPr>
        <p:spPr>
          <a:xfrm>
            <a:off x="3728951" y="5932951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vocabulary.uncefact.org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830460-1D93-BC99-03BD-12EE0AFA68AB}"/>
              </a:ext>
            </a:extLst>
          </p:cNvPr>
          <p:cNvSpPr/>
          <p:nvPr/>
        </p:nvSpPr>
        <p:spPr>
          <a:xfrm>
            <a:off x="2718515" y="2130146"/>
            <a:ext cx="2401925" cy="2051641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i="1" dirty="0"/>
              <a:t>product-</a:t>
            </a:r>
            <a:r>
              <a:rPr lang="en-AU" sz="1400" b="1" i="1" dirty="0" err="1"/>
              <a:t>passport.json</a:t>
            </a:r>
            <a:endParaRPr lang="en-AU" sz="1400" b="1" i="1" dirty="0"/>
          </a:p>
        </p:txBody>
      </p:sp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FE794414-C506-31AA-32F3-DA6921264C17}"/>
              </a:ext>
            </a:extLst>
          </p:cNvPr>
          <p:cNvSpPr/>
          <p:nvPr/>
        </p:nvSpPr>
        <p:spPr>
          <a:xfrm>
            <a:off x="2946024" y="2852200"/>
            <a:ext cx="1977656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ysClr val="windowText" lastClr="000000"/>
                </a:solidFill>
              </a:rPr>
              <a:t>@context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69549D5-35FC-FDA0-7052-68A3A902F463}"/>
              </a:ext>
            </a:extLst>
          </p:cNvPr>
          <p:cNvSpPr/>
          <p:nvPr/>
        </p:nvSpPr>
        <p:spPr>
          <a:xfrm>
            <a:off x="2946023" y="3179694"/>
            <a:ext cx="1977657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CredentialSchema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B293CF22-5B67-C5FA-6EA3-B524B706BE60}"/>
              </a:ext>
            </a:extLst>
          </p:cNvPr>
          <p:cNvSpPr/>
          <p:nvPr/>
        </p:nvSpPr>
        <p:spPr>
          <a:xfrm>
            <a:off x="2946022" y="3504671"/>
            <a:ext cx="1977657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Product.idScheme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BA3C4F49-FB6B-A13F-F03F-EFA7A23B2CC2}"/>
              </a:ext>
            </a:extLst>
          </p:cNvPr>
          <p:cNvSpPr/>
          <p:nvPr/>
        </p:nvSpPr>
        <p:spPr>
          <a:xfrm>
            <a:off x="2925100" y="3829648"/>
            <a:ext cx="1977657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referenceRegulation.id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D9A42F-44EF-1696-A014-0912C72D89A0}"/>
              </a:ext>
            </a:extLst>
          </p:cNvPr>
          <p:cNvSpPr/>
          <p:nvPr/>
        </p:nvSpPr>
        <p:spPr>
          <a:xfrm>
            <a:off x="8162255" y="2189073"/>
            <a:ext cx="2478070" cy="2025090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i="1" dirty="0"/>
              <a:t>livestock-</a:t>
            </a:r>
            <a:r>
              <a:rPr lang="en-AU" sz="1400" b="1" i="1" dirty="0" err="1"/>
              <a:t>passport.json</a:t>
            </a:r>
            <a:endParaRPr lang="en-AU" sz="1400" b="1" i="1" dirty="0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96771833-ED32-36A7-BA0B-F1554C8FB88B}"/>
              </a:ext>
            </a:extLst>
          </p:cNvPr>
          <p:cNvSpPr/>
          <p:nvPr/>
        </p:nvSpPr>
        <p:spPr>
          <a:xfrm>
            <a:off x="8389763" y="2884575"/>
            <a:ext cx="2016644" cy="21629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ysClr val="windowText" lastClr="000000"/>
                </a:solidFill>
              </a:rPr>
              <a:t>@context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C663D82E-D67E-552A-789E-44F82F622086}"/>
              </a:ext>
            </a:extLst>
          </p:cNvPr>
          <p:cNvSpPr/>
          <p:nvPr/>
        </p:nvSpPr>
        <p:spPr>
          <a:xfrm>
            <a:off x="8389761" y="3212701"/>
            <a:ext cx="2016645" cy="21629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CredentialSchema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AFE912A-0CE6-5134-8487-B9C91532EF15}"/>
              </a:ext>
            </a:extLst>
          </p:cNvPr>
          <p:cNvSpPr/>
          <p:nvPr/>
        </p:nvSpPr>
        <p:spPr>
          <a:xfrm>
            <a:off x="8389761" y="3537046"/>
            <a:ext cx="2016645" cy="21629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Product.idScheme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47D272C-CFF7-D729-3E4D-B18F28EA0044}"/>
              </a:ext>
            </a:extLst>
          </p:cNvPr>
          <p:cNvSpPr/>
          <p:nvPr/>
        </p:nvSpPr>
        <p:spPr>
          <a:xfrm>
            <a:off x="8389761" y="3828852"/>
            <a:ext cx="2016645" cy="21629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ysClr val="windowText" lastClr="000000"/>
                </a:solidFill>
              </a:rPr>
              <a:t>referenceRegulation.id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46E79D-3FCF-17E2-3490-235573DE5E6E}"/>
              </a:ext>
            </a:extLst>
          </p:cNvPr>
          <p:cNvSpPr/>
          <p:nvPr/>
        </p:nvSpPr>
        <p:spPr>
          <a:xfrm>
            <a:off x="3141698" y="5121804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untp</a:t>
            </a:r>
            <a:r>
              <a:rPr lang="en-AU" sz="1400" b="1" dirty="0">
                <a:solidFill>
                  <a:schemeClr val="tx1"/>
                </a:solidFill>
              </a:rPr>
              <a:t>/</a:t>
            </a:r>
            <a:r>
              <a:rPr lang="en-AU" sz="1400" b="1" dirty="0" err="1">
                <a:solidFill>
                  <a:schemeClr val="tx1"/>
                </a:solidFill>
              </a:rPr>
              <a:t>dpp</a:t>
            </a:r>
            <a:r>
              <a:rPr lang="en-AU" sz="1400" b="1" dirty="0">
                <a:solidFill>
                  <a:schemeClr val="tx1"/>
                </a:solidFill>
              </a:rPr>
              <a:t>/1.0.0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C50946-F8F4-744B-4E02-51630832FBB5}"/>
              </a:ext>
            </a:extLst>
          </p:cNvPr>
          <p:cNvSpPr/>
          <p:nvPr/>
        </p:nvSpPr>
        <p:spPr>
          <a:xfrm>
            <a:off x="3141698" y="4438476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untp</a:t>
            </a:r>
            <a:r>
              <a:rPr lang="en-AU" sz="1400" b="1" dirty="0">
                <a:solidFill>
                  <a:schemeClr val="tx1"/>
                </a:solidFill>
              </a:rPr>
              <a:t>/</a:t>
            </a:r>
            <a:r>
              <a:rPr lang="en-AU" sz="1400" b="1" dirty="0" err="1">
                <a:solidFill>
                  <a:schemeClr val="tx1"/>
                </a:solidFill>
              </a:rPr>
              <a:t>dpp</a:t>
            </a:r>
            <a:r>
              <a:rPr lang="en-AU" sz="1400" b="1" dirty="0">
                <a:solidFill>
                  <a:schemeClr val="tx1"/>
                </a:solidFill>
              </a:rPr>
              <a:t>/schema-1.0.0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FABE49-FE7B-C25C-094B-8BF3415FE475}"/>
              </a:ext>
            </a:extLst>
          </p:cNvPr>
          <p:cNvSpPr/>
          <p:nvPr/>
        </p:nvSpPr>
        <p:spPr>
          <a:xfrm>
            <a:off x="3132854" y="1459665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w3/did/v1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58C2922-844C-2E99-E968-762958ECB49F}"/>
              </a:ext>
            </a:extLst>
          </p:cNvPr>
          <p:cNvSpPr/>
          <p:nvPr/>
        </p:nvSpPr>
        <p:spPr>
          <a:xfrm>
            <a:off x="3160342" y="788071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any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7544BDC-8761-ED8C-DB8E-2A051E6EC485}"/>
              </a:ext>
            </a:extLst>
          </p:cNvPr>
          <p:cNvSpPr/>
          <p:nvPr/>
        </p:nvSpPr>
        <p:spPr>
          <a:xfrm>
            <a:off x="8576923" y="5154179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aatp</a:t>
            </a:r>
            <a:r>
              <a:rPr lang="en-AU" sz="1400" b="1" dirty="0">
                <a:solidFill>
                  <a:schemeClr val="tx1"/>
                </a:solidFill>
              </a:rPr>
              <a:t>/</a:t>
            </a:r>
            <a:r>
              <a:rPr lang="en-AU" sz="1400" b="1" dirty="0" err="1">
                <a:solidFill>
                  <a:schemeClr val="tx1"/>
                </a:solidFill>
              </a:rPr>
              <a:t>dlp</a:t>
            </a:r>
            <a:r>
              <a:rPr lang="en-AU" sz="1400" b="1" dirty="0">
                <a:solidFill>
                  <a:schemeClr val="tx1"/>
                </a:solidFill>
              </a:rPr>
              <a:t>/1.0.0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794A70-D92F-497E-60CA-66BBB694A294}"/>
              </a:ext>
            </a:extLst>
          </p:cNvPr>
          <p:cNvSpPr/>
          <p:nvPr/>
        </p:nvSpPr>
        <p:spPr>
          <a:xfrm>
            <a:off x="8576923" y="4470851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aatp</a:t>
            </a:r>
            <a:r>
              <a:rPr lang="en-AU" sz="1400" b="1" dirty="0">
                <a:solidFill>
                  <a:schemeClr val="tx1"/>
                </a:solidFill>
              </a:rPr>
              <a:t>/</a:t>
            </a:r>
            <a:r>
              <a:rPr lang="en-AU" sz="1400" b="1" dirty="0" err="1">
                <a:solidFill>
                  <a:schemeClr val="tx1"/>
                </a:solidFill>
              </a:rPr>
              <a:t>dlp</a:t>
            </a:r>
            <a:r>
              <a:rPr lang="en-AU" sz="1400" b="1" dirty="0">
                <a:solidFill>
                  <a:schemeClr val="tx1"/>
                </a:solidFill>
              </a:rPr>
              <a:t>/schema-1.0.0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C471E6E-945D-A25F-22E6-2439B4361E36}"/>
              </a:ext>
            </a:extLst>
          </p:cNvPr>
          <p:cNvSpPr/>
          <p:nvPr/>
        </p:nvSpPr>
        <p:spPr>
          <a:xfrm>
            <a:off x="8576923" y="691949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legislation.gov.au</a:t>
            </a:r>
            <a:r>
              <a:rPr lang="en-AU" sz="1400" b="1" dirty="0">
                <a:solidFill>
                  <a:schemeClr val="tx1"/>
                </a:solidFill>
              </a:rPr>
              <a:t>/1234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F6F648E-A6D6-5791-8317-939F83277D1E}"/>
              </a:ext>
            </a:extLst>
          </p:cNvPr>
          <p:cNvSpPr/>
          <p:nvPr/>
        </p:nvSpPr>
        <p:spPr>
          <a:xfrm>
            <a:off x="8573229" y="1407201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nlis.com.au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D91F6F6-4EF6-4472-F921-9FE179FFA9AE}"/>
              </a:ext>
            </a:extLst>
          </p:cNvPr>
          <p:cNvSpPr/>
          <p:nvPr/>
        </p:nvSpPr>
        <p:spPr>
          <a:xfrm>
            <a:off x="3576551" y="5780551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vocabulary.uncefact.org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B01817C-C413-E459-4A98-7B4C8FAB8E24}"/>
              </a:ext>
            </a:extLst>
          </p:cNvPr>
          <p:cNvSpPr/>
          <p:nvPr/>
        </p:nvSpPr>
        <p:spPr>
          <a:xfrm>
            <a:off x="9034118" y="5837507"/>
            <a:ext cx="2226431" cy="446987"/>
          </a:xfrm>
          <a:prstGeom prst="roundRect">
            <a:avLst>
              <a:gd name="adj" fmla="val 9485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mla.com.au</a:t>
            </a:r>
            <a:r>
              <a:rPr lang="en-AU" sz="1400" b="1" dirty="0">
                <a:solidFill>
                  <a:schemeClr val="tx1"/>
                </a:solidFill>
              </a:rPr>
              <a:t>/bovine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1803E12-928F-8044-4858-5AF0FBF2EFAA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2946022" y="3288160"/>
            <a:ext cx="195675" cy="1373810"/>
          </a:xfrm>
          <a:prstGeom prst="bentConnector3">
            <a:avLst>
              <a:gd name="adj1" fmla="val -17659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A2111AE-299B-E4CE-277D-19995B464C5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H="1" flipV="1">
            <a:off x="2946024" y="2960666"/>
            <a:ext cx="195674" cy="2384632"/>
          </a:xfrm>
          <a:prstGeom prst="bentConnector3">
            <a:avLst>
              <a:gd name="adj1" fmla="val -3070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EE343B2-435A-050E-B660-A8A8E91C6BAA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3250234" y="5677727"/>
            <a:ext cx="415513" cy="23712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6847CC1-AAEF-8499-7D24-AD7DDA8C75BF}"/>
              </a:ext>
            </a:extLst>
          </p:cNvPr>
          <p:cNvCxnSpPr>
            <a:cxnSpLocks/>
            <a:stCxn id="10" idx="1"/>
            <a:endCxn id="36" idx="1"/>
          </p:cNvCxnSpPr>
          <p:nvPr/>
        </p:nvCxnSpPr>
        <p:spPr>
          <a:xfrm rot="10800000" flipH="1" flipV="1">
            <a:off x="8389761" y="3320851"/>
            <a:ext cx="187162" cy="1373494"/>
          </a:xfrm>
          <a:prstGeom prst="bentConnector3">
            <a:avLst>
              <a:gd name="adj1" fmla="val -23007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99E11FA-26A6-0C09-2705-810263FED7C4}"/>
              </a:ext>
            </a:extLst>
          </p:cNvPr>
          <p:cNvCxnSpPr>
            <a:cxnSpLocks/>
            <a:stCxn id="9" idx="1"/>
            <a:endCxn id="32" idx="1"/>
          </p:cNvCxnSpPr>
          <p:nvPr/>
        </p:nvCxnSpPr>
        <p:spPr>
          <a:xfrm rot="10800000" flipH="1" flipV="1">
            <a:off x="8389763" y="2992725"/>
            <a:ext cx="187160" cy="2384948"/>
          </a:xfrm>
          <a:prstGeom prst="bentConnector3">
            <a:avLst>
              <a:gd name="adj1" fmla="val -3209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35F9B0F7-5FCE-F6DF-7A5F-101B2EEE5956}"/>
              </a:ext>
            </a:extLst>
          </p:cNvPr>
          <p:cNvCxnSpPr>
            <a:cxnSpLocks/>
            <a:stCxn id="6" idx="3"/>
            <a:endCxn id="26" idx="3"/>
          </p:cNvCxnSpPr>
          <p:nvPr/>
        </p:nvCxnSpPr>
        <p:spPr>
          <a:xfrm flipV="1">
            <a:off x="4923679" y="1683159"/>
            <a:ext cx="435606" cy="1929978"/>
          </a:xfrm>
          <a:prstGeom prst="bentConnector3">
            <a:avLst>
              <a:gd name="adj1" fmla="val 15247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FBF9004-5A1B-394E-7D7D-F5C400F46D0C}"/>
              </a:ext>
            </a:extLst>
          </p:cNvPr>
          <p:cNvCxnSpPr>
            <a:cxnSpLocks/>
            <a:stCxn id="7" idx="3"/>
            <a:endCxn id="29" idx="3"/>
          </p:cNvCxnSpPr>
          <p:nvPr/>
        </p:nvCxnSpPr>
        <p:spPr>
          <a:xfrm flipV="1">
            <a:off x="4902757" y="1011565"/>
            <a:ext cx="484016" cy="2926549"/>
          </a:xfrm>
          <a:prstGeom prst="bentConnector3">
            <a:avLst>
              <a:gd name="adj1" fmla="val 18677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B56B546C-933D-CEB8-9869-6EAEB30546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7800" y="5719051"/>
            <a:ext cx="415513" cy="23712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BE3D37A-5402-499F-78C5-81390F76A0A7}"/>
              </a:ext>
            </a:extLst>
          </p:cNvPr>
          <p:cNvCxnSpPr>
            <a:cxnSpLocks/>
            <a:stCxn id="11" idx="3"/>
            <a:endCxn id="46" idx="3"/>
          </p:cNvCxnSpPr>
          <p:nvPr/>
        </p:nvCxnSpPr>
        <p:spPr>
          <a:xfrm flipV="1">
            <a:off x="10406406" y="1630695"/>
            <a:ext cx="393254" cy="2014501"/>
          </a:xfrm>
          <a:prstGeom prst="bentConnector3">
            <a:avLst>
              <a:gd name="adj1" fmla="val 15813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50C1B7CF-C833-44B1-2713-4563F09A06F8}"/>
              </a:ext>
            </a:extLst>
          </p:cNvPr>
          <p:cNvCxnSpPr>
            <a:cxnSpLocks/>
            <a:stCxn id="14" idx="3"/>
            <a:endCxn id="41" idx="3"/>
          </p:cNvCxnSpPr>
          <p:nvPr/>
        </p:nvCxnSpPr>
        <p:spPr>
          <a:xfrm flipV="1">
            <a:off x="10406406" y="915443"/>
            <a:ext cx="396948" cy="3021559"/>
          </a:xfrm>
          <a:prstGeom prst="bentConnector3">
            <a:avLst>
              <a:gd name="adj1" fmla="val 21919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lternative Process 149">
            <a:extLst>
              <a:ext uri="{FF2B5EF4-FFF2-40B4-BE49-F238E27FC236}">
                <a16:creationId xmlns:a16="http://schemas.microsoft.com/office/drawing/2014/main" id="{3AD71ACA-711D-93AE-A355-93DFC9F92943}"/>
              </a:ext>
            </a:extLst>
          </p:cNvPr>
          <p:cNvSpPr/>
          <p:nvPr/>
        </p:nvSpPr>
        <p:spPr>
          <a:xfrm>
            <a:off x="2960250" y="2546455"/>
            <a:ext cx="1977656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ysClr val="windowText" lastClr="000000"/>
                </a:solidFill>
              </a:rPr>
              <a:t>Type : [DPP]</a:t>
            </a:r>
          </a:p>
        </p:txBody>
      </p:sp>
      <p:sp>
        <p:nvSpPr>
          <p:cNvPr id="151" name="Alternative Process 150">
            <a:extLst>
              <a:ext uri="{FF2B5EF4-FFF2-40B4-BE49-F238E27FC236}">
                <a16:creationId xmlns:a16="http://schemas.microsoft.com/office/drawing/2014/main" id="{E91E68DF-1A19-EF2C-74A9-404A83444FAB}"/>
              </a:ext>
            </a:extLst>
          </p:cNvPr>
          <p:cNvSpPr/>
          <p:nvPr/>
        </p:nvSpPr>
        <p:spPr>
          <a:xfrm>
            <a:off x="8384332" y="2570949"/>
            <a:ext cx="1977656" cy="216931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ysClr val="windowText" lastClr="000000"/>
                </a:solidFill>
              </a:rPr>
              <a:t>Type : [DPP, DLP]</a:t>
            </a:r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75B99C39-1ECA-87BA-F988-393A410CAB21}"/>
              </a:ext>
            </a:extLst>
          </p:cNvPr>
          <p:cNvSpPr/>
          <p:nvPr/>
        </p:nvSpPr>
        <p:spPr>
          <a:xfrm>
            <a:off x="6756856" y="2270460"/>
            <a:ext cx="512136" cy="1862315"/>
          </a:xfrm>
          <a:prstGeom prst="rightArrow">
            <a:avLst>
              <a:gd name="adj1" fmla="val 61187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49F191-312D-5B57-9FB9-0C64871B8A77}"/>
              </a:ext>
            </a:extLst>
          </p:cNvPr>
          <p:cNvSpPr txBox="1"/>
          <p:nvPr/>
        </p:nvSpPr>
        <p:spPr>
          <a:xfrm rot="5400000">
            <a:off x="6537393" y="299502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F0BFFA04-AC46-2768-BDF8-7F2F587A2F5C}"/>
              </a:ext>
            </a:extLst>
          </p:cNvPr>
          <p:cNvSpPr/>
          <p:nvPr/>
        </p:nvSpPr>
        <p:spPr>
          <a:xfrm>
            <a:off x="325043" y="696611"/>
            <a:ext cx="1208310" cy="641379"/>
          </a:xfrm>
          <a:prstGeom prst="rightArrow">
            <a:avLst>
              <a:gd name="adj1" fmla="val 45532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F9257889-006B-F6C1-9FAC-626A12EE4199}"/>
              </a:ext>
            </a:extLst>
          </p:cNvPr>
          <p:cNvSpPr/>
          <p:nvPr/>
        </p:nvSpPr>
        <p:spPr>
          <a:xfrm>
            <a:off x="355112" y="1459665"/>
            <a:ext cx="1208310" cy="641379"/>
          </a:xfrm>
          <a:prstGeom prst="rightArrow">
            <a:avLst>
              <a:gd name="adj1" fmla="val 45532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identifiers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F10AC5D1-7367-CAB0-0792-01D5F7990745}"/>
              </a:ext>
            </a:extLst>
          </p:cNvPr>
          <p:cNvSpPr/>
          <p:nvPr/>
        </p:nvSpPr>
        <p:spPr>
          <a:xfrm>
            <a:off x="355208" y="2835276"/>
            <a:ext cx="1208310" cy="641379"/>
          </a:xfrm>
          <a:prstGeom prst="rightArrow">
            <a:avLst>
              <a:gd name="adj1" fmla="val 45532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credential</a:t>
            </a:r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7166F2D0-739C-DA0A-327A-DBE65E227B2C}"/>
              </a:ext>
            </a:extLst>
          </p:cNvPr>
          <p:cNvSpPr/>
          <p:nvPr/>
        </p:nvSpPr>
        <p:spPr>
          <a:xfrm>
            <a:off x="344308" y="4341279"/>
            <a:ext cx="1208310" cy="641379"/>
          </a:xfrm>
          <a:prstGeom prst="rightArrow">
            <a:avLst>
              <a:gd name="adj1" fmla="val 45532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0866DED1-8C1A-5A52-7668-EBB8571210D2}"/>
              </a:ext>
            </a:extLst>
          </p:cNvPr>
          <p:cNvSpPr/>
          <p:nvPr/>
        </p:nvSpPr>
        <p:spPr>
          <a:xfrm>
            <a:off x="348036" y="5377672"/>
            <a:ext cx="1208310" cy="641379"/>
          </a:xfrm>
          <a:prstGeom prst="rightArrow">
            <a:avLst>
              <a:gd name="adj1" fmla="val 45532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46EC8B-62B8-DBD3-7FE4-9019924A3DA5}"/>
              </a:ext>
            </a:extLst>
          </p:cNvPr>
          <p:cNvSpPr txBox="1"/>
          <p:nvPr/>
        </p:nvSpPr>
        <p:spPr>
          <a:xfrm>
            <a:off x="3637248" y="254331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UNTP Core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E9694B2-1501-BE18-12C6-A2A01A75D461}"/>
              </a:ext>
            </a:extLst>
          </p:cNvPr>
          <p:cNvSpPr txBox="1"/>
          <p:nvPr/>
        </p:nvSpPr>
        <p:spPr>
          <a:xfrm>
            <a:off x="8618316" y="243995"/>
            <a:ext cx="22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Agriculture Extension</a:t>
            </a:r>
          </a:p>
        </p:txBody>
      </p:sp>
    </p:spTree>
    <p:extLst>
      <p:ext uri="{BB962C8B-B14F-4D97-AF65-F5344CB8AC3E}">
        <p14:creationId xmlns:p14="http://schemas.microsoft.com/office/powerpoint/2010/main" val="353513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778B-C24A-8702-6619-6F4D2332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43D178-DE83-11A9-ACBF-66B0508A7BEF}"/>
              </a:ext>
            </a:extLst>
          </p:cNvPr>
          <p:cNvSpPr/>
          <p:nvPr/>
        </p:nvSpPr>
        <p:spPr>
          <a:xfrm>
            <a:off x="211528" y="4641720"/>
            <a:ext cx="11740451" cy="1807895"/>
          </a:xfrm>
          <a:prstGeom prst="roundRect">
            <a:avLst>
              <a:gd name="adj" fmla="val 3832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1C7444D-6F7D-AFB6-C1D4-3AFC3D15CAD8}"/>
              </a:ext>
            </a:extLst>
          </p:cNvPr>
          <p:cNvSpPr/>
          <p:nvPr/>
        </p:nvSpPr>
        <p:spPr>
          <a:xfrm>
            <a:off x="197257" y="297147"/>
            <a:ext cx="11740452" cy="1807895"/>
          </a:xfrm>
          <a:prstGeom prst="roundRect">
            <a:avLst>
              <a:gd name="adj" fmla="val 3832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2C0C4-098D-B71D-E24E-BEA0565F85F0}"/>
              </a:ext>
            </a:extLst>
          </p:cNvPr>
          <p:cNvSpPr/>
          <p:nvPr/>
        </p:nvSpPr>
        <p:spPr>
          <a:xfrm>
            <a:off x="792718" y="472571"/>
            <a:ext cx="1857067" cy="1432556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Used by VCDM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28CB96-6B09-FCCD-A13D-173F7E13B816}"/>
              </a:ext>
            </a:extLst>
          </p:cNvPr>
          <p:cNvSpPr/>
          <p:nvPr/>
        </p:nvSpPr>
        <p:spPr>
          <a:xfrm>
            <a:off x="923603" y="833423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w3c.org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5A1B2AC-9E51-E7FE-566C-0F730CECFE5C}"/>
              </a:ext>
            </a:extLst>
          </p:cNvPr>
          <p:cNvSpPr/>
          <p:nvPr/>
        </p:nvSpPr>
        <p:spPr>
          <a:xfrm>
            <a:off x="923603" y="1176929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D7B5D3-7F9D-2C94-583B-CB82A7E4CC39}"/>
              </a:ext>
            </a:extLst>
          </p:cNvPr>
          <p:cNvSpPr/>
          <p:nvPr/>
        </p:nvSpPr>
        <p:spPr>
          <a:xfrm>
            <a:off x="923603" y="1498368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iana.org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B6C8F53-004A-5F35-9DE3-B81F37CD5009}"/>
              </a:ext>
            </a:extLst>
          </p:cNvPr>
          <p:cNvSpPr/>
          <p:nvPr/>
        </p:nvSpPr>
        <p:spPr>
          <a:xfrm>
            <a:off x="3457778" y="473141"/>
            <a:ext cx="3597460" cy="1432556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Used by UNTP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5B9E01-9C49-B2E1-2BCE-2F8D71A84C93}"/>
              </a:ext>
            </a:extLst>
          </p:cNvPr>
          <p:cNvSpPr/>
          <p:nvPr/>
        </p:nvSpPr>
        <p:spPr>
          <a:xfrm>
            <a:off x="3588663" y="833993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uncefact.org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20B40D-A185-D726-9ECB-1774FF2BFE29}"/>
              </a:ext>
            </a:extLst>
          </p:cNvPr>
          <p:cNvSpPr/>
          <p:nvPr/>
        </p:nvSpPr>
        <p:spPr>
          <a:xfrm>
            <a:off x="3588663" y="1177499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333042-E514-F721-D52B-2D39ADFA6EF7}"/>
              </a:ext>
            </a:extLst>
          </p:cNvPr>
          <p:cNvSpPr/>
          <p:nvPr/>
        </p:nvSpPr>
        <p:spPr>
          <a:xfrm>
            <a:off x="3588663" y="1498937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gs1.org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D84FBF2-D3D3-7649-503F-236C87F2B8D5}"/>
              </a:ext>
            </a:extLst>
          </p:cNvPr>
          <p:cNvSpPr/>
          <p:nvPr/>
        </p:nvSpPr>
        <p:spPr>
          <a:xfrm>
            <a:off x="7863231" y="472571"/>
            <a:ext cx="3597460" cy="1432556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/>
              <a:t>Used by AATP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7A5D0B-601D-4DE0-A1EF-D5C2B91D0C3E}"/>
              </a:ext>
            </a:extLst>
          </p:cNvPr>
          <p:cNvSpPr/>
          <p:nvPr/>
        </p:nvSpPr>
        <p:spPr>
          <a:xfrm>
            <a:off x="8016055" y="1216387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fao.org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A91BC0-9EA7-89BF-0EB1-AE4B0538D97C}"/>
              </a:ext>
            </a:extLst>
          </p:cNvPr>
          <p:cNvSpPr/>
          <p:nvPr/>
        </p:nvSpPr>
        <p:spPr>
          <a:xfrm>
            <a:off x="8016055" y="1559893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aff.gov.au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B1C053-C623-E0ED-4257-33AE0A052646}"/>
              </a:ext>
            </a:extLst>
          </p:cNvPr>
          <p:cNvSpPr/>
          <p:nvPr/>
        </p:nvSpPr>
        <p:spPr>
          <a:xfrm>
            <a:off x="9733696" y="1211214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nff.org.au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8DF9D1-13EA-3CB9-23DF-42548A627C65}"/>
              </a:ext>
            </a:extLst>
          </p:cNvPr>
          <p:cNvSpPr/>
          <p:nvPr/>
        </p:nvSpPr>
        <p:spPr>
          <a:xfrm>
            <a:off x="5306304" y="833993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ghgprotocol.org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A1F7127-5B63-5D95-0C32-7B1707527AB9}"/>
              </a:ext>
            </a:extLst>
          </p:cNvPr>
          <p:cNvSpPr/>
          <p:nvPr/>
        </p:nvSpPr>
        <p:spPr>
          <a:xfrm>
            <a:off x="5306304" y="1177499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ifrs.org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472982E-8596-3E9A-81C9-05DFDC37B6C0}"/>
              </a:ext>
            </a:extLst>
          </p:cNvPr>
          <p:cNvSpPr/>
          <p:nvPr/>
        </p:nvSpPr>
        <p:spPr>
          <a:xfrm>
            <a:off x="5306304" y="1498937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etc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C9EA2A3-422B-464B-EEC5-F05C5D6F6CF9}"/>
              </a:ext>
            </a:extLst>
          </p:cNvPr>
          <p:cNvSpPr/>
          <p:nvPr/>
        </p:nvSpPr>
        <p:spPr>
          <a:xfrm>
            <a:off x="9733696" y="870646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mla.com.au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AD1B30-6AD2-2CDA-7F53-948C28CEE34B}"/>
              </a:ext>
            </a:extLst>
          </p:cNvPr>
          <p:cNvSpPr/>
          <p:nvPr/>
        </p:nvSpPr>
        <p:spPr>
          <a:xfrm>
            <a:off x="8016054" y="870010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b="1" dirty="0" err="1">
                <a:solidFill>
                  <a:schemeClr val="tx1"/>
                </a:solidFill>
              </a:rPr>
              <a:t>agtraceaus.com.au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785CA76-B813-35D1-EA25-5FE951410F5F}"/>
              </a:ext>
            </a:extLst>
          </p:cNvPr>
          <p:cNvSpPr/>
          <p:nvPr/>
        </p:nvSpPr>
        <p:spPr>
          <a:xfrm>
            <a:off x="9733696" y="1535590"/>
            <a:ext cx="1564817" cy="244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C75752A-D171-8779-19FC-37DFF89F2C79}"/>
              </a:ext>
            </a:extLst>
          </p:cNvPr>
          <p:cNvSpPr/>
          <p:nvPr/>
        </p:nvSpPr>
        <p:spPr>
          <a:xfrm>
            <a:off x="804945" y="4906448"/>
            <a:ext cx="1857067" cy="1432556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VCDM 2.0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2FF56D6-C561-D6D3-05AD-A1C6616CF8C8}"/>
              </a:ext>
            </a:extLst>
          </p:cNvPr>
          <p:cNvSpPr/>
          <p:nvPr/>
        </p:nvSpPr>
        <p:spPr>
          <a:xfrm>
            <a:off x="3524546" y="4869847"/>
            <a:ext cx="3597460" cy="1432556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UNTP 1.0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BE606B-EE95-7A4F-DEB4-69C1ABD8B2D3}"/>
              </a:ext>
            </a:extLst>
          </p:cNvPr>
          <p:cNvSpPr/>
          <p:nvPr/>
        </p:nvSpPr>
        <p:spPr>
          <a:xfrm>
            <a:off x="7891942" y="4869517"/>
            <a:ext cx="3597460" cy="1432556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/>
              <a:t>AATP 1.0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E880635-2891-BE09-6636-A527E958C8BF}"/>
              </a:ext>
            </a:extLst>
          </p:cNvPr>
          <p:cNvSpPr/>
          <p:nvPr/>
        </p:nvSpPr>
        <p:spPr>
          <a:xfrm>
            <a:off x="951069" y="5290561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Verifiable Credential (VC)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0A9DD03-F39D-0652-668F-C454E0CA858E}"/>
              </a:ext>
            </a:extLst>
          </p:cNvPr>
          <p:cNvSpPr/>
          <p:nvPr/>
        </p:nvSpPr>
        <p:spPr>
          <a:xfrm>
            <a:off x="951069" y="5828325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Decentralised Identifier (DID)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89B9429-4712-535D-DD73-5FCC2571E133}"/>
              </a:ext>
            </a:extLst>
          </p:cNvPr>
          <p:cNvSpPr/>
          <p:nvPr/>
        </p:nvSpPr>
        <p:spPr>
          <a:xfrm>
            <a:off x="3710752" y="5229060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Product Passport (DPP)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8A47FCF-BC5E-54A5-9AB2-F811F4B246E0}"/>
              </a:ext>
            </a:extLst>
          </p:cNvPr>
          <p:cNvSpPr/>
          <p:nvPr/>
        </p:nvSpPr>
        <p:spPr>
          <a:xfrm>
            <a:off x="3708663" y="5765731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Facility Record (DFR)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82EDD74-2546-C315-93FE-03D9FE5441DC}"/>
              </a:ext>
            </a:extLst>
          </p:cNvPr>
          <p:cNvSpPr/>
          <p:nvPr/>
        </p:nvSpPr>
        <p:spPr>
          <a:xfrm>
            <a:off x="5419751" y="5227395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Conformity Credential (DCC)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BE45E5F-F8AC-2026-B412-4E06A2733F3D}"/>
              </a:ext>
            </a:extLst>
          </p:cNvPr>
          <p:cNvSpPr/>
          <p:nvPr/>
        </p:nvSpPr>
        <p:spPr>
          <a:xfrm>
            <a:off x="5419751" y="5764898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Identity Anchor (DIA)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A528F5-F171-9B0A-5632-D77A44C38321}"/>
              </a:ext>
            </a:extLst>
          </p:cNvPr>
          <p:cNvSpPr/>
          <p:nvPr/>
        </p:nvSpPr>
        <p:spPr>
          <a:xfrm>
            <a:off x="8046536" y="5212803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Livestock Passport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E83517A-698C-2867-03A8-FDE77519C920}"/>
              </a:ext>
            </a:extLst>
          </p:cNvPr>
          <p:cNvSpPr/>
          <p:nvPr/>
        </p:nvSpPr>
        <p:spPr>
          <a:xfrm>
            <a:off x="8044447" y="5749474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Farm Record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BC1FFAE-FBFF-33F8-41ED-047774E4EF0A}"/>
              </a:ext>
            </a:extLst>
          </p:cNvPr>
          <p:cNvSpPr/>
          <p:nvPr/>
        </p:nvSpPr>
        <p:spPr>
          <a:xfrm>
            <a:off x="9755535" y="5211138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Deforestation Credential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4819C6B-C45A-8DF1-FF91-84D5F69E46F7}"/>
              </a:ext>
            </a:extLst>
          </p:cNvPr>
          <p:cNvSpPr/>
          <p:nvPr/>
        </p:nvSpPr>
        <p:spPr>
          <a:xfrm>
            <a:off x="9755535" y="5748641"/>
            <a:ext cx="1564817" cy="425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Etc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3A0A1D-EC0A-79EF-D1AC-081834FFF35A}"/>
              </a:ext>
            </a:extLst>
          </p:cNvPr>
          <p:cNvSpPr/>
          <p:nvPr/>
        </p:nvSpPr>
        <p:spPr>
          <a:xfrm>
            <a:off x="189875" y="2302235"/>
            <a:ext cx="11740450" cy="2099186"/>
          </a:xfrm>
          <a:prstGeom prst="roundRect">
            <a:avLst>
              <a:gd name="adj" fmla="val 3832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A63E462-1CEC-33E1-316F-219BFEEE4E3C}"/>
              </a:ext>
            </a:extLst>
          </p:cNvPr>
          <p:cNvSpPr/>
          <p:nvPr/>
        </p:nvSpPr>
        <p:spPr>
          <a:xfrm>
            <a:off x="765325" y="2534541"/>
            <a:ext cx="2536784" cy="1683489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anyCredential.json</a:t>
            </a:r>
            <a:endParaRPr lang="en-AU" sz="1200" b="1" dirty="0">
              <a:solidFill>
                <a:schemeClr val="tx1"/>
              </a:solidFill>
            </a:endParaRPr>
          </a:p>
          <a:p>
            <a:r>
              <a:rPr lang="en-AU" sz="1000" dirty="0">
                <a:solidFill>
                  <a:schemeClr val="tx1"/>
                </a:solidFill>
              </a:rPr>
              <a:t>“@context":["w3.org/ns/credentials/v2”]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“id”:” ddab588d-8bbe-439d-82c9”,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“type”:[“</a:t>
            </a:r>
            <a:r>
              <a:rPr lang="en-AU" sz="1000" dirty="0" err="1">
                <a:solidFill>
                  <a:schemeClr val="tx1"/>
                </a:solidFill>
              </a:rPr>
              <a:t>VerifiableCredential</a:t>
            </a:r>
            <a:r>
              <a:rPr lang="en-AU" sz="1000" dirty="0">
                <a:solidFill>
                  <a:schemeClr val="tx1"/>
                </a:solidFill>
              </a:rPr>
              <a:t>”],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“issuer”:”</a:t>
            </a:r>
            <a:r>
              <a:rPr lang="en-AU" sz="1000" dirty="0" err="1">
                <a:solidFill>
                  <a:schemeClr val="tx1"/>
                </a:solidFill>
              </a:rPr>
              <a:t>did:web:example.com</a:t>
            </a:r>
            <a:r>
              <a:rPr lang="en-AU" sz="1000" dirty="0">
                <a:solidFill>
                  <a:schemeClr val="tx1"/>
                </a:solidFill>
              </a:rPr>
              <a:t>/123456”,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“validFrom”:”2024-03-25”,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</a:t>
            </a:r>
            <a:r>
              <a:rPr lang="en-AU" sz="1000" dirty="0" err="1">
                <a:solidFill>
                  <a:schemeClr val="tx1"/>
                </a:solidFill>
              </a:rPr>
              <a:t>credentialSubject</a:t>
            </a:r>
            <a:r>
              <a:rPr lang="en-AU" sz="1000" dirty="0">
                <a:solidFill>
                  <a:schemeClr val="tx1"/>
                </a:solidFill>
              </a:rPr>
              <a:t>”: {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“id”:” did:key:068f937b-e58f-4208-ac09”,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other properties…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E77BD577-1F38-0106-3715-9362929009BC}"/>
              </a:ext>
            </a:extLst>
          </p:cNvPr>
          <p:cNvSpPr/>
          <p:nvPr/>
        </p:nvSpPr>
        <p:spPr>
          <a:xfrm>
            <a:off x="2855485" y="4876110"/>
            <a:ext cx="575958" cy="1407548"/>
          </a:xfrm>
          <a:prstGeom prst="rightArrow">
            <a:avLst>
              <a:gd name="adj1" fmla="val 6528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9E1354-DAC2-813B-9985-4124661F9A19}"/>
              </a:ext>
            </a:extLst>
          </p:cNvPr>
          <p:cNvSpPr txBox="1"/>
          <p:nvPr/>
        </p:nvSpPr>
        <p:spPr>
          <a:xfrm rot="5400000">
            <a:off x="2640619" y="5436939"/>
            <a:ext cx="89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extension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FD95C4-79DC-0418-64AB-702C132A89DB}"/>
              </a:ext>
            </a:extLst>
          </p:cNvPr>
          <p:cNvSpPr/>
          <p:nvPr/>
        </p:nvSpPr>
        <p:spPr>
          <a:xfrm>
            <a:off x="7238687" y="4932471"/>
            <a:ext cx="575958" cy="1407548"/>
          </a:xfrm>
          <a:prstGeom prst="rightArrow">
            <a:avLst>
              <a:gd name="adj1" fmla="val 66814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AC3EEAA-0909-7419-C0E8-C7AB175C212D}"/>
              </a:ext>
            </a:extLst>
          </p:cNvPr>
          <p:cNvSpPr/>
          <p:nvPr/>
        </p:nvSpPr>
        <p:spPr>
          <a:xfrm rot="16200000">
            <a:off x="1577344" y="1449433"/>
            <a:ext cx="480670" cy="1520478"/>
          </a:xfrm>
          <a:prstGeom prst="rightArrow">
            <a:avLst>
              <a:gd name="adj1" fmla="val 6528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F1017B-2086-4C5D-94E7-ED727C86C28A}"/>
              </a:ext>
            </a:extLst>
          </p:cNvPr>
          <p:cNvSpPr txBox="1"/>
          <p:nvPr/>
        </p:nvSpPr>
        <p:spPr>
          <a:xfrm>
            <a:off x="1423394" y="2126577"/>
            <a:ext cx="84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maps 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2E7C69-9C5A-43E9-A86D-D711627BB018}"/>
              </a:ext>
            </a:extLst>
          </p:cNvPr>
          <p:cNvSpPr txBox="1"/>
          <p:nvPr/>
        </p:nvSpPr>
        <p:spPr>
          <a:xfrm rot="5400000">
            <a:off x="7057949" y="5469892"/>
            <a:ext cx="89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608B571-61B3-E0F8-0FC3-742D55865D7F}"/>
              </a:ext>
            </a:extLst>
          </p:cNvPr>
          <p:cNvSpPr/>
          <p:nvPr/>
        </p:nvSpPr>
        <p:spPr>
          <a:xfrm rot="16200000">
            <a:off x="5122434" y="1472499"/>
            <a:ext cx="480670" cy="1520478"/>
          </a:xfrm>
          <a:prstGeom prst="rightArrow">
            <a:avLst>
              <a:gd name="adj1" fmla="val 6528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A22F36F1-C4C5-934D-2D18-4811A758357B}"/>
              </a:ext>
            </a:extLst>
          </p:cNvPr>
          <p:cNvSpPr/>
          <p:nvPr/>
        </p:nvSpPr>
        <p:spPr>
          <a:xfrm rot="16200000">
            <a:off x="9569992" y="743635"/>
            <a:ext cx="480670" cy="2919935"/>
          </a:xfrm>
          <a:prstGeom prst="rightArrow">
            <a:avLst>
              <a:gd name="adj1" fmla="val 65286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71A38FA6-7157-A6B7-FEFD-2BD60400E62E}"/>
              </a:ext>
            </a:extLst>
          </p:cNvPr>
          <p:cNvSpPr/>
          <p:nvPr/>
        </p:nvSpPr>
        <p:spPr>
          <a:xfrm rot="16200000" flipH="1">
            <a:off x="1651321" y="3735453"/>
            <a:ext cx="464404" cy="1532524"/>
          </a:xfrm>
          <a:prstGeom prst="rightArrow">
            <a:avLst>
              <a:gd name="adj1" fmla="val 6528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568E8A-93F8-D3F5-83C0-F76A1883095E}"/>
              </a:ext>
            </a:extLst>
          </p:cNvPr>
          <p:cNvSpPr txBox="1"/>
          <p:nvPr/>
        </p:nvSpPr>
        <p:spPr>
          <a:xfrm>
            <a:off x="1377795" y="4319557"/>
            <a:ext cx="107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Conforms to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99BE3C0-9A8E-C7D9-E16D-9F8394C5BB20}"/>
              </a:ext>
            </a:extLst>
          </p:cNvPr>
          <p:cNvSpPr/>
          <p:nvPr/>
        </p:nvSpPr>
        <p:spPr>
          <a:xfrm>
            <a:off x="3823495" y="2542534"/>
            <a:ext cx="3491519" cy="1683489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product-</a:t>
            </a:r>
            <a:r>
              <a:rPr lang="en-AU" sz="1200" b="1" dirty="0" err="1">
                <a:solidFill>
                  <a:schemeClr val="tx1"/>
                </a:solidFill>
              </a:rPr>
              <a:t>passport.json</a:t>
            </a:r>
            <a:endParaRPr lang="en-AU" sz="1200" b="1" dirty="0">
              <a:solidFill>
                <a:schemeClr val="tx1"/>
              </a:solidFill>
            </a:endParaRPr>
          </a:p>
          <a:p>
            <a:r>
              <a:rPr lang="en-AU" sz="1000" dirty="0">
                <a:solidFill>
                  <a:schemeClr val="tx1"/>
                </a:solidFill>
              </a:rPr>
              <a:t>“@context":["w3.org/ns/credentials/v2”,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                 “</a:t>
            </a:r>
            <a:r>
              <a:rPr lang="en-AU" sz="1000" dirty="0" err="1">
                <a:solidFill>
                  <a:schemeClr val="tx1"/>
                </a:solidFill>
              </a:rPr>
              <a:t>uncefact.org</a:t>
            </a:r>
            <a:r>
              <a:rPr lang="en-AU" sz="1000" dirty="0">
                <a:solidFill>
                  <a:schemeClr val="tx1"/>
                </a:solidFill>
              </a:rPr>
              <a:t>/</a:t>
            </a:r>
            <a:r>
              <a:rPr lang="en-AU" sz="1000" dirty="0" err="1">
                <a:solidFill>
                  <a:schemeClr val="tx1"/>
                </a:solidFill>
              </a:rPr>
              <a:t>dpp</a:t>
            </a:r>
            <a:r>
              <a:rPr lang="en-AU" sz="1000" dirty="0">
                <a:solidFill>
                  <a:schemeClr val="tx1"/>
                </a:solidFill>
              </a:rPr>
              <a:t>/v1”],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“id”, “</a:t>
            </a:r>
            <a:r>
              <a:rPr lang="en-AU" sz="1000" dirty="0" err="1">
                <a:solidFill>
                  <a:schemeClr val="tx1"/>
                </a:solidFill>
              </a:rPr>
              <a:t>validFrom</a:t>
            </a:r>
            <a:r>
              <a:rPr lang="en-AU" sz="1000" dirty="0">
                <a:solidFill>
                  <a:schemeClr val="tx1"/>
                </a:solidFill>
              </a:rPr>
              <a:t>”, etc properties as per VCDM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“type”:[“</a:t>
            </a:r>
            <a:r>
              <a:rPr lang="en-AU" sz="1000" dirty="0" err="1">
                <a:solidFill>
                  <a:schemeClr val="tx1"/>
                </a:solidFill>
              </a:rPr>
              <a:t>VerifiableCredential</a:t>
            </a:r>
            <a:r>
              <a:rPr lang="en-AU" sz="1000" dirty="0">
                <a:solidFill>
                  <a:schemeClr val="tx1"/>
                </a:solidFill>
              </a:rPr>
              <a:t>”, </a:t>
            </a:r>
            <a:r>
              <a:rPr lang="en-AU" sz="1000" dirty="0" err="1">
                <a:solidFill>
                  <a:schemeClr val="tx1"/>
                </a:solidFill>
              </a:rPr>
              <a:t>DigitalProductPassport</a:t>
            </a:r>
            <a:r>
              <a:rPr lang="en-AU" sz="1000" dirty="0">
                <a:solidFill>
                  <a:schemeClr val="tx1"/>
                </a:solidFill>
              </a:rPr>
              <a:t>”],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“issuer”: {”id”:”</a:t>
            </a:r>
            <a:r>
              <a:rPr lang="en-AU" sz="1000" dirty="0" err="1">
                <a:solidFill>
                  <a:schemeClr val="tx1"/>
                </a:solidFill>
              </a:rPr>
              <a:t>did:web:example.com</a:t>
            </a:r>
            <a:r>
              <a:rPr lang="en-AU" sz="1000" dirty="0">
                <a:solidFill>
                  <a:schemeClr val="tx1"/>
                </a:solidFill>
              </a:rPr>
              <a:t>/123456”,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  “</a:t>
            </a:r>
            <a:r>
              <a:rPr lang="en-AU" sz="1000" dirty="0" err="1">
                <a:solidFill>
                  <a:schemeClr val="tx1"/>
                </a:solidFill>
              </a:rPr>
              <a:t>alsoKnownAs</a:t>
            </a:r>
            <a:r>
              <a:rPr lang="en-AU" sz="1000" dirty="0">
                <a:solidFill>
                  <a:schemeClr val="tx1"/>
                </a:solidFill>
              </a:rPr>
              <a:t>”:”</a:t>
            </a:r>
            <a:r>
              <a:rPr lang="en-AU" sz="1000" dirty="0" err="1">
                <a:solidFill>
                  <a:schemeClr val="tx1"/>
                </a:solidFill>
              </a:rPr>
              <a:t>abr.business.gov.au</a:t>
            </a:r>
            <a:r>
              <a:rPr lang="en-AU" sz="1000" dirty="0">
                <a:solidFill>
                  <a:schemeClr val="tx1"/>
                </a:solidFill>
              </a:rPr>
              <a:t>/90664869327”},</a:t>
            </a:r>
          </a:p>
          <a:p>
            <a:r>
              <a:rPr lang="en-AU" sz="1000" dirty="0">
                <a:solidFill>
                  <a:schemeClr val="tx1"/>
                </a:solidFill>
              </a:rPr>
              <a:t>“</a:t>
            </a:r>
            <a:r>
              <a:rPr lang="en-AU" sz="1000" dirty="0" err="1">
                <a:solidFill>
                  <a:schemeClr val="tx1"/>
                </a:solidFill>
              </a:rPr>
              <a:t>credentialSubject</a:t>
            </a:r>
            <a:r>
              <a:rPr lang="en-AU" sz="1000" dirty="0">
                <a:solidFill>
                  <a:schemeClr val="tx1"/>
                </a:solidFill>
              </a:rPr>
              <a:t>”: {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“id”:” id.gs1.org/01/09520123456788/21/12345”,</a:t>
            </a:r>
          </a:p>
          <a:p>
            <a:r>
              <a:rPr lang="en-AU" sz="1000" dirty="0">
                <a:solidFill>
                  <a:schemeClr val="tx1"/>
                </a:solidFill>
              </a:rPr>
              <a:t>       “</a:t>
            </a:r>
            <a:r>
              <a:rPr lang="en-AU" sz="1000" dirty="0" err="1">
                <a:solidFill>
                  <a:schemeClr val="tx1"/>
                </a:solidFill>
              </a:rPr>
              <a:t>emissionsInformation</a:t>
            </a:r>
            <a:r>
              <a:rPr lang="en-AU" sz="1000" dirty="0">
                <a:solidFill>
                  <a:schemeClr val="tx1"/>
                </a:solidFill>
              </a:rPr>
              <a:t>”..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221293D-7081-B710-C993-110BDD8727F5}"/>
              </a:ext>
            </a:extLst>
          </p:cNvPr>
          <p:cNvSpPr/>
          <p:nvPr/>
        </p:nvSpPr>
        <p:spPr>
          <a:xfrm>
            <a:off x="7866197" y="2542534"/>
            <a:ext cx="3551877" cy="1683489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livestock-</a:t>
            </a:r>
            <a:r>
              <a:rPr lang="en-AU" sz="1200" b="1" dirty="0" err="1"/>
              <a:t>passport.json</a:t>
            </a:r>
            <a:endParaRPr lang="en-AU" sz="1200" b="1" dirty="0"/>
          </a:p>
          <a:p>
            <a:r>
              <a:rPr lang="en-AU" sz="1000" dirty="0">
                <a:solidFill>
                  <a:schemeClr val="bg1"/>
                </a:solidFill>
              </a:rPr>
              <a:t>“@context":["w3.org/ns/credentials/v2”, “</a:t>
            </a:r>
            <a:r>
              <a:rPr lang="en-AU" sz="1000" dirty="0" err="1">
                <a:solidFill>
                  <a:schemeClr val="bg1"/>
                </a:solidFill>
              </a:rPr>
              <a:t>uncefact.org</a:t>
            </a:r>
            <a:r>
              <a:rPr lang="en-AU" sz="1000" dirty="0">
                <a:solidFill>
                  <a:schemeClr val="bg1"/>
                </a:solidFill>
              </a:rPr>
              <a:t>/</a:t>
            </a:r>
            <a:r>
              <a:rPr lang="en-AU" sz="1000" dirty="0" err="1">
                <a:solidFill>
                  <a:schemeClr val="bg1"/>
                </a:solidFill>
              </a:rPr>
              <a:t>untp</a:t>
            </a:r>
            <a:r>
              <a:rPr lang="en-AU" sz="1000" dirty="0">
                <a:solidFill>
                  <a:schemeClr val="bg1"/>
                </a:solidFill>
              </a:rPr>
              <a:t>/v1”,”agtraceaus.com.au/</a:t>
            </a:r>
            <a:r>
              <a:rPr lang="en-AU" sz="1000" dirty="0" err="1">
                <a:solidFill>
                  <a:schemeClr val="bg1"/>
                </a:solidFill>
              </a:rPr>
              <a:t>aatp</a:t>
            </a:r>
            <a:r>
              <a:rPr lang="en-AU" sz="1000" dirty="0">
                <a:solidFill>
                  <a:schemeClr val="bg1"/>
                </a:solidFill>
              </a:rPr>
              <a:t>/v1],</a:t>
            </a:r>
          </a:p>
          <a:p>
            <a:r>
              <a:rPr lang="en-AU" sz="1000" dirty="0"/>
              <a:t>“id”, “</a:t>
            </a:r>
            <a:r>
              <a:rPr lang="en-AU" sz="1000" dirty="0" err="1"/>
              <a:t>validFrom</a:t>
            </a:r>
            <a:r>
              <a:rPr lang="en-AU" sz="1000" dirty="0"/>
              <a:t>”, etc from VCDM &amp; UNTP</a:t>
            </a:r>
          </a:p>
          <a:p>
            <a:r>
              <a:rPr lang="en-AU" sz="1000" dirty="0"/>
              <a:t>“type”:[“</a:t>
            </a:r>
            <a:r>
              <a:rPr lang="en-AU" sz="1000" dirty="0" err="1"/>
              <a:t>VerifiableCredential</a:t>
            </a:r>
            <a:r>
              <a:rPr lang="en-AU" sz="1000" dirty="0"/>
              <a:t>”, </a:t>
            </a:r>
            <a:r>
              <a:rPr lang="en-AU" sz="1000" dirty="0" err="1"/>
              <a:t>DigitalProductPassport</a:t>
            </a:r>
            <a:r>
              <a:rPr lang="en-AU" sz="1000" dirty="0"/>
              <a:t>”, “</a:t>
            </a:r>
            <a:r>
              <a:rPr lang="en-AU" sz="1000" dirty="0" err="1"/>
              <a:t>DigitalLivestockPassport</a:t>
            </a:r>
            <a:r>
              <a:rPr lang="en-AU" sz="1000" dirty="0"/>
              <a:t>”],</a:t>
            </a:r>
          </a:p>
          <a:p>
            <a:r>
              <a:rPr lang="en-AU" sz="1000" dirty="0"/>
              <a:t>“issuer”: {”id”:”</a:t>
            </a:r>
            <a:r>
              <a:rPr lang="en-AU" sz="1000" dirty="0" err="1"/>
              <a:t>did:web:example.com</a:t>
            </a:r>
            <a:r>
              <a:rPr lang="en-AU" sz="1000" dirty="0"/>
              <a:t>/123456”,</a:t>
            </a:r>
          </a:p>
          <a:p>
            <a:r>
              <a:rPr lang="en-AU" sz="1000" dirty="0"/>
              <a:t>        “</a:t>
            </a:r>
            <a:r>
              <a:rPr lang="en-AU" sz="1000" dirty="0" err="1"/>
              <a:t>alsoKnownAs</a:t>
            </a:r>
            <a:r>
              <a:rPr lang="en-AU" sz="1000" dirty="0"/>
              <a:t>”:”</a:t>
            </a:r>
            <a:r>
              <a:rPr lang="en-AU" sz="1000" dirty="0" err="1"/>
              <a:t>pic.dpi.nsw.gov.au</a:t>
            </a:r>
            <a:r>
              <a:rPr lang="en-AU" sz="1000" dirty="0"/>
              <a:t>/876543”},</a:t>
            </a:r>
          </a:p>
          <a:p>
            <a:r>
              <a:rPr lang="en-AU" sz="1000" dirty="0"/>
              <a:t>“</a:t>
            </a:r>
            <a:r>
              <a:rPr lang="en-AU" sz="1000" dirty="0" err="1"/>
              <a:t>credentialSubject</a:t>
            </a:r>
            <a:r>
              <a:rPr lang="en-AU" sz="1000" dirty="0"/>
              <a:t>”: { “id”:”</a:t>
            </a:r>
            <a:r>
              <a:rPr lang="en-AU" sz="1000" dirty="0" err="1"/>
              <a:t>nlis.mla.com.au</a:t>
            </a:r>
            <a:r>
              <a:rPr lang="en-AU" sz="1000" dirty="0"/>
              <a:t>/876543”,</a:t>
            </a:r>
          </a:p>
          <a:p>
            <a:r>
              <a:rPr lang="en-AU" sz="1000" dirty="0"/>
              <a:t>         “</a:t>
            </a:r>
            <a:r>
              <a:rPr lang="en-AU" sz="1000" dirty="0" err="1"/>
              <a:t>emissionsInformation</a:t>
            </a:r>
            <a:r>
              <a:rPr lang="en-AU" sz="1000" dirty="0"/>
              <a:t>”: {..},“</a:t>
            </a:r>
            <a:r>
              <a:rPr lang="en-AU" sz="1000" dirty="0" err="1"/>
              <a:t>bovineCharacteristics</a:t>
            </a:r>
            <a:r>
              <a:rPr lang="en-AU" sz="1000" dirty="0"/>
              <a:t>”:{..}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DA9E9305-514D-41FA-4B0F-24A54D1B7CFB}"/>
              </a:ext>
            </a:extLst>
          </p:cNvPr>
          <p:cNvSpPr/>
          <p:nvPr/>
        </p:nvSpPr>
        <p:spPr>
          <a:xfrm rot="16200000" flipH="1">
            <a:off x="5149875" y="3744935"/>
            <a:ext cx="464404" cy="1532524"/>
          </a:xfrm>
          <a:prstGeom prst="rightArrow">
            <a:avLst>
              <a:gd name="adj1" fmla="val 6528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8B3F39-399C-08EB-E850-6FAA9AD29B7E}"/>
              </a:ext>
            </a:extLst>
          </p:cNvPr>
          <p:cNvSpPr txBox="1"/>
          <p:nvPr/>
        </p:nvSpPr>
        <p:spPr>
          <a:xfrm>
            <a:off x="4876349" y="4329039"/>
            <a:ext cx="107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Conforms to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13F4A038-6BF7-13EE-5D2C-A51FA899378E}"/>
              </a:ext>
            </a:extLst>
          </p:cNvPr>
          <p:cNvSpPr/>
          <p:nvPr/>
        </p:nvSpPr>
        <p:spPr>
          <a:xfrm rot="16200000" flipH="1">
            <a:off x="9631232" y="3144648"/>
            <a:ext cx="464404" cy="2813722"/>
          </a:xfrm>
          <a:prstGeom prst="rightArrow">
            <a:avLst>
              <a:gd name="adj1" fmla="val 65286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876EA5-8A71-F782-D76B-BA87DD859204}"/>
              </a:ext>
            </a:extLst>
          </p:cNvPr>
          <p:cNvSpPr txBox="1"/>
          <p:nvPr/>
        </p:nvSpPr>
        <p:spPr>
          <a:xfrm>
            <a:off x="9038526" y="4258028"/>
            <a:ext cx="164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Structure Conforms to JSON Schema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D94D58-0DBA-F26D-3252-604E07B5A41D}"/>
              </a:ext>
            </a:extLst>
          </p:cNvPr>
          <p:cNvSpPr txBox="1"/>
          <p:nvPr/>
        </p:nvSpPr>
        <p:spPr>
          <a:xfrm rot="16200000">
            <a:off x="-274499" y="894326"/>
            <a:ext cx="158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Reference Vocabularies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8BACB5-0675-F17D-951F-1F62012E2FE3}"/>
              </a:ext>
            </a:extLst>
          </p:cNvPr>
          <p:cNvSpPr txBox="1"/>
          <p:nvPr/>
        </p:nvSpPr>
        <p:spPr>
          <a:xfrm rot="16200000">
            <a:off x="-332447" y="5224251"/>
            <a:ext cx="168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Credential Schema &amp; @context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8D7893-515B-9603-143C-67FE7859D060}"/>
              </a:ext>
            </a:extLst>
          </p:cNvPr>
          <p:cNvSpPr txBox="1"/>
          <p:nvPr/>
        </p:nvSpPr>
        <p:spPr>
          <a:xfrm>
            <a:off x="4991015" y="2141086"/>
            <a:ext cx="84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maps 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54B35-116B-DDA6-A666-6CDEC112F7AE}"/>
              </a:ext>
            </a:extLst>
          </p:cNvPr>
          <p:cNvSpPr txBox="1"/>
          <p:nvPr/>
        </p:nvSpPr>
        <p:spPr>
          <a:xfrm>
            <a:off x="8839756" y="1991189"/>
            <a:ext cx="1888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JSON-LD @context maps each element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78323E-FFD6-2129-8FEB-DBF652174BAA}"/>
              </a:ext>
            </a:extLst>
          </p:cNvPr>
          <p:cNvSpPr txBox="1"/>
          <p:nvPr/>
        </p:nvSpPr>
        <p:spPr>
          <a:xfrm rot="16200000">
            <a:off x="-315505" y="3063332"/>
            <a:ext cx="158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Issued credential samples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D130F3-BB40-0683-5B2E-38A989F56A25}"/>
              </a:ext>
            </a:extLst>
          </p:cNvPr>
          <p:cNvSpPr txBox="1"/>
          <p:nvPr/>
        </p:nvSpPr>
        <p:spPr>
          <a:xfrm rot="16200000">
            <a:off x="10878132" y="3249757"/>
            <a:ext cx="158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The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C2A6F5-DB52-1014-CCD2-C46AEB6DF512}"/>
              </a:ext>
            </a:extLst>
          </p:cNvPr>
          <p:cNvSpPr txBox="1"/>
          <p:nvPr/>
        </p:nvSpPr>
        <p:spPr>
          <a:xfrm rot="16200000">
            <a:off x="10924731" y="5436938"/>
            <a:ext cx="158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The structure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10B784-AB50-4501-1ABB-AB1DC8A366D4}"/>
              </a:ext>
            </a:extLst>
          </p:cNvPr>
          <p:cNvSpPr txBox="1"/>
          <p:nvPr/>
        </p:nvSpPr>
        <p:spPr>
          <a:xfrm rot="16200000">
            <a:off x="10915944" y="1109083"/>
            <a:ext cx="158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The meaning</a:t>
            </a:r>
          </a:p>
        </p:txBody>
      </p:sp>
      <p:sp>
        <p:nvSpPr>
          <p:cNvPr id="108" name="Left-right Arrow 107">
            <a:extLst>
              <a:ext uri="{FF2B5EF4-FFF2-40B4-BE49-F238E27FC236}">
                <a16:creationId xmlns:a16="http://schemas.microsoft.com/office/drawing/2014/main" id="{75FE07FA-21C6-284E-22A7-9C4A2E4D2565}"/>
              </a:ext>
            </a:extLst>
          </p:cNvPr>
          <p:cNvSpPr/>
          <p:nvPr/>
        </p:nvSpPr>
        <p:spPr>
          <a:xfrm>
            <a:off x="7417087" y="2542534"/>
            <a:ext cx="360761" cy="1697060"/>
          </a:xfrm>
          <a:prstGeom prst="leftRightArrow">
            <a:avLst>
              <a:gd name="adj1" fmla="val 62143"/>
              <a:gd name="adj2" fmla="val 3006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B1DBA7-E8BE-10E7-0106-ECD0D09FA1EA}"/>
              </a:ext>
            </a:extLst>
          </p:cNvPr>
          <p:cNvSpPr txBox="1"/>
          <p:nvPr/>
        </p:nvSpPr>
        <p:spPr>
          <a:xfrm rot="5400000">
            <a:off x="7028028" y="3249756"/>
            <a:ext cx="1178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interoperable</a:t>
            </a:r>
          </a:p>
        </p:txBody>
      </p:sp>
      <p:sp>
        <p:nvSpPr>
          <p:cNvPr id="110" name="Left-right Arrow 109">
            <a:extLst>
              <a:ext uri="{FF2B5EF4-FFF2-40B4-BE49-F238E27FC236}">
                <a16:creationId xmlns:a16="http://schemas.microsoft.com/office/drawing/2014/main" id="{1C504257-EED5-DA69-1236-03D77861DF88}"/>
              </a:ext>
            </a:extLst>
          </p:cNvPr>
          <p:cNvSpPr/>
          <p:nvPr/>
        </p:nvSpPr>
        <p:spPr>
          <a:xfrm>
            <a:off x="3398991" y="2584395"/>
            <a:ext cx="360761" cy="1697060"/>
          </a:xfrm>
          <a:prstGeom prst="leftRightArrow">
            <a:avLst>
              <a:gd name="adj1" fmla="val 62143"/>
              <a:gd name="adj2" fmla="val 30069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en-AU" sz="1400" b="1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89CA4E-E979-952A-9DD3-78FFDAA9343F}"/>
              </a:ext>
            </a:extLst>
          </p:cNvPr>
          <p:cNvSpPr txBox="1"/>
          <p:nvPr/>
        </p:nvSpPr>
        <p:spPr>
          <a:xfrm rot="5400000">
            <a:off x="3009932" y="3291617"/>
            <a:ext cx="1178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interoperable</a:t>
            </a:r>
          </a:p>
        </p:txBody>
      </p:sp>
    </p:spTree>
    <p:extLst>
      <p:ext uri="{BB962C8B-B14F-4D97-AF65-F5344CB8AC3E}">
        <p14:creationId xmlns:p14="http://schemas.microsoft.com/office/powerpoint/2010/main" val="401365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19F942-0713-C753-8246-76C1949D0DE3}"/>
              </a:ext>
            </a:extLst>
          </p:cNvPr>
          <p:cNvSpPr/>
          <p:nvPr/>
        </p:nvSpPr>
        <p:spPr>
          <a:xfrm>
            <a:off x="3648943" y="169105"/>
            <a:ext cx="339254" cy="2337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02BC56-5E02-16FB-08C0-0C88D53DB889}"/>
              </a:ext>
            </a:extLst>
          </p:cNvPr>
          <p:cNvSpPr/>
          <p:nvPr/>
        </p:nvSpPr>
        <p:spPr>
          <a:xfrm>
            <a:off x="2722647" y="1267129"/>
            <a:ext cx="2203585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Model data requirements</a:t>
            </a: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4D68B62-3B91-97EB-2B73-F80E086BAAF9}"/>
              </a:ext>
            </a:extLst>
          </p:cNvPr>
          <p:cNvCxnSpPr>
            <a:cxnSpLocks/>
            <a:stCxn id="4" idx="4"/>
            <a:endCxn id="279" idx="0"/>
          </p:cNvCxnSpPr>
          <p:nvPr/>
        </p:nvCxnSpPr>
        <p:spPr>
          <a:xfrm>
            <a:off x="3818570" y="402826"/>
            <a:ext cx="0" cy="170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ecision 9">
            <a:extLst>
              <a:ext uri="{FF2B5EF4-FFF2-40B4-BE49-F238E27FC236}">
                <a16:creationId xmlns:a16="http://schemas.microsoft.com/office/drawing/2014/main" id="{BFC9E551-4C41-4574-E840-AE02FC5F29CC}"/>
              </a:ext>
            </a:extLst>
          </p:cNvPr>
          <p:cNvSpPr/>
          <p:nvPr/>
        </p:nvSpPr>
        <p:spPr>
          <a:xfrm>
            <a:off x="2299633" y="1759348"/>
            <a:ext cx="3049612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Use existing vocabularies?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7489D0-9274-5F14-27F5-4888EF018E77}"/>
              </a:ext>
            </a:extLst>
          </p:cNvPr>
          <p:cNvSpPr/>
          <p:nvPr/>
        </p:nvSpPr>
        <p:spPr>
          <a:xfrm>
            <a:off x="2703250" y="3712739"/>
            <a:ext cx="2203585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Map to semantic vocabularies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AC2E5F-B2A0-71D5-09BD-B4EFB568BC65}"/>
              </a:ext>
            </a:extLst>
          </p:cNvPr>
          <p:cNvSpPr/>
          <p:nvPr/>
        </p:nvSpPr>
        <p:spPr>
          <a:xfrm>
            <a:off x="2722646" y="3195767"/>
            <a:ext cx="2137738" cy="323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Update local vocabulary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82DA7F-5575-256B-1F2F-77A2B55CB908}"/>
              </a:ext>
            </a:extLst>
          </p:cNvPr>
          <p:cNvSpPr/>
          <p:nvPr/>
        </p:nvSpPr>
        <p:spPr>
          <a:xfrm>
            <a:off x="2689230" y="4166496"/>
            <a:ext cx="2203585" cy="3362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Publish draft schema and @context files to TEST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6F1FD4-7EB5-D157-376D-F11B3D1BC298}"/>
              </a:ext>
            </a:extLst>
          </p:cNvPr>
          <p:cNvSpPr/>
          <p:nvPr/>
        </p:nvSpPr>
        <p:spPr>
          <a:xfrm>
            <a:off x="2689230" y="4659757"/>
            <a:ext cx="2203585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Update conformity test services</a:t>
            </a:r>
          </a:p>
        </p:txBody>
      </p:sp>
      <p:sp>
        <p:nvSpPr>
          <p:cNvPr id="29" name="Decision 28">
            <a:extLst>
              <a:ext uri="{FF2B5EF4-FFF2-40B4-BE49-F238E27FC236}">
                <a16:creationId xmlns:a16="http://schemas.microsoft.com/office/drawing/2014/main" id="{D78A7559-D12D-599B-4528-00E6D32BCFFD}"/>
              </a:ext>
            </a:extLst>
          </p:cNvPr>
          <p:cNvSpPr/>
          <p:nvPr/>
        </p:nvSpPr>
        <p:spPr>
          <a:xfrm>
            <a:off x="2232331" y="5153018"/>
            <a:ext cx="3117383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Verification  testing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96E814-F8E0-C3CA-180B-5CE8F2840BF4}"/>
              </a:ext>
            </a:extLst>
          </p:cNvPr>
          <p:cNvSpPr/>
          <p:nvPr/>
        </p:nvSpPr>
        <p:spPr>
          <a:xfrm>
            <a:off x="5522715" y="4659757"/>
            <a:ext cx="1733149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Fix models &amp; schema</a:t>
            </a:r>
          </a:p>
        </p:txBody>
      </p:sp>
      <p:cxnSp>
        <p:nvCxnSpPr>
          <p:cNvPr id="41" name="Straight Arrow Connector 15">
            <a:extLst>
              <a:ext uri="{FF2B5EF4-FFF2-40B4-BE49-F238E27FC236}">
                <a16:creationId xmlns:a16="http://schemas.microsoft.com/office/drawing/2014/main" id="{776D3D6C-0BEE-C19F-6EBE-2FDE54096B2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824440" y="1603371"/>
            <a:ext cx="0" cy="155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5">
            <a:extLst>
              <a:ext uri="{FF2B5EF4-FFF2-40B4-BE49-F238E27FC236}">
                <a16:creationId xmlns:a16="http://schemas.microsoft.com/office/drawing/2014/main" id="{61B1BD5E-0839-1C8D-2F60-16B0E9BF444E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791515" y="3519012"/>
            <a:ext cx="13527" cy="1937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5">
            <a:extLst>
              <a:ext uri="{FF2B5EF4-FFF2-40B4-BE49-F238E27FC236}">
                <a16:creationId xmlns:a16="http://schemas.microsoft.com/office/drawing/2014/main" id="{F628DD16-326E-81F0-0536-B131AAFB3797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3791023" y="4048982"/>
            <a:ext cx="14019" cy="1175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67E4140-0C3A-2E86-33CE-DD872F2B4036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3791023" y="4502739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">
            <a:extLst>
              <a:ext uri="{FF2B5EF4-FFF2-40B4-BE49-F238E27FC236}">
                <a16:creationId xmlns:a16="http://schemas.microsoft.com/office/drawing/2014/main" id="{A9548126-76BC-CC52-EEC9-2D25F729011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3791023" y="4995999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FF4465-7340-EFC6-F49C-60FD48EFDD2F}"/>
              </a:ext>
            </a:extLst>
          </p:cNvPr>
          <p:cNvSpPr/>
          <p:nvPr/>
        </p:nvSpPr>
        <p:spPr>
          <a:xfrm>
            <a:off x="2689230" y="5842798"/>
            <a:ext cx="2203585" cy="3362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Approve  &amp; release updated specification to PROD</a:t>
            </a:r>
          </a:p>
        </p:txBody>
      </p:sp>
      <p:cxnSp>
        <p:nvCxnSpPr>
          <p:cNvPr id="92" name="Straight Arrow Connector 15">
            <a:extLst>
              <a:ext uri="{FF2B5EF4-FFF2-40B4-BE49-F238E27FC236}">
                <a16:creationId xmlns:a16="http://schemas.microsoft.com/office/drawing/2014/main" id="{822E1E37-EB9B-C63F-67FF-B41F086875BC}"/>
              </a:ext>
            </a:extLst>
          </p:cNvPr>
          <p:cNvCxnSpPr>
            <a:cxnSpLocks/>
            <a:stCxn id="29" idx="2"/>
            <a:endCxn id="91" idx="0"/>
          </p:cNvCxnSpPr>
          <p:nvPr/>
        </p:nvCxnSpPr>
        <p:spPr>
          <a:xfrm>
            <a:off x="3791023" y="5700115"/>
            <a:ext cx="0" cy="142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5">
            <a:extLst>
              <a:ext uri="{FF2B5EF4-FFF2-40B4-BE49-F238E27FC236}">
                <a16:creationId xmlns:a16="http://schemas.microsoft.com/office/drawing/2014/main" id="{88FD65FE-E270-0A3B-7DC3-1B2AD21223F6}"/>
              </a:ext>
            </a:extLst>
          </p:cNvPr>
          <p:cNvCxnSpPr>
            <a:cxnSpLocks/>
            <a:stCxn id="29" idx="3"/>
            <a:endCxn id="36" idx="2"/>
          </p:cNvCxnSpPr>
          <p:nvPr/>
        </p:nvCxnSpPr>
        <p:spPr>
          <a:xfrm flipV="1">
            <a:off x="5349713" y="4995999"/>
            <a:ext cx="1039576" cy="4305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5">
            <a:extLst>
              <a:ext uri="{FF2B5EF4-FFF2-40B4-BE49-F238E27FC236}">
                <a16:creationId xmlns:a16="http://schemas.microsoft.com/office/drawing/2014/main" id="{BC98E0E6-7EF0-2C67-BE5E-FB55E4E6C705}"/>
              </a:ext>
            </a:extLst>
          </p:cNvPr>
          <p:cNvCxnSpPr>
            <a:cxnSpLocks/>
            <a:stCxn id="36" idx="0"/>
            <a:endCxn id="17" idx="3"/>
          </p:cNvCxnSpPr>
          <p:nvPr/>
        </p:nvCxnSpPr>
        <p:spPr>
          <a:xfrm rot="16200000" flipV="1">
            <a:off x="5478482" y="3748950"/>
            <a:ext cx="325140" cy="14964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5">
            <a:extLst>
              <a:ext uri="{FF2B5EF4-FFF2-40B4-BE49-F238E27FC236}">
                <a16:creationId xmlns:a16="http://schemas.microsoft.com/office/drawing/2014/main" id="{D3861789-7A5F-5EA6-66B9-BCCDFB413A15}"/>
              </a:ext>
            </a:extLst>
          </p:cNvPr>
          <p:cNvCxnSpPr>
            <a:cxnSpLocks/>
            <a:stCxn id="10" idx="1"/>
            <a:endCxn id="14" idx="1"/>
          </p:cNvCxnSpPr>
          <p:nvPr/>
        </p:nvCxnSpPr>
        <p:spPr>
          <a:xfrm rot="10800000" flipH="1" flipV="1">
            <a:off x="2299631" y="2032897"/>
            <a:ext cx="403616" cy="1847963"/>
          </a:xfrm>
          <a:prstGeom prst="bentConnector3">
            <a:avLst>
              <a:gd name="adj1" fmla="val -9147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5">
            <a:extLst>
              <a:ext uri="{FF2B5EF4-FFF2-40B4-BE49-F238E27FC236}">
                <a16:creationId xmlns:a16="http://schemas.microsoft.com/office/drawing/2014/main" id="{3EF9AA4E-BFFE-DEFC-7DA0-B08700C63930}"/>
              </a:ext>
            </a:extLst>
          </p:cNvPr>
          <p:cNvCxnSpPr>
            <a:cxnSpLocks/>
            <a:stCxn id="10" idx="2"/>
            <a:endCxn id="165" idx="0"/>
          </p:cNvCxnSpPr>
          <p:nvPr/>
        </p:nvCxnSpPr>
        <p:spPr>
          <a:xfrm flipH="1">
            <a:off x="3818570" y="2306445"/>
            <a:ext cx="5869" cy="1924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2E0279F-EAC2-12DE-C237-AF8100DE89EE}"/>
              </a:ext>
            </a:extLst>
          </p:cNvPr>
          <p:cNvSpPr/>
          <p:nvPr/>
        </p:nvSpPr>
        <p:spPr>
          <a:xfrm>
            <a:off x="3648943" y="6381644"/>
            <a:ext cx="281272" cy="2483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cxnSp>
        <p:nvCxnSpPr>
          <p:cNvPr id="117" name="Straight Arrow Connector 15">
            <a:extLst>
              <a:ext uri="{FF2B5EF4-FFF2-40B4-BE49-F238E27FC236}">
                <a16:creationId xmlns:a16="http://schemas.microsoft.com/office/drawing/2014/main" id="{1CB17DAB-C443-DB47-B8C6-37AE4426DDD7}"/>
              </a:ext>
            </a:extLst>
          </p:cNvPr>
          <p:cNvCxnSpPr>
            <a:cxnSpLocks/>
            <a:stCxn id="91" idx="2"/>
            <a:endCxn id="116" idx="0"/>
          </p:cNvCxnSpPr>
          <p:nvPr/>
        </p:nvCxnSpPr>
        <p:spPr>
          <a:xfrm flipH="1">
            <a:off x="3789579" y="6179040"/>
            <a:ext cx="1444" cy="2026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">
            <a:extLst>
              <a:ext uri="{FF2B5EF4-FFF2-40B4-BE49-F238E27FC236}">
                <a16:creationId xmlns:a16="http://schemas.microsoft.com/office/drawing/2014/main" id="{E5AB7B7F-2EDF-E437-C0A7-C53A50BC1498}"/>
              </a:ext>
            </a:extLst>
          </p:cNvPr>
          <p:cNvCxnSpPr>
            <a:cxnSpLocks/>
            <a:stCxn id="116" idx="2"/>
            <a:endCxn id="4" idx="2"/>
          </p:cNvCxnSpPr>
          <p:nvPr/>
        </p:nvCxnSpPr>
        <p:spPr>
          <a:xfrm rot="10800000">
            <a:off x="3648943" y="285967"/>
            <a:ext cx="12700" cy="6219859"/>
          </a:xfrm>
          <a:prstGeom prst="bentConnector3">
            <a:avLst>
              <a:gd name="adj1" fmla="val 184909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0E37C8F-5408-A024-EED6-2354ECF0C51B}"/>
              </a:ext>
            </a:extLst>
          </p:cNvPr>
          <p:cNvSpPr txBox="1"/>
          <p:nvPr/>
        </p:nvSpPr>
        <p:spPr>
          <a:xfrm>
            <a:off x="3842765" y="2276841"/>
            <a:ext cx="3658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3D8A5D-080E-3FB2-CBC9-5CB4311FF675}"/>
              </a:ext>
            </a:extLst>
          </p:cNvPr>
          <p:cNvSpPr txBox="1"/>
          <p:nvPr/>
        </p:nvSpPr>
        <p:spPr>
          <a:xfrm>
            <a:off x="1962733" y="2057040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636522-FB3D-941B-3540-500D7CADE33B}"/>
              </a:ext>
            </a:extLst>
          </p:cNvPr>
          <p:cNvSpPr txBox="1"/>
          <p:nvPr/>
        </p:nvSpPr>
        <p:spPr>
          <a:xfrm>
            <a:off x="5132720" y="5185779"/>
            <a:ext cx="3953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Fail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3603382-F3E5-5F10-780E-C4A47CCB324B}"/>
              </a:ext>
            </a:extLst>
          </p:cNvPr>
          <p:cNvSpPr txBox="1"/>
          <p:nvPr/>
        </p:nvSpPr>
        <p:spPr>
          <a:xfrm>
            <a:off x="3930451" y="5616674"/>
            <a:ext cx="45704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Pass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CF61F9B-9B05-2D41-C9B4-59A3C04A17D2}"/>
              </a:ext>
            </a:extLst>
          </p:cNvPr>
          <p:cNvSpPr txBox="1"/>
          <p:nvPr/>
        </p:nvSpPr>
        <p:spPr>
          <a:xfrm rot="16200000">
            <a:off x="685976" y="4521258"/>
            <a:ext cx="1625958" cy="276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Next credential version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1F7A938-DEAE-7FC6-C28E-A5BCD53D2075}"/>
              </a:ext>
            </a:extLst>
          </p:cNvPr>
          <p:cNvSpPr txBox="1"/>
          <p:nvPr/>
        </p:nvSpPr>
        <p:spPr>
          <a:xfrm>
            <a:off x="4032025" y="161504"/>
            <a:ext cx="4825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10A763-DE92-5514-E96F-740CD9AEA627}"/>
              </a:ext>
            </a:extLst>
          </p:cNvPr>
          <p:cNvSpPr txBox="1"/>
          <p:nvPr/>
        </p:nvSpPr>
        <p:spPr>
          <a:xfrm>
            <a:off x="3939066" y="6338596"/>
            <a:ext cx="546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Finish</a:t>
            </a:r>
          </a:p>
        </p:txBody>
      </p:sp>
      <p:sp>
        <p:nvSpPr>
          <p:cNvPr id="165" name="Decision 164">
            <a:extLst>
              <a:ext uri="{FF2B5EF4-FFF2-40B4-BE49-F238E27FC236}">
                <a16:creationId xmlns:a16="http://schemas.microsoft.com/office/drawing/2014/main" id="{44131264-6EAB-9AF6-FD4F-463E373009EF}"/>
              </a:ext>
            </a:extLst>
          </p:cNvPr>
          <p:cNvSpPr/>
          <p:nvPr/>
        </p:nvSpPr>
        <p:spPr>
          <a:xfrm>
            <a:off x="2293764" y="2498883"/>
            <a:ext cx="3049612" cy="526868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core update needed?</a:t>
            </a:r>
          </a:p>
        </p:txBody>
      </p:sp>
      <p:cxnSp>
        <p:nvCxnSpPr>
          <p:cNvPr id="193" name="Straight Arrow Connector 15">
            <a:extLst>
              <a:ext uri="{FF2B5EF4-FFF2-40B4-BE49-F238E27FC236}">
                <a16:creationId xmlns:a16="http://schemas.microsoft.com/office/drawing/2014/main" id="{4B453C42-0646-0589-821D-71206F1ED1D2}"/>
              </a:ext>
            </a:extLst>
          </p:cNvPr>
          <p:cNvCxnSpPr>
            <a:cxnSpLocks/>
            <a:stCxn id="165" idx="3"/>
            <a:endCxn id="197" idx="0"/>
          </p:cNvCxnSpPr>
          <p:nvPr/>
        </p:nvCxnSpPr>
        <p:spPr>
          <a:xfrm>
            <a:off x="5343375" y="2762317"/>
            <a:ext cx="1045915" cy="17168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28F9CD4-26BE-7840-FCFC-A9382A52CD99}"/>
              </a:ext>
            </a:extLst>
          </p:cNvPr>
          <p:cNvSpPr txBox="1"/>
          <p:nvPr/>
        </p:nvSpPr>
        <p:spPr>
          <a:xfrm>
            <a:off x="3930215" y="2946122"/>
            <a:ext cx="3658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DAACFE90-05E1-A3FD-29A6-CBADF0A8789F}"/>
              </a:ext>
            </a:extLst>
          </p:cNvPr>
          <p:cNvSpPr/>
          <p:nvPr/>
        </p:nvSpPr>
        <p:spPr>
          <a:xfrm>
            <a:off x="5411426" y="2934006"/>
            <a:ext cx="1955729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update core vocabulary</a:t>
            </a:r>
          </a:p>
        </p:txBody>
      </p:sp>
      <p:cxnSp>
        <p:nvCxnSpPr>
          <p:cNvPr id="198" name="Straight Arrow Connector 15">
            <a:extLst>
              <a:ext uri="{FF2B5EF4-FFF2-40B4-BE49-F238E27FC236}">
                <a16:creationId xmlns:a16="http://schemas.microsoft.com/office/drawing/2014/main" id="{8CE7282F-3976-8FBF-4DBF-3B500E38BA4C}"/>
              </a:ext>
            </a:extLst>
          </p:cNvPr>
          <p:cNvCxnSpPr>
            <a:cxnSpLocks/>
            <a:stCxn id="165" idx="2"/>
            <a:endCxn id="16" idx="0"/>
          </p:cNvCxnSpPr>
          <p:nvPr/>
        </p:nvCxnSpPr>
        <p:spPr>
          <a:xfrm flipH="1">
            <a:off x="3791515" y="3025751"/>
            <a:ext cx="27055" cy="170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5EF2263-A842-DF4B-340C-4D4A199AE78E}"/>
              </a:ext>
            </a:extLst>
          </p:cNvPr>
          <p:cNvSpPr txBox="1"/>
          <p:nvPr/>
        </p:nvSpPr>
        <p:spPr>
          <a:xfrm>
            <a:off x="5160344" y="2529675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C2C8FC78-CE45-FE2C-FAEC-06017AD1BBD3}"/>
              </a:ext>
            </a:extLst>
          </p:cNvPr>
          <p:cNvSpPr/>
          <p:nvPr/>
        </p:nvSpPr>
        <p:spPr>
          <a:xfrm>
            <a:off x="5411427" y="3437531"/>
            <a:ext cx="1955729" cy="3362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Approve &amp; release core update</a:t>
            </a:r>
          </a:p>
        </p:txBody>
      </p:sp>
      <p:cxnSp>
        <p:nvCxnSpPr>
          <p:cNvPr id="229" name="Straight Arrow Connector 15">
            <a:extLst>
              <a:ext uri="{FF2B5EF4-FFF2-40B4-BE49-F238E27FC236}">
                <a16:creationId xmlns:a16="http://schemas.microsoft.com/office/drawing/2014/main" id="{F7F83491-A891-43E1-4EAF-490E1EA02089}"/>
              </a:ext>
            </a:extLst>
          </p:cNvPr>
          <p:cNvCxnSpPr>
            <a:cxnSpLocks/>
            <a:stCxn id="226" idx="2"/>
            <a:endCxn id="14" idx="3"/>
          </p:cNvCxnSpPr>
          <p:nvPr/>
        </p:nvCxnSpPr>
        <p:spPr>
          <a:xfrm rot="5400000">
            <a:off x="5594519" y="3086088"/>
            <a:ext cx="107087" cy="148245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15">
            <a:extLst>
              <a:ext uri="{FF2B5EF4-FFF2-40B4-BE49-F238E27FC236}">
                <a16:creationId xmlns:a16="http://schemas.microsoft.com/office/drawing/2014/main" id="{F040A802-6749-E74C-3C1C-77BCE890911C}"/>
              </a:ext>
            </a:extLst>
          </p:cNvPr>
          <p:cNvCxnSpPr>
            <a:cxnSpLocks/>
            <a:stCxn id="197" idx="2"/>
            <a:endCxn id="226" idx="0"/>
          </p:cNvCxnSpPr>
          <p:nvPr/>
        </p:nvCxnSpPr>
        <p:spPr>
          <a:xfrm>
            <a:off x="6389291" y="3270248"/>
            <a:ext cx="2" cy="167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Decision 278">
            <a:extLst>
              <a:ext uri="{FF2B5EF4-FFF2-40B4-BE49-F238E27FC236}">
                <a16:creationId xmlns:a16="http://schemas.microsoft.com/office/drawing/2014/main" id="{AB87AA08-006A-683B-20AB-A60C0133588A}"/>
              </a:ext>
            </a:extLst>
          </p:cNvPr>
          <p:cNvSpPr/>
          <p:nvPr/>
        </p:nvSpPr>
        <p:spPr>
          <a:xfrm>
            <a:off x="2293764" y="572842"/>
            <a:ext cx="3049612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Bugfix (minor version) only?</a:t>
            </a:r>
          </a:p>
        </p:txBody>
      </p:sp>
      <p:cxnSp>
        <p:nvCxnSpPr>
          <p:cNvPr id="295" name="Straight Arrow Connector 15">
            <a:extLst>
              <a:ext uri="{FF2B5EF4-FFF2-40B4-BE49-F238E27FC236}">
                <a16:creationId xmlns:a16="http://schemas.microsoft.com/office/drawing/2014/main" id="{7B55C3D6-1DEC-0D54-0EFD-788D2726A2A8}"/>
              </a:ext>
            </a:extLst>
          </p:cNvPr>
          <p:cNvCxnSpPr>
            <a:cxnSpLocks/>
            <a:stCxn id="279" idx="2"/>
            <a:endCxn id="5" idx="0"/>
          </p:cNvCxnSpPr>
          <p:nvPr/>
        </p:nvCxnSpPr>
        <p:spPr>
          <a:xfrm>
            <a:off x="3818570" y="1119939"/>
            <a:ext cx="5869" cy="147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15">
            <a:extLst>
              <a:ext uri="{FF2B5EF4-FFF2-40B4-BE49-F238E27FC236}">
                <a16:creationId xmlns:a16="http://schemas.microsoft.com/office/drawing/2014/main" id="{4DE58A8A-5105-1EA9-0159-D77DBF1D7F59}"/>
              </a:ext>
            </a:extLst>
          </p:cNvPr>
          <p:cNvCxnSpPr>
            <a:cxnSpLocks/>
            <a:stCxn id="279" idx="3"/>
            <a:endCxn id="36" idx="3"/>
          </p:cNvCxnSpPr>
          <p:nvPr/>
        </p:nvCxnSpPr>
        <p:spPr>
          <a:xfrm>
            <a:off x="5343375" y="846391"/>
            <a:ext cx="1912488" cy="3981487"/>
          </a:xfrm>
          <a:prstGeom prst="bentConnector3">
            <a:avLst>
              <a:gd name="adj1" fmla="val 11930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A47EBD68-1674-E30A-1269-16EA0EBE486B}"/>
              </a:ext>
            </a:extLst>
          </p:cNvPr>
          <p:cNvSpPr txBox="1"/>
          <p:nvPr/>
        </p:nvSpPr>
        <p:spPr>
          <a:xfrm>
            <a:off x="5103432" y="603215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F46E2BB-D0B0-8F67-DA87-11A85F920993}"/>
              </a:ext>
            </a:extLst>
          </p:cNvPr>
          <p:cNvSpPr txBox="1"/>
          <p:nvPr/>
        </p:nvSpPr>
        <p:spPr>
          <a:xfrm>
            <a:off x="3897933" y="1035641"/>
            <a:ext cx="3658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358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089ED6-7E6F-C509-8107-D7AC6417A5AD}"/>
              </a:ext>
            </a:extLst>
          </p:cNvPr>
          <p:cNvSpPr/>
          <p:nvPr/>
        </p:nvSpPr>
        <p:spPr>
          <a:xfrm>
            <a:off x="1641406" y="872835"/>
            <a:ext cx="9771359" cy="768928"/>
          </a:xfrm>
          <a:prstGeom prst="roundRect">
            <a:avLst>
              <a:gd name="adj" fmla="val 948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AATP Public Engagement Website</a:t>
            </a:r>
          </a:p>
        </p:txBody>
      </p:sp>
      <p:pic>
        <p:nvPicPr>
          <p:cNvPr id="9224" name="Picture 8" descr="Starting a new blogging journey with Docusaurus - DEV Community">
            <a:extLst>
              <a:ext uri="{FF2B5EF4-FFF2-40B4-BE49-F238E27FC236}">
                <a16:creationId xmlns:a16="http://schemas.microsoft.com/office/drawing/2014/main" id="{FF3EC372-CEE8-D5D2-2668-7A3F12D96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5" t="18294" r="2829" b="27576"/>
          <a:stretch/>
        </p:blipFill>
        <p:spPr bwMode="auto">
          <a:xfrm>
            <a:off x="1375554" y="1493585"/>
            <a:ext cx="543911" cy="3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AD013D-EE0B-CBDF-2803-6245256DB667}"/>
              </a:ext>
            </a:extLst>
          </p:cNvPr>
          <p:cNvSpPr/>
          <p:nvPr/>
        </p:nvSpPr>
        <p:spPr>
          <a:xfrm>
            <a:off x="1641406" y="5022744"/>
            <a:ext cx="9771359" cy="859525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External References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197506-92D6-3CFC-A4AE-925A0E826546}"/>
              </a:ext>
            </a:extLst>
          </p:cNvPr>
          <p:cNvGrpSpPr/>
          <p:nvPr/>
        </p:nvGrpSpPr>
        <p:grpSpPr>
          <a:xfrm>
            <a:off x="1990060" y="1146869"/>
            <a:ext cx="9006380" cy="334775"/>
            <a:chOff x="2226596" y="1459199"/>
            <a:chExt cx="6845961" cy="27794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BC6204A-544A-A166-8CF5-775CAF54DC73}"/>
                </a:ext>
              </a:extLst>
            </p:cNvPr>
            <p:cNvSpPr/>
            <p:nvPr/>
          </p:nvSpPr>
          <p:spPr>
            <a:xfrm>
              <a:off x="2226596" y="1459204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About 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5D9ADA-A9B3-67B9-953F-C09E06A88C83}"/>
                </a:ext>
              </a:extLst>
            </p:cNvPr>
            <p:cNvSpPr/>
            <p:nvPr/>
          </p:nvSpPr>
          <p:spPr>
            <a:xfrm>
              <a:off x="3409340" y="1459203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Industry Processes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919BEAE-707B-6BCD-C8A9-6805926A1C9E}"/>
                </a:ext>
              </a:extLst>
            </p:cNvPr>
            <p:cNvSpPr/>
            <p:nvPr/>
          </p:nvSpPr>
          <p:spPr>
            <a:xfrm>
              <a:off x="4592084" y="1459202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Business Case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887273-6CF6-CCCE-53FE-2F6E33054CEE}"/>
                </a:ext>
              </a:extLst>
            </p:cNvPr>
            <p:cNvSpPr/>
            <p:nvPr/>
          </p:nvSpPr>
          <p:spPr>
            <a:xfrm>
              <a:off x="5774828" y="1459201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Technical Specifications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C95AE9B-9028-10CF-A135-36C2C0EED6F6}"/>
                </a:ext>
              </a:extLst>
            </p:cNvPr>
            <p:cNvSpPr/>
            <p:nvPr/>
          </p:nvSpPr>
          <p:spPr>
            <a:xfrm>
              <a:off x="6957572" y="1459200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Implementation Guidance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6A16175-3769-67B0-4DE5-ECBDC557AFB6}"/>
                </a:ext>
              </a:extLst>
            </p:cNvPr>
            <p:cNvSpPr/>
            <p:nvPr/>
          </p:nvSpPr>
          <p:spPr>
            <a:xfrm>
              <a:off x="8140316" y="1459199"/>
              <a:ext cx="932241" cy="2779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Implementation Register</a:t>
              </a:r>
              <a:endParaRPr lang="en-AU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37EBEC6-BA5F-11D3-30CD-3C393A4F4805}"/>
              </a:ext>
            </a:extLst>
          </p:cNvPr>
          <p:cNvSpPr/>
          <p:nvPr/>
        </p:nvSpPr>
        <p:spPr>
          <a:xfrm>
            <a:off x="1990060" y="5169741"/>
            <a:ext cx="2706631" cy="5413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UN Transparency Protocol (UNTP)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(including UN/CEFACT, GS1, </a:t>
            </a:r>
            <a:r>
              <a:rPr lang="en-AU" sz="1000" dirty="0" err="1">
                <a:solidFill>
                  <a:schemeClr val="tx1"/>
                </a:solidFill>
              </a:rPr>
              <a:t>Schema.org</a:t>
            </a:r>
            <a:r>
              <a:rPr lang="en-AU" sz="1000" dirty="0">
                <a:solidFill>
                  <a:schemeClr val="tx1"/>
                </a:solidFill>
              </a:rPr>
              <a:t>, W3C references)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C1C89A-24CA-D428-747A-AA10ED7BE86A}"/>
              </a:ext>
            </a:extLst>
          </p:cNvPr>
          <p:cNvSpPr/>
          <p:nvPr/>
        </p:nvSpPr>
        <p:spPr>
          <a:xfrm>
            <a:off x="1641406" y="2121510"/>
            <a:ext cx="2168772" cy="2338951"/>
          </a:xfrm>
          <a:prstGeom prst="roundRect">
            <a:avLst>
              <a:gd name="adj" fmla="val 508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Data Modelling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F2C981-3ED7-37C6-A136-611C5BB443D7}"/>
              </a:ext>
            </a:extLst>
          </p:cNvPr>
          <p:cNvSpPr/>
          <p:nvPr/>
        </p:nvSpPr>
        <p:spPr>
          <a:xfrm>
            <a:off x="4190641" y="2121511"/>
            <a:ext cx="2168772" cy="2338951"/>
          </a:xfrm>
          <a:prstGeom prst="roundRect">
            <a:avLst>
              <a:gd name="adj" fmla="val 4598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Delivery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728863-EDD3-E786-2439-7D0E58B6AF0C}"/>
              </a:ext>
            </a:extLst>
          </p:cNvPr>
          <p:cNvSpPr/>
          <p:nvPr/>
        </p:nvSpPr>
        <p:spPr>
          <a:xfrm>
            <a:off x="6735844" y="2130612"/>
            <a:ext cx="2168772" cy="2338951"/>
          </a:xfrm>
          <a:prstGeom prst="roundRect">
            <a:avLst>
              <a:gd name="adj" fmla="val 4598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Publication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0A610EA-2374-D67D-1C2F-B43588656F53}"/>
              </a:ext>
            </a:extLst>
          </p:cNvPr>
          <p:cNvSpPr/>
          <p:nvPr/>
        </p:nvSpPr>
        <p:spPr>
          <a:xfrm>
            <a:off x="4362717" y="2450311"/>
            <a:ext cx="1842163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AATP Website content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02FBB9A-85DA-08A2-5EBE-357DBCA758B3}"/>
              </a:ext>
            </a:extLst>
          </p:cNvPr>
          <p:cNvSpPr/>
          <p:nvPr/>
        </p:nvSpPr>
        <p:spPr>
          <a:xfrm>
            <a:off x="4357991" y="4015423"/>
            <a:ext cx="1842163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Governance workflows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4DD535C-3D71-2948-C0DB-53AA08DC2394}"/>
              </a:ext>
            </a:extLst>
          </p:cNvPr>
          <p:cNvSpPr/>
          <p:nvPr/>
        </p:nvSpPr>
        <p:spPr>
          <a:xfrm>
            <a:off x="4362717" y="2848378"/>
            <a:ext cx="1842163" cy="1047433"/>
          </a:xfrm>
          <a:prstGeom prst="roundRect">
            <a:avLst>
              <a:gd name="adj" fmla="val 463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Versioned Repository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32713F2-850B-A347-3FA7-574ECBB7D972}"/>
              </a:ext>
            </a:extLst>
          </p:cNvPr>
          <p:cNvSpPr/>
          <p:nvPr/>
        </p:nvSpPr>
        <p:spPr>
          <a:xfrm>
            <a:off x="1829638" y="4015423"/>
            <a:ext cx="1789601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Imported Vocabularies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2B6D65B-4C30-43AB-722D-5E26FDB92B90}"/>
              </a:ext>
            </a:extLst>
          </p:cNvPr>
          <p:cNvSpPr/>
          <p:nvPr/>
        </p:nvSpPr>
        <p:spPr>
          <a:xfrm>
            <a:off x="1815555" y="2456640"/>
            <a:ext cx="1842163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AATP Core Model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2BFF5BA-D8F4-70A2-AF33-56318194D988}"/>
              </a:ext>
            </a:extLst>
          </p:cNvPr>
          <p:cNvSpPr/>
          <p:nvPr/>
        </p:nvSpPr>
        <p:spPr>
          <a:xfrm>
            <a:off x="1815555" y="2855357"/>
            <a:ext cx="1842163" cy="1077531"/>
          </a:xfrm>
          <a:prstGeom prst="roundRect">
            <a:avLst>
              <a:gd name="adj" fmla="val 721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AATP Credential Models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4391D4A-B666-A8D1-84B1-5E4609C9627B}"/>
              </a:ext>
            </a:extLst>
          </p:cNvPr>
          <p:cNvSpPr/>
          <p:nvPr/>
        </p:nvSpPr>
        <p:spPr>
          <a:xfrm>
            <a:off x="6846618" y="2418032"/>
            <a:ext cx="1942991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AATP Core Vocab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A1E1B6-DEBC-C046-3E85-15B10437FE21}"/>
              </a:ext>
            </a:extLst>
          </p:cNvPr>
          <p:cNvSpPr/>
          <p:nvPr/>
        </p:nvSpPr>
        <p:spPr>
          <a:xfrm>
            <a:off x="6857714" y="3995872"/>
            <a:ext cx="1942991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Context Files</a:t>
            </a:r>
            <a:endParaRPr lang="en-AU" sz="900" dirty="0">
              <a:solidFill>
                <a:schemeClr val="tx1"/>
              </a:solidFill>
            </a:endParaRPr>
          </a:p>
        </p:txBody>
      </p:sp>
      <p:pic>
        <p:nvPicPr>
          <p:cNvPr id="9218" name="Picture 2" descr="A worked example of using Jargon for Domain Driven Design — Part 3 | by  Alastair Parker | Medium">
            <a:extLst>
              <a:ext uri="{FF2B5EF4-FFF2-40B4-BE49-F238E27FC236}">
                <a16:creationId xmlns:a16="http://schemas.microsoft.com/office/drawing/2014/main" id="{5F7A30EE-913A-D169-B868-8327B3D2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89" y="4173653"/>
            <a:ext cx="405826" cy="4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Hub Logo and symbol, meaning, history, PNG, brand">
            <a:extLst>
              <a:ext uri="{FF2B5EF4-FFF2-40B4-BE49-F238E27FC236}">
                <a16:creationId xmlns:a16="http://schemas.microsoft.com/office/drawing/2014/main" id="{D1FC0734-F102-45D8-CD6F-9AF0A179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09" y="4200735"/>
            <a:ext cx="756811" cy="4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mazon Web Services Logo, symbol, meaning, history, PNG, brand">
            <a:extLst>
              <a:ext uri="{FF2B5EF4-FFF2-40B4-BE49-F238E27FC236}">
                <a16:creationId xmlns:a16="http://schemas.microsoft.com/office/drawing/2014/main" id="{5C9972C5-3593-3E1F-B26A-4852AF8D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26" y="4250457"/>
            <a:ext cx="551156" cy="3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185F66A-E1CF-A770-1E5F-6662271F1C03}"/>
              </a:ext>
            </a:extLst>
          </p:cNvPr>
          <p:cNvSpPr/>
          <p:nvPr/>
        </p:nvSpPr>
        <p:spPr>
          <a:xfrm>
            <a:off x="9243993" y="2114037"/>
            <a:ext cx="2168772" cy="2338951"/>
          </a:xfrm>
          <a:prstGeom prst="roundRect">
            <a:avLst>
              <a:gd name="adj" fmla="val 508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200" b="1" dirty="0"/>
              <a:t>Implementation Support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AB9E6EE-089C-63C3-874F-9C497B099444}"/>
              </a:ext>
            </a:extLst>
          </p:cNvPr>
          <p:cNvSpPr/>
          <p:nvPr/>
        </p:nvSpPr>
        <p:spPr>
          <a:xfrm>
            <a:off x="9354767" y="3979297"/>
            <a:ext cx="1942991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Conformance Tests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ABC9B4D-EA2A-24D6-5C69-7E8AB5C1C2FA}"/>
              </a:ext>
            </a:extLst>
          </p:cNvPr>
          <p:cNvSpPr/>
          <p:nvPr/>
        </p:nvSpPr>
        <p:spPr>
          <a:xfrm>
            <a:off x="9354767" y="2401457"/>
            <a:ext cx="1942991" cy="30317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AATP Helpdesk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A2F21A-0C61-DF34-0E1B-94AC068D1ACA}"/>
              </a:ext>
            </a:extLst>
          </p:cNvPr>
          <p:cNvSpPr/>
          <p:nvPr/>
        </p:nvSpPr>
        <p:spPr>
          <a:xfrm>
            <a:off x="9365863" y="2804517"/>
            <a:ext cx="1942991" cy="1062898"/>
          </a:xfrm>
          <a:prstGeom prst="roundRect">
            <a:avLst>
              <a:gd name="adj" fmla="val 7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Reference Implementations</a:t>
            </a:r>
            <a:endParaRPr lang="en-AU" sz="900" dirty="0">
              <a:solidFill>
                <a:schemeClr val="tx1"/>
              </a:solidFill>
            </a:endParaRPr>
          </a:p>
        </p:txBody>
      </p:sp>
      <p:pic>
        <p:nvPicPr>
          <p:cNvPr id="49" name="Picture 6" descr="Amazon Web Services Logo, symbol, meaning, history, PNG, brand">
            <a:extLst>
              <a:ext uri="{FF2B5EF4-FFF2-40B4-BE49-F238E27FC236}">
                <a16:creationId xmlns:a16="http://schemas.microsoft.com/office/drawing/2014/main" id="{3C7BC438-755A-F7FE-F6F9-20B9CE09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76" y="4233882"/>
            <a:ext cx="551156" cy="3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tlassian Logo, Symbol, Meaning, History, PNG, Brand, 50% OFF">
            <a:extLst>
              <a:ext uri="{FF2B5EF4-FFF2-40B4-BE49-F238E27FC236}">
                <a16:creationId xmlns:a16="http://schemas.microsoft.com/office/drawing/2014/main" id="{1719F6DD-8A10-795D-6EF5-56275D7F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66" y="4162623"/>
            <a:ext cx="437123" cy="4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1B2D21-7BB1-76FE-70FB-442294161250}"/>
              </a:ext>
            </a:extLst>
          </p:cNvPr>
          <p:cNvSpPr/>
          <p:nvPr/>
        </p:nvSpPr>
        <p:spPr>
          <a:xfrm>
            <a:off x="6857714" y="2819747"/>
            <a:ext cx="1942991" cy="1062898"/>
          </a:xfrm>
          <a:prstGeom prst="roundRect">
            <a:avLst>
              <a:gd name="adj" fmla="val 7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Implementable Schema</a:t>
            </a:r>
            <a:endParaRPr lang="en-AU" sz="900" dirty="0">
              <a:solidFill>
                <a:schemeClr val="tx1"/>
              </a:solidFill>
            </a:endParaRPr>
          </a:p>
        </p:txBody>
      </p:sp>
      <p:pic>
        <p:nvPicPr>
          <p:cNvPr id="53" name="Picture 4" descr="GitHub Logo and symbol, meaning, history, PNG, brand">
            <a:extLst>
              <a:ext uri="{FF2B5EF4-FFF2-40B4-BE49-F238E27FC236}">
                <a16:creationId xmlns:a16="http://schemas.microsoft.com/office/drawing/2014/main" id="{1A540881-DAA9-E828-1102-AA87710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589" y="1446862"/>
            <a:ext cx="756811" cy="4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6B76CCF-135D-1BD8-E1B0-D18FECE03159}"/>
              </a:ext>
            </a:extLst>
          </p:cNvPr>
          <p:cNvSpPr/>
          <p:nvPr/>
        </p:nvSpPr>
        <p:spPr>
          <a:xfrm>
            <a:off x="4793914" y="5294420"/>
            <a:ext cx="3522706" cy="4167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Agriculture Domain References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AFF, NFF, MLA, HORT, etc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98441CF-1D01-022D-E01C-D4D1D39A2587}"/>
              </a:ext>
            </a:extLst>
          </p:cNvPr>
          <p:cNvSpPr/>
          <p:nvPr/>
        </p:nvSpPr>
        <p:spPr>
          <a:xfrm>
            <a:off x="1872017" y="3113751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Digital Livestock Passport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275711A-BD7A-B454-3AC5-E947D9D79C49}"/>
              </a:ext>
            </a:extLst>
          </p:cNvPr>
          <p:cNvSpPr/>
          <p:nvPr/>
        </p:nvSpPr>
        <p:spPr>
          <a:xfrm>
            <a:off x="4496730" y="3106885"/>
            <a:ext cx="1227044" cy="2016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dlp-schema.json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24426D0-A5A1-EF97-6566-9D2C5C984E3D}"/>
              </a:ext>
            </a:extLst>
          </p:cNvPr>
          <p:cNvSpPr/>
          <p:nvPr/>
        </p:nvSpPr>
        <p:spPr>
          <a:xfrm>
            <a:off x="6996977" y="3096331"/>
            <a:ext cx="1634429" cy="3031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https://</a:t>
            </a:r>
            <a:r>
              <a:rPr lang="en-AU" sz="1000" dirty="0" err="1">
                <a:solidFill>
                  <a:schemeClr val="tx1"/>
                </a:solidFill>
              </a:rPr>
              <a:t>test.agrace.com.au</a:t>
            </a:r>
            <a:r>
              <a:rPr lang="en-AU" sz="1000" dirty="0">
                <a:solidFill>
                  <a:schemeClr val="tx1"/>
                </a:solidFill>
              </a:rPr>
              <a:t>/</a:t>
            </a:r>
            <a:r>
              <a:rPr lang="en-AU" sz="1000" dirty="0" err="1">
                <a:solidFill>
                  <a:schemeClr val="tx1"/>
                </a:solidFill>
              </a:rPr>
              <a:t>aatp</a:t>
            </a:r>
            <a:r>
              <a:rPr lang="en-AU" sz="1000" dirty="0">
                <a:solidFill>
                  <a:schemeClr val="tx1"/>
                </a:solidFill>
              </a:rPr>
              <a:t>/{domain}/{version}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28F3838-5711-B906-4924-B66230B53BD7}"/>
              </a:ext>
            </a:extLst>
          </p:cNvPr>
          <p:cNvSpPr/>
          <p:nvPr/>
        </p:nvSpPr>
        <p:spPr>
          <a:xfrm>
            <a:off x="4496038" y="3342586"/>
            <a:ext cx="1227044" cy="2016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dlp-render.html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DCBCAB-1087-24BD-A993-18E6619B985E}"/>
              </a:ext>
            </a:extLst>
          </p:cNvPr>
          <p:cNvSpPr/>
          <p:nvPr/>
        </p:nvSpPr>
        <p:spPr>
          <a:xfrm>
            <a:off x="1854995" y="3370667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Digital Farm Record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57B9B25-F5FE-B70B-B526-02CF2A7C978B}"/>
              </a:ext>
            </a:extLst>
          </p:cNvPr>
          <p:cNvSpPr/>
          <p:nvPr/>
        </p:nvSpPr>
        <p:spPr>
          <a:xfrm>
            <a:off x="1872017" y="3617254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Deforestation Credential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0E0F57E-56FF-62C3-58CE-8807DC7FA472}"/>
              </a:ext>
            </a:extLst>
          </p:cNvPr>
          <p:cNvSpPr/>
          <p:nvPr/>
        </p:nvSpPr>
        <p:spPr>
          <a:xfrm>
            <a:off x="4493539" y="3579008"/>
            <a:ext cx="1227044" cy="2016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dlp-context.jsonld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F653BC9-E442-A04C-6531-9A1ED6497868}"/>
              </a:ext>
            </a:extLst>
          </p:cNvPr>
          <p:cNvSpPr/>
          <p:nvPr/>
        </p:nvSpPr>
        <p:spPr>
          <a:xfrm rot="5400000">
            <a:off x="5624234" y="3316031"/>
            <a:ext cx="673802" cy="2778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V1.2.3 tag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3718CB0-4481-03C4-3063-69E99DE5A79F}"/>
              </a:ext>
            </a:extLst>
          </p:cNvPr>
          <p:cNvSpPr/>
          <p:nvPr/>
        </p:nvSpPr>
        <p:spPr>
          <a:xfrm>
            <a:off x="7012286" y="3488664"/>
            <a:ext cx="1619120" cy="3031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https://vocabulary..</a:t>
            </a:r>
            <a:r>
              <a:rPr lang="en-AU" sz="1000" dirty="0" err="1">
                <a:solidFill>
                  <a:schemeClr val="tx1"/>
                </a:solidFill>
              </a:rPr>
              <a:t>agrace.com.au</a:t>
            </a:r>
            <a:r>
              <a:rPr lang="en-AU" sz="1000" dirty="0">
                <a:solidFill>
                  <a:schemeClr val="tx1"/>
                </a:solidFill>
              </a:rPr>
              <a:t>/{domain}/{version}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F79545E-C62F-1F80-F74E-519FB8F8303D}"/>
              </a:ext>
            </a:extLst>
          </p:cNvPr>
          <p:cNvSpPr/>
          <p:nvPr/>
        </p:nvSpPr>
        <p:spPr>
          <a:xfrm>
            <a:off x="9495530" y="3048562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Farm app (DLP issuer)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2A26E86-FBDB-E9DE-0751-264D58F701CF}"/>
              </a:ext>
            </a:extLst>
          </p:cNvPr>
          <p:cNvSpPr/>
          <p:nvPr/>
        </p:nvSpPr>
        <p:spPr>
          <a:xfrm>
            <a:off x="9492685" y="3329103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Processor app (DPP issuer)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A733C35-79C7-D368-F4DF-5DD5EFC3691D}"/>
              </a:ext>
            </a:extLst>
          </p:cNvPr>
          <p:cNvSpPr/>
          <p:nvPr/>
        </p:nvSpPr>
        <p:spPr>
          <a:xfrm>
            <a:off x="9493931" y="3609145"/>
            <a:ext cx="1661464" cy="193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Link resolver 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15">
            <a:extLst>
              <a:ext uri="{FF2B5EF4-FFF2-40B4-BE49-F238E27FC236}">
                <a16:creationId xmlns:a16="http://schemas.microsoft.com/office/drawing/2014/main" id="{09BB7050-0C0D-5C26-C5C4-84F7CC2F2BE8}"/>
              </a:ext>
            </a:extLst>
          </p:cNvPr>
          <p:cNvCxnSpPr>
            <a:cxnSpLocks/>
            <a:stCxn id="31" idx="3"/>
            <a:endCxn id="8" idx="2"/>
          </p:cNvCxnSpPr>
          <p:nvPr/>
        </p:nvCxnSpPr>
        <p:spPr>
          <a:xfrm flipV="1">
            <a:off x="6204880" y="1641763"/>
            <a:ext cx="322206" cy="96013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2080DCB-743F-21EC-8DE7-F796F1018588}"/>
              </a:ext>
            </a:extLst>
          </p:cNvPr>
          <p:cNvSpPr txBox="1"/>
          <p:nvPr/>
        </p:nvSpPr>
        <p:spPr>
          <a:xfrm>
            <a:off x="5780696" y="1717219"/>
            <a:ext cx="7745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Publishes</a:t>
            </a:r>
          </a:p>
        </p:txBody>
      </p:sp>
      <p:cxnSp>
        <p:nvCxnSpPr>
          <p:cNvPr id="75" name="Straight Arrow Connector 15">
            <a:extLst>
              <a:ext uri="{FF2B5EF4-FFF2-40B4-BE49-F238E27FC236}">
                <a16:creationId xmlns:a16="http://schemas.microsoft.com/office/drawing/2014/main" id="{3F50BFFC-0B70-BC47-51AD-A4F8E39BE364}"/>
              </a:ext>
            </a:extLst>
          </p:cNvPr>
          <p:cNvCxnSpPr>
            <a:cxnSpLocks/>
          </p:cNvCxnSpPr>
          <p:nvPr/>
        </p:nvCxnSpPr>
        <p:spPr>
          <a:xfrm>
            <a:off x="6227879" y="3073206"/>
            <a:ext cx="6298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532CAF-B97D-72C2-3890-A997A988C473}"/>
              </a:ext>
            </a:extLst>
          </p:cNvPr>
          <p:cNvSpPr txBox="1"/>
          <p:nvPr/>
        </p:nvSpPr>
        <p:spPr>
          <a:xfrm rot="16200000">
            <a:off x="6153298" y="3328860"/>
            <a:ext cx="8039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Releasees</a:t>
            </a:r>
          </a:p>
        </p:txBody>
      </p:sp>
      <p:cxnSp>
        <p:nvCxnSpPr>
          <p:cNvPr id="81" name="Straight Arrow Connector 15">
            <a:extLst>
              <a:ext uri="{FF2B5EF4-FFF2-40B4-BE49-F238E27FC236}">
                <a16:creationId xmlns:a16="http://schemas.microsoft.com/office/drawing/2014/main" id="{D5CE31CA-9202-E322-8C02-595ED524EB19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724439" y="4318601"/>
            <a:ext cx="7434" cy="8588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BB58B88-8DA7-5482-F995-C1A937E7F4A7}"/>
              </a:ext>
            </a:extLst>
          </p:cNvPr>
          <p:cNvSpPr txBox="1"/>
          <p:nvPr/>
        </p:nvSpPr>
        <p:spPr>
          <a:xfrm>
            <a:off x="2716234" y="4759892"/>
            <a:ext cx="6735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Imports</a:t>
            </a:r>
          </a:p>
        </p:txBody>
      </p:sp>
      <p:cxnSp>
        <p:nvCxnSpPr>
          <p:cNvPr id="85" name="Straight Arrow Connector 15">
            <a:extLst>
              <a:ext uri="{FF2B5EF4-FFF2-40B4-BE49-F238E27FC236}">
                <a16:creationId xmlns:a16="http://schemas.microsoft.com/office/drawing/2014/main" id="{26179592-4AEF-4708-B4AD-90C1ECD02398}"/>
              </a:ext>
            </a:extLst>
          </p:cNvPr>
          <p:cNvCxnSpPr>
            <a:cxnSpLocks/>
          </p:cNvCxnSpPr>
          <p:nvPr/>
        </p:nvCxnSpPr>
        <p:spPr>
          <a:xfrm>
            <a:off x="3698921" y="3077879"/>
            <a:ext cx="6298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D006C2-F5B4-1F76-B996-A0DE90B00117}"/>
              </a:ext>
            </a:extLst>
          </p:cNvPr>
          <p:cNvSpPr txBox="1"/>
          <p:nvPr/>
        </p:nvSpPr>
        <p:spPr>
          <a:xfrm rot="16200000">
            <a:off x="3591945" y="3313809"/>
            <a:ext cx="8260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Generates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63AD649E-05BB-A0D2-CD9F-D9D4C61670DC}"/>
              </a:ext>
            </a:extLst>
          </p:cNvPr>
          <p:cNvCxnSpPr>
            <a:cxnSpLocks/>
          </p:cNvCxnSpPr>
          <p:nvPr/>
        </p:nvCxnSpPr>
        <p:spPr>
          <a:xfrm>
            <a:off x="8770265" y="3031988"/>
            <a:ext cx="62983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C05F6FC-A9A2-591A-1CD5-F595EFBE3B28}"/>
              </a:ext>
            </a:extLst>
          </p:cNvPr>
          <p:cNvSpPr txBox="1"/>
          <p:nvPr/>
        </p:nvSpPr>
        <p:spPr>
          <a:xfrm rot="16200000">
            <a:off x="8602145" y="3329681"/>
            <a:ext cx="93025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Implements</a:t>
            </a:r>
          </a:p>
        </p:txBody>
      </p:sp>
      <p:cxnSp>
        <p:nvCxnSpPr>
          <p:cNvPr id="90" name="Straight Arrow Connector 15">
            <a:extLst>
              <a:ext uri="{FF2B5EF4-FFF2-40B4-BE49-F238E27FC236}">
                <a16:creationId xmlns:a16="http://schemas.microsoft.com/office/drawing/2014/main" id="{BDA8EB56-8E14-0D0E-0BEB-E9D1B2285662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rot="16200000" flipH="1">
            <a:off x="7221251" y="1531633"/>
            <a:ext cx="648972" cy="548985"/>
          </a:xfrm>
          <a:prstGeom prst="bentConnector3">
            <a:avLst>
              <a:gd name="adj1" fmla="val 7882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963DDCA-9CE2-4B5B-052D-2B04BF40F3D3}"/>
              </a:ext>
            </a:extLst>
          </p:cNvPr>
          <p:cNvSpPr txBox="1"/>
          <p:nvPr/>
        </p:nvSpPr>
        <p:spPr>
          <a:xfrm>
            <a:off x="7268652" y="1704692"/>
            <a:ext cx="8720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References</a:t>
            </a:r>
          </a:p>
        </p:txBody>
      </p:sp>
      <p:cxnSp>
        <p:nvCxnSpPr>
          <p:cNvPr id="98" name="Straight Arrow Connector 15">
            <a:extLst>
              <a:ext uri="{FF2B5EF4-FFF2-40B4-BE49-F238E27FC236}">
                <a16:creationId xmlns:a16="http://schemas.microsoft.com/office/drawing/2014/main" id="{0D7D6232-3913-F119-F38B-8BE2B2BA2FFF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rot="16200000" flipH="1">
            <a:off x="9261607" y="1047265"/>
            <a:ext cx="632398" cy="1501145"/>
          </a:xfrm>
          <a:prstGeom prst="bentConnector3">
            <a:avLst>
              <a:gd name="adj1" fmla="val 7629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59C4D5D-E970-234E-54C7-015DDDB2AE0B}"/>
              </a:ext>
            </a:extLst>
          </p:cNvPr>
          <p:cNvSpPr txBox="1"/>
          <p:nvPr/>
        </p:nvSpPr>
        <p:spPr>
          <a:xfrm>
            <a:off x="8917071" y="1701870"/>
            <a:ext cx="8720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References</a:t>
            </a:r>
          </a:p>
        </p:txBody>
      </p:sp>
      <p:cxnSp>
        <p:nvCxnSpPr>
          <p:cNvPr id="107" name="Straight Arrow Connector 15">
            <a:extLst>
              <a:ext uri="{FF2B5EF4-FFF2-40B4-BE49-F238E27FC236}">
                <a16:creationId xmlns:a16="http://schemas.microsoft.com/office/drawing/2014/main" id="{202BD5CC-4AFB-D137-79ED-D8951F908E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829210" y="4299050"/>
            <a:ext cx="10602" cy="9953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0A4DBDA-0864-2BE4-811F-7FAA1187E031}"/>
              </a:ext>
            </a:extLst>
          </p:cNvPr>
          <p:cNvSpPr txBox="1"/>
          <p:nvPr/>
        </p:nvSpPr>
        <p:spPr>
          <a:xfrm>
            <a:off x="4527307" y="303062"/>
            <a:ext cx="399955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Provides feedback to inform requirements for future versions</a:t>
            </a:r>
          </a:p>
        </p:txBody>
      </p:sp>
      <p:cxnSp>
        <p:nvCxnSpPr>
          <p:cNvPr id="112" name="Straight Arrow Connector 15">
            <a:extLst>
              <a:ext uri="{FF2B5EF4-FFF2-40B4-BE49-F238E27FC236}">
                <a16:creationId xmlns:a16="http://schemas.microsoft.com/office/drawing/2014/main" id="{532958E5-EA25-71E8-B1B9-DFD23705B76F}"/>
              </a:ext>
            </a:extLst>
          </p:cNvPr>
          <p:cNvCxnSpPr>
            <a:cxnSpLocks/>
            <a:stCxn id="44" idx="3"/>
            <a:endCxn id="2" idx="1"/>
          </p:cNvCxnSpPr>
          <p:nvPr/>
        </p:nvCxnSpPr>
        <p:spPr>
          <a:xfrm flipH="1">
            <a:off x="1641406" y="3283513"/>
            <a:ext cx="9771359" cy="7473"/>
          </a:xfrm>
          <a:prstGeom prst="bentConnector5">
            <a:avLst>
              <a:gd name="adj1" fmla="val -4572"/>
              <a:gd name="adj2" fmla="val -36253874"/>
              <a:gd name="adj3" fmla="val 10521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1AA9C5F-0216-D724-F68C-7E20A2457649}"/>
              </a:ext>
            </a:extLst>
          </p:cNvPr>
          <p:cNvSpPr txBox="1"/>
          <p:nvPr/>
        </p:nvSpPr>
        <p:spPr>
          <a:xfrm>
            <a:off x="7127533" y="4579152"/>
            <a:ext cx="6969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Maps to</a:t>
            </a:r>
          </a:p>
        </p:txBody>
      </p:sp>
      <p:pic>
        <p:nvPicPr>
          <p:cNvPr id="126" name="Picture 4" descr="GitHub Logo and symbol, meaning, history, PNG, brand">
            <a:extLst>
              <a:ext uri="{FF2B5EF4-FFF2-40B4-BE49-F238E27FC236}">
                <a16:creationId xmlns:a16="http://schemas.microsoft.com/office/drawing/2014/main" id="{F2DD1902-2475-7A97-C6E1-184E065A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2" y="4218649"/>
            <a:ext cx="756811" cy="4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D0000CA2-12F0-1E50-64EA-46372D6B5591}"/>
              </a:ext>
            </a:extLst>
          </p:cNvPr>
          <p:cNvSpPr/>
          <p:nvPr/>
        </p:nvSpPr>
        <p:spPr>
          <a:xfrm>
            <a:off x="8511377" y="5177403"/>
            <a:ext cx="2706631" cy="5413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Open-Source Community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(</a:t>
            </a:r>
            <a:r>
              <a:rPr lang="en-AU" sz="1000" dirty="0" err="1">
                <a:solidFill>
                  <a:schemeClr val="tx1"/>
                </a:solidFill>
              </a:rPr>
              <a:t>vckit</a:t>
            </a:r>
            <a:r>
              <a:rPr lang="en-AU" sz="1000" dirty="0">
                <a:solidFill>
                  <a:schemeClr val="tx1"/>
                </a:solidFill>
              </a:rPr>
              <a:t>, link resolver, mock apps, etc)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5">
            <a:extLst>
              <a:ext uri="{FF2B5EF4-FFF2-40B4-BE49-F238E27FC236}">
                <a16:creationId xmlns:a16="http://schemas.microsoft.com/office/drawing/2014/main" id="{151A233A-C613-4211-2A4B-9BFF7B737500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9864692" y="4479630"/>
            <a:ext cx="1" cy="697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0F9B9E3-C57C-B62B-E4F3-6FE181EBAF64}"/>
              </a:ext>
            </a:extLst>
          </p:cNvPr>
          <p:cNvSpPr txBox="1"/>
          <p:nvPr/>
        </p:nvSpPr>
        <p:spPr>
          <a:xfrm>
            <a:off x="9091902" y="4709944"/>
            <a:ext cx="8015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Leverages</a:t>
            </a:r>
          </a:p>
        </p:txBody>
      </p:sp>
      <p:cxnSp>
        <p:nvCxnSpPr>
          <p:cNvPr id="134" name="Straight Arrow Connector 15">
            <a:extLst>
              <a:ext uri="{FF2B5EF4-FFF2-40B4-BE49-F238E27FC236}">
                <a16:creationId xmlns:a16="http://schemas.microsoft.com/office/drawing/2014/main" id="{CB291616-06BF-FA81-D63C-510019C72B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9269" y="3498258"/>
            <a:ext cx="975819" cy="26165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ounded Rectangle 7186">
            <a:extLst>
              <a:ext uri="{FF2B5EF4-FFF2-40B4-BE49-F238E27FC236}">
                <a16:creationId xmlns:a16="http://schemas.microsoft.com/office/drawing/2014/main" id="{AF812EF7-DC2E-D55C-E685-068EBB16628B}"/>
              </a:ext>
            </a:extLst>
          </p:cNvPr>
          <p:cNvSpPr/>
          <p:nvPr/>
        </p:nvSpPr>
        <p:spPr>
          <a:xfrm>
            <a:off x="1239174" y="368794"/>
            <a:ext cx="2342492" cy="1331697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E5E1C3-8AEE-2272-F92A-B368098C6481}"/>
              </a:ext>
            </a:extLst>
          </p:cNvPr>
          <p:cNvSpPr/>
          <p:nvPr/>
        </p:nvSpPr>
        <p:spPr>
          <a:xfrm>
            <a:off x="4394357" y="2389911"/>
            <a:ext cx="2701804" cy="3576642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Producers / Manufacturers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FEC5CC-2A9F-4DDF-CCC4-BA27E3C5824A}"/>
              </a:ext>
            </a:extLst>
          </p:cNvPr>
          <p:cNvSpPr/>
          <p:nvPr/>
        </p:nvSpPr>
        <p:spPr>
          <a:xfrm>
            <a:off x="4676655" y="2617926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Product Passports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EFE51A-8EC4-5AF7-DA27-23CAAD3CDE2B}"/>
              </a:ext>
            </a:extLst>
          </p:cNvPr>
          <p:cNvSpPr/>
          <p:nvPr/>
        </p:nvSpPr>
        <p:spPr>
          <a:xfrm>
            <a:off x="5389003" y="3578941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Facility Records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AB8C5D7-FD5B-EAF9-9356-629B0A493642}"/>
              </a:ext>
            </a:extLst>
          </p:cNvPr>
          <p:cNvSpPr/>
          <p:nvPr/>
        </p:nvSpPr>
        <p:spPr>
          <a:xfrm>
            <a:off x="1223656" y="2389909"/>
            <a:ext cx="2386132" cy="3576644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Conformity Assessment Bodies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040CFB-498C-7135-A185-2EB74C8D95EE}"/>
              </a:ext>
            </a:extLst>
          </p:cNvPr>
          <p:cNvSpPr/>
          <p:nvPr/>
        </p:nvSpPr>
        <p:spPr>
          <a:xfrm>
            <a:off x="7914595" y="2389909"/>
            <a:ext cx="2577143" cy="3576644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Authoritative Business Registers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E37B00-8E58-595E-EE0E-59987AEF7C73}"/>
              </a:ext>
            </a:extLst>
          </p:cNvPr>
          <p:cNvSpPr/>
          <p:nvPr/>
        </p:nvSpPr>
        <p:spPr>
          <a:xfrm>
            <a:off x="1634314" y="3525134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Conformity Credentials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231E15-26C4-A644-0382-C30B0E2C986F}"/>
              </a:ext>
            </a:extLst>
          </p:cNvPr>
          <p:cNvSpPr/>
          <p:nvPr/>
        </p:nvSpPr>
        <p:spPr>
          <a:xfrm>
            <a:off x="8201325" y="3446908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Identity Anchor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8DD01A-EAAF-FCC8-23AD-1E11B60A5D53}"/>
              </a:ext>
            </a:extLst>
          </p:cNvPr>
          <p:cNvSpPr/>
          <p:nvPr/>
        </p:nvSpPr>
        <p:spPr>
          <a:xfrm>
            <a:off x="8702245" y="2891070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Identity Resolver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F911C3-AD16-4F62-B5F2-D610DC9F03DF}"/>
              </a:ext>
            </a:extLst>
          </p:cNvPr>
          <p:cNvSpPr/>
          <p:nvPr/>
        </p:nvSpPr>
        <p:spPr>
          <a:xfrm>
            <a:off x="5042620" y="3108796"/>
            <a:ext cx="1564817" cy="3577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Digital Traceability Events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676C850D-E602-9B83-D6B2-92FA417EC1F8}"/>
              </a:ext>
            </a:extLst>
          </p:cNvPr>
          <p:cNvSpPr/>
          <p:nvPr/>
        </p:nvSpPr>
        <p:spPr>
          <a:xfrm>
            <a:off x="4830859" y="4432342"/>
            <a:ext cx="1862667" cy="99510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Supply Chain Management System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495F953-F265-1914-99FB-7ECB11DCB985}"/>
              </a:ext>
            </a:extLst>
          </p:cNvPr>
          <p:cNvSpPr/>
          <p:nvPr/>
        </p:nvSpPr>
        <p:spPr>
          <a:xfrm>
            <a:off x="1531326" y="4432341"/>
            <a:ext cx="1862667" cy="978517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Conformity Assessment System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33DF3C2-D179-2FBE-FFEE-2B64E9F4F239}"/>
              </a:ext>
            </a:extLst>
          </p:cNvPr>
          <p:cNvSpPr/>
          <p:nvPr/>
        </p:nvSpPr>
        <p:spPr>
          <a:xfrm>
            <a:off x="8258284" y="4432341"/>
            <a:ext cx="1862667" cy="99511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Product, facility or business Registry System</a:t>
            </a:r>
          </a:p>
        </p:txBody>
      </p:sp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F8C9D141-898B-FBC2-431E-C281054AF03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16723" y="3882866"/>
            <a:ext cx="0" cy="549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4E7A45-342E-E250-5B93-8C6410AB236B}"/>
              </a:ext>
            </a:extLst>
          </p:cNvPr>
          <p:cNvSpPr txBox="1"/>
          <p:nvPr/>
        </p:nvSpPr>
        <p:spPr>
          <a:xfrm>
            <a:off x="2416722" y="4048378"/>
            <a:ext cx="562975" cy="2330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39" name="Straight Arrow Connector 15">
            <a:extLst>
              <a:ext uri="{FF2B5EF4-FFF2-40B4-BE49-F238E27FC236}">
                <a16:creationId xmlns:a16="http://schemas.microsoft.com/office/drawing/2014/main" id="{D168AE4A-229F-9BF9-FBCE-FC42749304B2}"/>
              </a:ext>
            </a:extLst>
          </p:cNvPr>
          <p:cNvCxnSpPr>
            <a:cxnSpLocks/>
            <a:stCxn id="17" idx="1"/>
          </p:cNvCxnSpPr>
          <p:nvPr/>
        </p:nvCxnSpPr>
        <p:spPr>
          <a:xfrm rot="16200000" flipV="1">
            <a:off x="4606909" y="3277057"/>
            <a:ext cx="1456683" cy="853887"/>
          </a:xfrm>
          <a:prstGeom prst="bentConnector3">
            <a:avLst>
              <a:gd name="adj1" fmla="val 181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57C00E-FE1E-B365-CAE7-1F08393AE91F}"/>
              </a:ext>
            </a:extLst>
          </p:cNvPr>
          <p:cNvSpPr txBox="1"/>
          <p:nvPr/>
        </p:nvSpPr>
        <p:spPr>
          <a:xfrm>
            <a:off x="5107515" y="4171480"/>
            <a:ext cx="562975" cy="2330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90B7EB5B-3380-CFF9-3370-B1ADFBC99586}"/>
              </a:ext>
            </a:extLst>
          </p:cNvPr>
          <p:cNvCxnSpPr>
            <a:cxnSpLocks/>
            <a:stCxn id="17" idx="1"/>
          </p:cNvCxnSpPr>
          <p:nvPr/>
        </p:nvCxnSpPr>
        <p:spPr>
          <a:xfrm rot="16200000" flipV="1">
            <a:off x="5422653" y="4092802"/>
            <a:ext cx="521722" cy="1573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5">
            <a:extLst>
              <a:ext uri="{FF2B5EF4-FFF2-40B4-BE49-F238E27FC236}">
                <a16:creationId xmlns:a16="http://schemas.microsoft.com/office/drawing/2014/main" id="{E7C6D4D5-0CEA-2AAE-ABDA-CDF67BB9F833}"/>
              </a:ext>
            </a:extLst>
          </p:cNvPr>
          <p:cNvCxnSpPr>
            <a:cxnSpLocks/>
            <a:stCxn id="17" idx="1"/>
          </p:cNvCxnSpPr>
          <p:nvPr/>
        </p:nvCxnSpPr>
        <p:spPr>
          <a:xfrm rot="16200000" flipV="1">
            <a:off x="4999291" y="3669439"/>
            <a:ext cx="965811" cy="559993"/>
          </a:xfrm>
          <a:prstGeom prst="bentConnector3">
            <a:avLst>
              <a:gd name="adj1" fmla="val 2736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5">
            <a:extLst>
              <a:ext uri="{FF2B5EF4-FFF2-40B4-BE49-F238E27FC236}">
                <a16:creationId xmlns:a16="http://schemas.microsoft.com/office/drawing/2014/main" id="{3E911B72-2767-0F90-0869-C6B28CB4E2B4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 flipH="1" flipV="1">
            <a:off x="8995756" y="3442665"/>
            <a:ext cx="1183540" cy="795814"/>
          </a:xfrm>
          <a:prstGeom prst="bentConnector3">
            <a:avLst>
              <a:gd name="adj1" fmla="val 263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72D9416-169C-39DC-21B8-EED2D1045071}"/>
              </a:ext>
            </a:extLst>
          </p:cNvPr>
          <p:cNvSpPr txBox="1"/>
          <p:nvPr/>
        </p:nvSpPr>
        <p:spPr>
          <a:xfrm>
            <a:off x="8413984" y="3841093"/>
            <a:ext cx="562975" cy="2330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57" name="Straight Arrow Connector 15">
            <a:extLst>
              <a:ext uri="{FF2B5EF4-FFF2-40B4-BE49-F238E27FC236}">
                <a16:creationId xmlns:a16="http://schemas.microsoft.com/office/drawing/2014/main" id="{DEABEC1C-C0BB-9E07-26E3-EF6C93B997C3}"/>
              </a:ext>
            </a:extLst>
          </p:cNvPr>
          <p:cNvCxnSpPr>
            <a:cxnSpLocks/>
            <a:stCxn id="26" idx="1"/>
            <a:endCxn id="8" idx="2"/>
          </p:cNvCxnSpPr>
          <p:nvPr/>
        </p:nvCxnSpPr>
        <p:spPr>
          <a:xfrm rot="16200000" flipV="1">
            <a:off x="8772826" y="4015549"/>
            <a:ext cx="627701" cy="205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F326C2-EB33-567F-1AD9-FD252E7D0E4A}"/>
              </a:ext>
            </a:extLst>
          </p:cNvPr>
          <p:cNvSpPr txBox="1"/>
          <p:nvPr/>
        </p:nvSpPr>
        <p:spPr>
          <a:xfrm>
            <a:off x="9941795" y="3832738"/>
            <a:ext cx="533992" cy="2330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Hosts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75A535E-1B19-2FA5-CC2C-8217B6F26FBB}"/>
              </a:ext>
            </a:extLst>
          </p:cNvPr>
          <p:cNvSpPr/>
          <p:nvPr/>
        </p:nvSpPr>
        <p:spPr>
          <a:xfrm>
            <a:off x="4312227" y="352201"/>
            <a:ext cx="6163560" cy="1331697"/>
          </a:xfrm>
          <a:prstGeom prst="roundRect">
            <a:avLst>
              <a:gd name="adj" fmla="val 94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Customers / Buyers / Consumers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A1FA2A5-5F9B-1002-573A-D900528012D3}"/>
              </a:ext>
            </a:extLst>
          </p:cNvPr>
          <p:cNvSpPr/>
          <p:nvPr/>
        </p:nvSpPr>
        <p:spPr>
          <a:xfrm>
            <a:off x="8258283" y="702081"/>
            <a:ext cx="1862667" cy="775522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System</a:t>
            </a:r>
          </a:p>
        </p:txBody>
      </p:sp>
      <p:cxnSp>
        <p:nvCxnSpPr>
          <p:cNvPr id="81" name="Straight Arrow Connector 15">
            <a:extLst>
              <a:ext uri="{FF2B5EF4-FFF2-40B4-BE49-F238E27FC236}">
                <a16:creationId xmlns:a16="http://schemas.microsoft.com/office/drawing/2014/main" id="{E165E7B3-0F18-8334-1643-3B7809EA8C3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484654" y="1477603"/>
            <a:ext cx="7151" cy="1413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E512EB32-910F-D29E-1444-5134824EF0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6366" y="1028000"/>
            <a:ext cx="2099597" cy="2738218"/>
          </a:xfrm>
          <a:prstGeom prst="bentConnector3">
            <a:avLst>
              <a:gd name="adj1" fmla="val 391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5">
            <a:extLst>
              <a:ext uri="{FF2B5EF4-FFF2-40B4-BE49-F238E27FC236}">
                <a16:creationId xmlns:a16="http://schemas.microsoft.com/office/drawing/2014/main" id="{A7AE9848-9613-029A-3B06-3181A157DA25}"/>
              </a:ext>
            </a:extLst>
          </p:cNvPr>
          <p:cNvCxnSpPr>
            <a:cxnSpLocks/>
            <a:stCxn id="80" idx="2"/>
            <a:endCxn id="95" idx="3"/>
          </p:cNvCxnSpPr>
          <p:nvPr/>
        </p:nvCxnSpPr>
        <p:spPr>
          <a:xfrm flipH="1">
            <a:off x="6452898" y="1089842"/>
            <a:ext cx="1805385" cy="7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4BABBCF-B359-5C1F-2935-8D849A413866}"/>
              </a:ext>
            </a:extLst>
          </p:cNvPr>
          <p:cNvSpPr/>
          <p:nvPr/>
        </p:nvSpPr>
        <p:spPr>
          <a:xfrm>
            <a:off x="4888081" y="846399"/>
            <a:ext cx="1564817" cy="5009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Credential Graph Verification</a:t>
            </a:r>
          </a:p>
        </p:txBody>
      </p:sp>
      <p:cxnSp>
        <p:nvCxnSpPr>
          <p:cNvPr id="100" name="Straight Arrow Connector 15">
            <a:extLst>
              <a:ext uri="{FF2B5EF4-FFF2-40B4-BE49-F238E27FC236}">
                <a16:creationId xmlns:a16="http://schemas.microsoft.com/office/drawing/2014/main" id="{B8B3DC77-C177-11DC-43FD-E2260A4F32D2}"/>
              </a:ext>
            </a:extLst>
          </p:cNvPr>
          <p:cNvCxnSpPr>
            <a:cxnSpLocks/>
            <a:stCxn id="95" idx="2"/>
          </p:cNvCxnSpPr>
          <p:nvPr/>
        </p:nvCxnSpPr>
        <p:spPr>
          <a:xfrm rot="16200000" flipH="1">
            <a:off x="5093134" y="1924667"/>
            <a:ext cx="2278463" cy="1123750"/>
          </a:xfrm>
          <a:prstGeom prst="bentConnector3">
            <a:avLst>
              <a:gd name="adj1" fmla="val 358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5">
            <a:extLst>
              <a:ext uri="{FF2B5EF4-FFF2-40B4-BE49-F238E27FC236}">
                <a16:creationId xmlns:a16="http://schemas.microsoft.com/office/drawing/2014/main" id="{444747B0-08CB-01B7-17B8-A19A8B713ED7}"/>
              </a:ext>
            </a:extLst>
          </p:cNvPr>
          <p:cNvCxnSpPr>
            <a:cxnSpLocks/>
            <a:stCxn id="95" idx="2"/>
          </p:cNvCxnSpPr>
          <p:nvPr/>
        </p:nvCxnSpPr>
        <p:spPr>
          <a:xfrm rot="16200000" flipH="1">
            <a:off x="5144759" y="1873042"/>
            <a:ext cx="1782024" cy="730562"/>
          </a:xfrm>
          <a:prstGeom prst="bentConnector3">
            <a:avLst>
              <a:gd name="adj1" fmla="val 4591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5">
            <a:extLst>
              <a:ext uri="{FF2B5EF4-FFF2-40B4-BE49-F238E27FC236}">
                <a16:creationId xmlns:a16="http://schemas.microsoft.com/office/drawing/2014/main" id="{686E805F-9F78-5553-729A-9029F389763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670489" y="1347311"/>
            <a:ext cx="1" cy="1264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5">
            <a:extLst>
              <a:ext uri="{FF2B5EF4-FFF2-40B4-BE49-F238E27FC236}">
                <a16:creationId xmlns:a16="http://schemas.microsoft.com/office/drawing/2014/main" id="{8187C172-2077-F4CE-655B-54DA7F901986}"/>
              </a:ext>
            </a:extLst>
          </p:cNvPr>
          <p:cNvCxnSpPr>
            <a:cxnSpLocks/>
            <a:stCxn id="95" idx="2"/>
            <a:endCxn id="7" idx="0"/>
          </p:cNvCxnSpPr>
          <p:nvPr/>
        </p:nvCxnSpPr>
        <p:spPr>
          <a:xfrm rot="5400000">
            <a:off x="2954696" y="809339"/>
            <a:ext cx="2177823" cy="3253767"/>
          </a:xfrm>
          <a:prstGeom prst="bentConnector3">
            <a:avLst>
              <a:gd name="adj1" fmla="val 3759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ED42AB9-E4FA-768C-4087-CC822CE14F8C}"/>
              </a:ext>
            </a:extLst>
          </p:cNvPr>
          <p:cNvSpPr txBox="1"/>
          <p:nvPr/>
        </p:nvSpPr>
        <p:spPr>
          <a:xfrm>
            <a:off x="9484653" y="1890623"/>
            <a:ext cx="8953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Get link-set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D152BA-8E6F-FF3A-1469-7A6DC019531F}"/>
              </a:ext>
            </a:extLst>
          </p:cNvPr>
          <p:cNvSpPr txBox="1"/>
          <p:nvPr/>
        </p:nvSpPr>
        <p:spPr>
          <a:xfrm>
            <a:off x="5679359" y="1912509"/>
            <a:ext cx="11309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Get credentials</a:t>
            </a:r>
          </a:p>
        </p:txBody>
      </p:sp>
      <p:pic>
        <p:nvPicPr>
          <p:cNvPr id="7170" name="Picture 2" descr="QR code PNG transparent image download, size: 512x512px">
            <a:extLst>
              <a:ext uri="{FF2B5EF4-FFF2-40B4-BE49-F238E27FC236}">
                <a16:creationId xmlns:a16="http://schemas.microsoft.com/office/drawing/2014/main" id="{6B62A108-2D4A-9FC3-5F43-B23409A2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56" y="1898714"/>
            <a:ext cx="391220" cy="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13C8DE1-4FD9-E3C1-657B-3AB6B2F2AA24}"/>
              </a:ext>
            </a:extLst>
          </p:cNvPr>
          <p:cNvSpPr txBox="1"/>
          <p:nvPr/>
        </p:nvSpPr>
        <p:spPr>
          <a:xfrm>
            <a:off x="6693526" y="1056427"/>
            <a:ext cx="13472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Verification results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854454-0FD0-4766-2EEC-59131946601D}"/>
              </a:ext>
            </a:extLst>
          </p:cNvPr>
          <p:cNvSpPr txBox="1"/>
          <p:nvPr/>
        </p:nvSpPr>
        <p:spPr>
          <a:xfrm>
            <a:off x="6728667" y="835503"/>
            <a:ext cx="13111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Credential link-set</a:t>
            </a:r>
          </a:p>
        </p:txBody>
      </p:sp>
      <p:sp>
        <p:nvSpPr>
          <p:cNvPr id="7183" name="Can 7182">
            <a:extLst>
              <a:ext uri="{FF2B5EF4-FFF2-40B4-BE49-F238E27FC236}">
                <a16:creationId xmlns:a16="http://schemas.microsoft.com/office/drawing/2014/main" id="{3B382516-DA15-488D-3E6B-DA1DFE9C2088}"/>
              </a:ext>
            </a:extLst>
          </p:cNvPr>
          <p:cNvSpPr/>
          <p:nvPr/>
        </p:nvSpPr>
        <p:spPr>
          <a:xfrm>
            <a:off x="1450332" y="915610"/>
            <a:ext cx="880625" cy="561993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0DBA3A87-78C5-B173-CA67-34407E140956}"/>
              </a:ext>
            </a:extLst>
          </p:cNvPr>
          <p:cNvSpPr txBox="1"/>
          <p:nvPr/>
        </p:nvSpPr>
        <p:spPr>
          <a:xfrm>
            <a:off x="1403837" y="974002"/>
            <a:ext cx="99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System under test</a:t>
            </a:r>
          </a:p>
        </p:txBody>
      </p:sp>
      <p:sp>
        <p:nvSpPr>
          <p:cNvPr id="7186" name="Rounded Rectangle 7185">
            <a:extLst>
              <a:ext uri="{FF2B5EF4-FFF2-40B4-BE49-F238E27FC236}">
                <a16:creationId xmlns:a16="http://schemas.microsoft.com/office/drawing/2014/main" id="{04AC4EC5-C891-9F87-FA69-235D98F59D4B}"/>
              </a:ext>
            </a:extLst>
          </p:cNvPr>
          <p:cNvSpPr/>
          <p:nvPr/>
        </p:nvSpPr>
        <p:spPr>
          <a:xfrm>
            <a:off x="2508045" y="1054636"/>
            <a:ext cx="915994" cy="3166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Test scope</a:t>
            </a:r>
          </a:p>
        </p:txBody>
      </p:sp>
    </p:spTree>
    <p:extLst>
      <p:ext uri="{BB962C8B-B14F-4D97-AF65-F5344CB8AC3E}">
        <p14:creationId xmlns:p14="http://schemas.microsoft.com/office/powerpoint/2010/main" val="3104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19F942-0713-C753-8246-76C1949D0DE3}"/>
              </a:ext>
            </a:extLst>
          </p:cNvPr>
          <p:cNvSpPr/>
          <p:nvPr/>
        </p:nvSpPr>
        <p:spPr>
          <a:xfrm>
            <a:off x="4968629" y="327847"/>
            <a:ext cx="356163" cy="2296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02BC56-5E02-16FB-08C0-0C88D53DB889}"/>
              </a:ext>
            </a:extLst>
          </p:cNvPr>
          <p:cNvSpPr/>
          <p:nvPr/>
        </p:nvSpPr>
        <p:spPr>
          <a:xfrm>
            <a:off x="4054589" y="768366"/>
            <a:ext cx="2184244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Complete discovery (crawl) phase</a:t>
            </a: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04D68B62-3B91-97EB-2B73-F80E086BAAF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146711" y="557511"/>
            <a:ext cx="0" cy="210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5">
            <a:extLst>
              <a:ext uri="{FF2B5EF4-FFF2-40B4-BE49-F238E27FC236}">
                <a16:creationId xmlns:a16="http://schemas.microsoft.com/office/drawing/2014/main" id="{776D3D6C-0BEE-C19F-6EBE-2FDE54096B20}"/>
              </a:ext>
            </a:extLst>
          </p:cNvPr>
          <p:cNvCxnSpPr>
            <a:cxnSpLocks/>
            <a:stCxn id="5" idx="2"/>
            <a:endCxn id="279" idx="0"/>
          </p:cNvCxnSpPr>
          <p:nvPr/>
        </p:nvCxnSpPr>
        <p:spPr>
          <a:xfrm flipH="1">
            <a:off x="5140893" y="1104608"/>
            <a:ext cx="5818" cy="234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1F7A938-DEAE-7FC6-C28E-A5BCD53D2075}"/>
              </a:ext>
            </a:extLst>
          </p:cNvPr>
          <p:cNvSpPr txBox="1"/>
          <p:nvPr/>
        </p:nvSpPr>
        <p:spPr>
          <a:xfrm>
            <a:off x="4218316" y="328636"/>
            <a:ext cx="48256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Start</a:t>
            </a:r>
          </a:p>
        </p:txBody>
      </p:sp>
      <p:sp>
        <p:nvSpPr>
          <p:cNvPr id="279" name="Decision 278">
            <a:extLst>
              <a:ext uri="{FF2B5EF4-FFF2-40B4-BE49-F238E27FC236}">
                <a16:creationId xmlns:a16="http://schemas.microsoft.com/office/drawing/2014/main" id="{AB87AA08-006A-683B-20AB-A60C0133588A}"/>
              </a:ext>
            </a:extLst>
          </p:cNvPr>
          <p:cNvSpPr/>
          <p:nvPr/>
        </p:nvSpPr>
        <p:spPr>
          <a:xfrm>
            <a:off x="3629470" y="1338833"/>
            <a:ext cx="3022845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Positive case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for implementation?</a:t>
            </a:r>
          </a:p>
        </p:txBody>
      </p:sp>
      <p:cxnSp>
        <p:nvCxnSpPr>
          <p:cNvPr id="295" name="Straight Arrow Connector 15">
            <a:extLst>
              <a:ext uri="{FF2B5EF4-FFF2-40B4-BE49-F238E27FC236}">
                <a16:creationId xmlns:a16="http://schemas.microsoft.com/office/drawing/2014/main" id="{7B55C3D6-1DEC-0D54-0EFD-788D2726A2A8}"/>
              </a:ext>
            </a:extLst>
          </p:cNvPr>
          <p:cNvCxnSpPr>
            <a:cxnSpLocks/>
            <a:stCxn id="279" idx="2"/>
            <a:endCxn id="13" idx="0"/>
          </p:cNvCxnSpPr>
          <p:nvPr/>
        </p:nvCxnSpPr>
        <p:spPr>
          <a:xfrm>
            <a:off x="5140893" y="1885930"/>
            <a:ext cx="0" cy="234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15">
            <a:extLst>
              <a:ext uri="{FF2B5EF4-FFF2-40B4-BE49-F238E27FC236}">
                <a16:creationId xmlns:a16="http://schemas.microsoft.com/office/drawing/2014/main" id="{4DE58A8A-5105-1EA9-0159-D77DBF1D7F59}"/>
              </a:ext>
            </a:extLst>
          </p:cNvPr>
          <p:cNvCxnSpPr>
            <a:cxnSpLocks/>
            <a:stCxn id="279" idx="1"/>
            <a:endCxn id="28" idx="2"/>
          </p:cNvCxnSpPr>
          <p:nvPr/>
        </p:nvCxnSpPr>
        <p:spPr>
          <a:xfrm rot="10800000" flipV="1">
            <a:off x="2913400" y="1612381"/>
            <a:ext cx="716070" cy="4845293"/>
          </a:xfrm>
          <a:prstGeom prst="bentConnector3">
            <a:avLst>
              <a:gd name="adj1" fmla="val 29735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A47EBD68-1674-E30A-1269-16EA0EBE486B}"/>
              </a:ext>
            </a:extLst>
          </p:cNvPr>
          <p:cNvSpPr txBox="1"/>
          <p:nvPr/>
        </p:nvSpPr>
        <p:spPr>
          <a:xfrm>
            <a:off x="5271226" y="1810125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F46E2BB-D0B0-8F67-DA87-11A85F920993}"/>
              </a:ext>
            </a:extLst>
          </p:cNvPr>
          <p:cNvSpPr txBox="1"/>
          <p:nvPr/>
        </p:nvSpPr>
        <p:spPr>
          <a:xfrm>
            <a:off x="3074340" y="1594113"/>
            <a:ext cx="3658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D6502F-0035-6D28-C8F3-F9568DC97448}"/>
              </a:ext>
            </a:extLst>
          </p:cNvPr>
          <p:cNvSpPr/>
          <p:nvPr/>
        </p:nvSpPr>
        <p:spPr>
          <a:xfrm>
            <a:off x="4048771" y="2120155"/>
            <a:ext cx="2184244" cy="3362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Register intended implementation scope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83E0A46-D3E8-F026-3F86-3F8FCD26B31B}"/>
              </a:ext>
            </a:extLst>
          </p:cNvPr>
          <p:cNvSpPr/>
          <p:nvPr/>
        </p:nvSpPr>
        <p:spPr>
          <a:xfrm>
            <a:off x="4048770" y="2690622"/>
            <a:ext cx="2184244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Build implementation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62F602D-4EED-33D8-9E13-FFFF058C74FA}"/>
              </a:ext>
            </a:extLst>
          </p:cNvPr>
          <p:cNvSpPr/>
          <p:nvPr/>
        </p:nvSpPr>
        <p:spPr>
          <a:xfrm>
            <a:off x="3832261" y="3984600"/>
            <a:ext cx="2625226" cy="46603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Register implementation for AATP &amp; product version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E63DACB1-5D78-B6E9-DED6-0354F0A5E8F2}"/>
              </a:ext>
            </a:extLst>
          </p:cNvPr>
          <p:cNvSpPr/>
          <p:nvPr/>
        </p:nvSpPr>
        <p:spPr>
          <a:xfrm>
            <a:off x="3629468" y="3235629"/>
            <a:ext cx="3022845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Pass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conformity testing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AD5DAC-7213-A17E-19A3-3DDAA577956E}"/>
              </a:ext>
            </a:extLst>
          </p:cNvPr>
          <p:cNvSpPr/>
          <p:nvPr/>
        </p:nvSpPr>
        <p:spPr>
          <a:xfrm>
            <a:off x="6467720" y="4662507"/>
            <a:ext cx="1643912" cy="3362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/>
              <a:t>Report quarterly KPIs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1497C4-E425-7696-1E75-B3C8DC81F19D}"/>
              </a:ext>
            </a:extLst>
          </p:cNvPr>
          <p:cNvSpPr/>
          <p:nvPr/>
        </p:nvSpPr>
        <p:spPr>
          <a:xfrm>
            <a:off x="2913400" y="6319175"/>
            <a:ext cx="365805" cy="27699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15">
            <a:extLst>
              <a:ext uri="{FF2B5EF4-FFF2-40B4-BE49-F238E27FC236}">
                <a16:creationId xmlns:a16="http://schemas.microsoft.com/office/drawing/2014/main" id="{A31A0875-5986-545F-8099-1E05225C173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140892" y="2456397"/>
            <a:ext cx="2" cy="234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F5BA8D5B-3DF5-56FC-628B-4DB22EAAE79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140892" y="3026864"/>
            <a:ext cx="0" cy="2087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5">
            <a:extLst>
              <a:ext uri="{FF2B5EF4-FFF2-40B4-BE49-F238E27FC236}">
                <a16:creationId xmlns:a16="http://schemas.microsoft.com/office/drawing/2014/main" id="{4776913A-4259-02BF-4F2E-864FB91E3BC2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5140892" y="3782726"/>
            <a:ext cx="3983" cy="201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5">
            <a:extLst>
              <a:ext uri="{FF2B5EF4-FFF2-40B4-BE49-F238E27FC236}">
                <a16:creationId xmlns:a16="http://schemas.microsoft.com/office/drawing/2014/main" id="{86600E7E-5F6F-07F8-6AE4-8940F9C91DBB}"/>
              </a:ext>
            </a:extLst>
          </p:cNvPr>
          <p:cNvCxnSpPr>
            <a:cxnSpLocks/>
            <a:stCxn id="68" idx="4"/>
            <a:endCxn id="79" idx="1"/>
          </p:cNvCxnSpPr>
          <p:nvPr/>
        </p:nvCxnSpPr>
        <p:spPr>
          <a:xfrm rot="16200000" flipH="1">
            <a:off x="5115531" y="5039927"/>
            <a:ext cx="693902" cy="63154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A673142-3312-ECC0-7DD1-F677F72AE976}"/>
              </a:ext>
            </a:extLst>
          </p:cNvPr>
          <p:cNvSpPr/>
          <p:nvPr/>
        </p:nvSpPr>
        <p:spPr>
          <a:xfrm>
            <a:off x="2299660" y="4696162"/>
            <a:ext cx="1604804" cy="3362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Update implementation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BAA510EE-1479-A74C-9F66-3391EB7BF5D7}"/>
              </a:ext>
            </a:extLst>
          </p:cNvPr>
          <p:cNvCxnSpPr>
            <a:cxnSpLocks/>
            <a:stCxn id="78" idx="0"/>
            <a:endCxn id="55" idx="2"/>
          </p:cNvCxnSpPr>
          <p:nvPr/>
        </p:nvCxnSpPr>
        <p:spPr>
          <a:xfrm rot="16200000" flipV="1">
            <a:off x="2905727" y="5228739"/>
            <a:ext cx="396698" cy="4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5">
            <a:extLst>
              <a:ext uri="{FF2B5EF4-FFF2-40B4-BE49-F238E27FC236}">
                <a16:creationId xmlns:a16="http://schemas.microsoft.com/office/drawing/2014/main" id="{E3D17A16-7742-5342-6A3A-F08FBCA89BEB}"/>
              </a:ext>
            </a:extLst>
          </p:cNvPr>
          <p:cNvCxnSpPr>
            <a:cxnSpLocks/>
            <a:stCxn id="55" idx="0"/>
            <a:endCxn id="24" idx="1"/>
          </p:cNvCxnSpPr>
          <p:nvPr/>
        </p:nvCxnSpPr>
        <p:spPr>
          <a:xfrm rot="5400000" flipH="1" flipV="1">
            <a:off x="2772273" y="3838967"/>
            <a:ext cx="1186984" cy="52740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CAB9D0A5-1520-3B93-BA64-FE1CFD51D1C1}"/>
              </a:ext>
            </a:extLst>
          </p:cNvPr>
          <p:cNvSpPr/>
          <p:nvPr/>
        </p:nvSpPr>
        <p:spPr>
          <a:xfrm>
            <a:off x="4968628" y="4652507"/>
            <a:ext cx="356161" cy="356242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AU" sz="1200">
              <a:solidFill>
                <a:schemeClr val="tx1"/>
              </a:solidFill>
            </a:endParaRPr>
          </a:p>
        </p:txBody>
      </p:sp>
      <p:sp>
        <p:nvSpPr>
          <p:cNvPr id="78" name="Decision 77">
            <a:extLst>
              <a:ext uri="{FF2B5EF4-FFF2-40B4-BE49-F238E27FC236}">
                <a16:creationId xmlns:a16="http://schemas.microsoft.com/office/drawing/2014/main" id="{6C97B867-8155-744E-0E12-3108AD1313D8}"/>
              </a:ext>
            </a:extLst>
          </p:cNvPr>
          <p:cNvSpPr/>
          <p:nvPr/>
        </p:nvSpPr>
        <p:spPr>
          <a:xfrm>
            <a:off x="1594667" y="5429102"/>
            <a:ext cx="3022845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Support new version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(product or protocol)</a:t>
            </a:r>
          </a:p>
        </p:txBody>
      </p:sp>
      <p:sp>
        <p:nvSpPr>
          <p:cNvPr id="79" name="Decision 78">
            <a:extLst>
              <a:ext uri="{FF2B5EF4-FFF2-40B4-BE49-F238E27FC236}">
                <a16:creationId xmlns:a16="http://schemas.microsoft.com/office/drawing/2014/main" id="{23DB1BBF-D5E5-A9ED-EBB6-8BB17EBB9D56}"/>
              </a:ext>
            </a:extLst>
          </p:cNvPr>
          <p:cNvSpPr/>
          <p:nvPr/>
        </p:nvSpPr>
        <p:spPr>
          <a:xfrm>
            <a:off x="5778255" y="5429102"/>
            <a:ext cx="3022845" cy="547097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End of quarter?</a:t>
            </a:r>
          </a:p>
        </p:txBody>
      </p:sp>
      <p:cxnSp>
        <p:nvCxnSpPr>
          <p:cNvPr id="83" name="Straight Arrow Connector 15">
            <a:extLst>
              <a:ext uri="{FF2B5EF4-FFF2-40B4-BE49-F238E27FC236}">
                <a16:creationId xmlns:a16="http://schemas.microsoft.com/office/drawing/2014/main" id="{E41FAEFA-92C4-71A7-4AF6-BAFF5356FA44}"/>
              </a:ext>
            </a:extLst>
          </p:cNvPr>
          <p:cNvCxnSpPr>
            <a:cxnSpLocks/>
            <a:stCxn id="68" idx="4"/>
            <a:endCxn id="78" idx="3"/>
          </p:cNvCxnSpPr>
          <p:nvPr/>
        </p:nvCxnSpPr>
        <p:spPr>
          <a:xfrm rot="5400000">
            <a:off x="4535160" y="5091102"/>
            <a:ext cx="693902" cy="52919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5">
            <a:extLst>
              <a:ext uri="{FF2B5EF4-FFF2-40B4-BE49-F238E27FC236}">
                <a16:creationId xmlns:a16="http://schemas.microsoft.com/office/drawing/2014/main" id="{E56DB43A-6BC6-AAD7-59AA-2D4202876B2C}"/>
              </a:ext>
            </a:extLst>
          </p:cNvPr>
          <p:cNvCxnSpPr>
            <a:cxnSpLocks/>
            <a:stCxn id="79" idx="0"/>
            <a:endCxn id="26" idx="2"/>
          </p:cNvCxnSpPr>
          <p:nvPr/>
        </p:nvCxnSpPr>
        <p:spPr>
          <a:xfrm flipH="1" flipV="1">
            <a:off x="7289677" y="4998749"/>
            <a:ext cx="2" cy="4303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5">
            <a:extLst>
              <a:ext uri="{FF2B5EF4-FFF2-40B4-BE49-F238E27FC236}">
                <a16:creationId xmlns:a16="http://schemas.microsoft.com/office/drawing/2014/main" id="{76A55879-9657-D2D3-682D-EC229D4EF767}"/>
              </a:ext>
            </a:extLst>
          </p:cNvPr>
          <p:cNvCxnSpPr>
            <a:cxnSpLocks/>
            <a:stCxn id="26" idx="1"/>
            <a:endCxn id="68" idx="6"/>
          </p:cNvCxnSpPr>
          <p:nvPr/>
        </p:nvCxnSpPr>
        <p:spPr>
          <a:xfrm flipH="1">
            <a:off x="5324789" y="4830628"/>
            <a:ext cx="1142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5">
            <a:extLst>
              <a:ext uri="{FF2B5EF4-FFF2-40B4-BE49-F238E27FC236}">
                <a16:creationId xmlns:a16="http://schemas.microsoft.com/office/drawing/2014/main" id="{BA1EAF8F-0E54-8CA6-5DF8-E6C8F1EB172B}"/>
              </a:ext>
            </a:extLst>
          </p:cNvPr>
          <p:cNvCxnSpPr>
            <a:cxnSpLocks/>
            <a:stCxn id="22" idx="2"/>
            <a:endCxn id="68" idx="0"/>
          </p:cNvCxnSpPr>
          <p:nvPr/>
        </p:nvCxnSpPr>
        <p:spPr>
          <a:xfrm>
            <a:off x="5144874" y="4450633"/>
            <a:ext cx="1835" cy="201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5">
            <a:extLst>
              <a:ext uri="{FF2B5EF4-FFF2-40B4-BE49-F238E27FC236}">
                <a16:creationId xmlns:a16="http://schemas.microsoft.com/office/drawing/2014/main" id="{D98B1D7E-0C84-7779-8F55-ED24B5E295E6}"/>
              </a:ext>
            </a:extLst>
          </p:cNvPr>
          <p:cNvCxnSpPr>
            <a:cxnSpLocks/>
            <a:stCxn id="78" idx="2"/>
            <a:endCxn id="28" idx="0"/>
          </p:cNvCxnSpPr>
          <p:nvPr/>
        </p:nvCxnSpPr>
        <p:spPr>
          <a:xfrm flipH="1">
            <a:off x="3096303" y="5976199"/>
            <a:ext cx="9787" cy="3429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ED68083-2AB8-1438-1A9D-DADF3B5F505E}"/>
              </a:ext>
            </a:extLst>
          </p:cNvPr>
          <p:cNvSpPr txBox="1"/>
          <p:nvPr/>
        </p:nvSpPr>
        <p:spPr>
          <a:xfrm>
            <a:off x="3293162" y="6331349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End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0EBD-103F-8BB8-B45D-B627368A5F80}"/>
              </a:ext>
            </a:extLst>
          </p:cNvPr>
          <p:cNvSpPr txBox="1"/>
          <p:nvPr/>
        </p:nvSpPr>
        <p:spPr>
          <a:xfrm>
            <a:off x="2601975" y="5952296"/>
            <a:ext cx="3658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12D425-28A2-6300-02E2-1D1AAFA3F94D}"/>
              </a:ext>
            </a:extLst>
          </p:cNvPr>
          <p:cNvSpPr txBox="1"/>
          <p:nvPr/>
        </p:nvSpPr>
        <p:spPr>
          <a:xfrm>
            <a:off x="6691881" y="5952295"/>
            <a:ext cx="3658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  <p:cxnSp>
        <p:nvCxnSpPr>
          <p:cNvPr id="200" name="Straight Arrow Connector 15">
            <a:extLst>
              <a:ext uri="{FF2B5EF4-FFF2-40B4-BE49-F238E27FC236}">
                <a16:creationId xmlns:a16="http://schemas.microsoft.com/office/drawing/2014/main" id="{7CF4D736-89BA-04B8-D7CE-C53A2A7E5FB2}"/>
              </a:ext>
            </a:extLst>
          </p:cNvPr>
          <p:cNvCxnSpPr>
            <a:cxnSpLocks/>
            <a:stCxn id="79" idx="2"/>
            <a:endCxn id="79" idx="3"/>
          </p:cNvCxnSpPr>
          <p:nvPr/>
        </p:nvCxnSpPr>
        <p:spPr>
          <a:xfrm rot="5400000" flipH="1" flipV="1">
            <a:off x="7908614" y="5083714"/>
            <a:ext cx="273548" cy="1511422"/>
          </a:xfrm>
          <a:prstGeom prst="bentConnector4">
            <a:avLst>
              <a:gd name="adj1" fmla="val -83569"/>
              <a:gd name="adj2" fmla="val 12421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776FA7B-72BC-FAB7-6D92-226DF9F94F2B}"/>
              </a:ext>
            </a:extLst>
          </p:cNvPr>
          <p:cNvSpPr txBox="1"/>
          <p:nvPr/>
        </p:nvSpPr>
        <p:spPr>
          <a:xfrm>
            <a:off x="7289677" y="5217200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985D03B-8A2F-7DE6-3C19-B0F9DC610FCF}"/>
              </a:ext>
            </a:extLst>
          </p:cNvPr>
          <p:cNvSpPr txBox="1"/>
          <p:nvPr/>
        </p:nvSpPr>
        <p:spPr>
          <a:xfrm>
            <a:off x="2496402" y="5230230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cxnSp>
        <p:nvCxnSpPr>
          <p:cNvPr id="222" name="Straight Arrow Connector 15">
            <a:extLst>
              <a:ext uri="{FF2B5EF4-FFF2-40B4-BE49-F238E27FC236}">
                <a16:creationId xmlns:a16="http://schemas.microsoft.com/office/drawing/2014/main" id="{B8227A95-1228-AE9D-4F19-6BC589AF901A}"/>
              </a:ext>
            </a:extLst>
          </p:cNvPr>
          <p:cNvCxnSpPr>
            <a:cxnSpLocks/>
            <a:stCxn id="24" idx="3"/>
            <a:endCxn id="21" idx="3"/>
          </p:cNvCxnSpPr>
          <p:nvPr/>
        </p:nvCxnSpPr>
        <p:spPr>
          <a:xfrm flipH="1" flipV="1">
            <a:off x="6233014" y="2858743"/>
            <a:ext cx="419299" cy="650435"/>
          </a:xfrm>
          <a:prstGeom prst="bentConnector3">
            <a:avLst>
              <a:gd name="adj1" fmla="val -5452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8AB8093-5106-5FB0-B4FC-909590C01410}"/>
              </a:ext>
            </a:extLst>
          </p:cNvPr>
          <p:cNvSpPr txBox="1"/>
          <p:nvPr/>
        </p:nvSpPr>
        <p:spPr>
          <a:xfrm>
            <a:off x="5140890" y="3752893"/>
            <a:ext cx="38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Yes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DF577-BEDF-2047-B52C-4B65EDD28F80}"/>
              </a:ext>
            </a:extLst>
          </p:cNvPr>
          <p:cNvSpPr txBox="1"/>
          <p:nvPr/>
        </p:nvSpPr>
        <p:spPr>
          <a:xfrm>
            <a:off x="6259761" y="2618958"/>
            <a:ext cx="3658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7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ACEDB-F67B-E109-3CB1-37108EBEB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88E781-FAD9-3F3D-F940-A71325AC42C1}"/>
              </a:ext>
            </a:extLst>
          </p:cNvPr>
          <p:cNvSpPr txBox="1"/>
          <p:nvPr/>
        </p:nvSpPr>
        <p:spPr>
          <a:xfrm>
            <a:off x="641157" y="378092"/>
            <a:ext cx="911095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575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industry needs supply from other sectors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00C828-1AAA-5C08-F569-0BDDFF289CDA}"/>
              </a:ext>
            </a:extLst>
          </p:cNvPr>
          <p:cNvSpPr txBox="1"/>
          <p:nvPr/>
        </p:nvSpPr>
        <p:spPr>
          <a:xfrm>
            <a:off x="586002" y="1049301"/>
            <a:ext cx="109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provides a cross-industry re-usable “core”.  Industry can create non-breaking extensions that suit their needs whilst maintaining </a:t>
            </a:r>
            <a:r>
              <a:rPr kumimoji="0" lang="en-AU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cross-industry interoperability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99436D-3F86-6941-B801-19C33C283DC7}"/>
              </a:ext>
            </a:extLst>
          </p:cNvPr>
          <p:cNvSpPr/>
          <p:nvPr/>
        </p:nvSpPr>
        <p:spPr>
          <a:xfrm>
            <a:off x="865414" y="2825261"/>
            <a:ext cx="1776185" cy="3146269"/>
          </a:xfrm>
          <a:prstGeom prst="roundRect">
            <a:avLst>
              <a:gd name="adj" fmla="val 750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E8039B-5F58-4B81-644C-893B526F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959" y="4587441"/>
            <a:ext cx="1025306" cy="775974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92EA039-66F8-721E-C549-A63BB00CE833}"/>
              </a:ext>
            </a:extLst>
          </p:cNvPr>
          <p:cNvSpPr/>
          <p:nvPr/>
        </p:nvSpPr>
        <p:spPr>
          <a:xfrm>
            <a:off x="586002" y="2218846"/>
            <a:ext cx="2345112" cy="4018668"/>
          </a:xfrm>
          <a:prstGeom prst="roundRect">
            <a:avLst>
              <a:gd name="adj" fmla="val 7503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Governance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FEC2B64-8011-87CC-E633-881C24478CBF}"/>
              </a:ext>
            </a:extLst>
          </p:cNvPr>
          <p:cNvSpPr/>
          <p:nvPr/>
        </p:nvSpPr>
        <p:spPr>
          <a:xfrm>
            <a:off x="4889543" y="2209984"/>
            <a:ext cx="2564053" cy="4018668"/>
          </a:xfrm>
          <a:prstGeom prst="roundRect">
            <a:avLst>
              <a:gd name="adj" fmla="val 7503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 or National Governance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921ACA-03C6-A9AE-6790-246E159CDEFB}"/>
              </a:ext>
            </a:extLst>
          </p:cNvPr>
          <p:cNvSpPr/>
          <p:nvPr/>
        </p:nvSpPr>
        <p:spPr>
          <a:xfrm>
            <a:off x="3085688" y="2229664"/>
            <a:ext cx="1629341" cy="4018668"/>
          </a:xfrm>
          <a:prstGeom prst="roundRect">
            <a:avLst>
              <a:gd name="adj" fmla="val 7503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Extension Methodology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CDFA32A-05DB-CF29-C009-560532D453A6}"/>
              </a:ext>
            </a:extLst>
          </p:cNvPr>
          <p:cNvSpPr/>
          <p:nvPr/>
        </p:nvSpPr>
        <p:spPr>
          <a:xfrm rot="819467">
            <a:off x="3233633" y="5224576"/>
            <a:ext cx="1325575" cy="614761"/>
          </a:xfrm>
          <a:prstGeom prst="rightArrow">
            <a:avLst>
              <a:gd name="adj1" fmla="val 48757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F99CF13-EBF2-D9B7-C44C-07CB9BAB0182}"/>
              </a:ext>
            </a:extLst>
          </p:cNvPr>
          <p:cNvSpPr/>
          <p:nvPr/>
        </p:nvSpPr>
        <p:spPr>
          <a:xfrm rot="20472989">
            <a:off x="3210778" y="3082214"/>
            <a:ext cx="1325575" cy="614761"/>
          </a:xfrm>
          <a:prstGeom prst="rightArrow">
            <a:avLst>
              <a:gd name="adj1" fmla="val 48757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E42E8A-CDB6-5B65-C79C-8461F2506E48}"/>
              </a:ext>
            </a:extLst>
          </p:cNvPr>
          <p:cNvSpPr/>
          <p:nvPr/>
        </p:nvSpPr>
        <p:spPr>
          <a:xfrm>
            <a:off x="3261105" y="3771112"/>
            <a:ext cx="1325575" cy="614761"/>
          </a:xfrm>
          <a:prstGeom prst="rightArrow">
            <a:avLst>
              <a:gd name="adj1" fmla="val 48757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A316B9-1871-087C-882E-4BE02B08C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424" y="3636120"/>
            <a:ext cx="587010" cy="702256"/>
          </a:xfrm>
          <a:prstGeom prst="rect">
            <a:avLst/>
          </a:prstGeom>
        </p:spPr>
      </p:pic>
      <p:sp>
        <p:nvSpPr>
          <p:cNvPr id="33" name="Left Arrow 32">
            <a:extLst>
              <a:ext uri="{FF2B5EF4-FFF2-40B4-BE49-F238E27FC236}">
                <a16:creationId xmlns:a16="http://schemas.microsoft.com/office/drawing/2014/main" id="{342C3AEA-0461-E488-FF17-AD9251586A48}"/>
              </a:ext>
            </a:extLst>
          </p:cNvPr>
          <p:cNvSpPr/>
          <p:nvPr/>
        </p:nvSpPr>
        <p:spPr>
          <a:xfrm rot="20969904">
            <a:off x="7588708" y="2768134"/>
            <a:ext cx="970928" cy="41675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E2455-748C-12D3-F2AF-F5FD7EEABDBF}"/>
              </a:ext>
            </a:extLst>
          </p:cNvPr>
          <p:cNvSpPr txBox="1"/>
          <p:nvPr/>
        </p:nvSpPr>
        <p:spPr>
          <a:xfrm rot="20969904">
            <a:off x="7550534" y="2807695"/>
            <a:ext cx="109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</a:t>
            </a:r>
          </a:p>
        </p:txBody>
      </p:sp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3827B6FE-E05E-6E6B-9D32-3C91106E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8016" y="4414752"/>
            <a:ext cx="652417" cy="6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40ABE1B5-F410-32FD-1089-5C6979B7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316" y="3329544"/>
            <a:ext cx="652417" cy="6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72163AB4-9435-D63F-B3ED-077F5084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3316" y="2209984"/>
            <a:ext cx="652417" cy="6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4915668-3FBF-EBEF-6CFF-81D3FD1C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931" y="2385441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71EB39-FBB2-2B54-882F-5DF2DCB53092}"/>
              </a:ext>
            </a:extLst>
          </p:cNvPr>
          <p:cNvSpPr txBox="1"/>
          <p:nvPr/>
        </p:nvSpPr>
        <p:spPr>
          <a:xfrm>
            <a:off x="1123157" y="4238998"/>
            <a:ext cx="126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AFC391A-2C91-EE00-3186-407B3AAAC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42" y="3102763"/>
            <a:ext cx="1117563" cy="9337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6F0F757-ED92-0EAD-D8B0-2996289E6402}"/>
              </a:ext>
            </a:extLst>
          </p:cNvPr>
          <p:cNvSpPr txBox="1"/>
          <p:nvPr/>
        </p:nvSpPr>
        <p:spPr>
          <a:xfrm>
            <a:off x="10176502" y="2203953"/>
            <a:ext cx="101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Textile DPP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C2D41-AE5F-E9B0-387F-23DAFC4E348F}"/>
              </a:ext>
            </a:extLst>
          </p:cNvPr>
          <p:cNvSpPr txBox="1"/>
          <p:nvPr/>
        </p:nvSpPr>
        <p:spPr>
          <a:xfrm>
            <a:off x="10123508" y="3300977"/>
            <a:ext cx="113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Agriculture DPP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0DCB44-BC2A-1233-80A7-0E741A46E356}"/>
              </a:ext>
            </a:extLst>
          </p:cNvPr>
          <p:cNvSpPr txBox="1"/>
          <p:nvPr/>
        </p:nvSpPr>
        <p:spPr>
          <a:xfrm>
            <a:off x="10157253" y="4467357"/>
            <a:ext cx="151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materials DPP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4249209F-93ED-69FF-7087-100F095A15AD}"/>
              </a:ext>
            </a:extLst>
          </p:cNvPr>
          <p:cNvSpPr/>
          <p:nvPr/>
        </p:nvSpPr>
        <p:spPr>
          <a:xfrm>
            <a:off x="9754853" y="2873590"/>
            <a:ext cx="347500" cy="438793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33F86-8FB6-B21B-7205-026973919AA0}"/>
              </a:ext>
            </a:extLst>
          </p:cNvPr>
          <p:cNvSpPr txBox="1"/>
          <p:nvPr/>
        </p:nvSpPr>
        <p:spPr>
          <a:xfrm>
            <a:off x="10123508" y="2949789"/>
            <a:ext cx="1087049" cy="28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CBF80-047C-633B-8EC3-489889DBB00F}"/>
              </a:ext>
            </a:extLst>
          </p:cNvPr>
          <p:cNvSpPr txBox="1"/>
          <p:nvPr/>
        </p:nvSpPr>
        <p:spPr>
          <a:xfrm>
            <a:off x="10095373" y="4066940"/>
            <a:ext cx="113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Interoperable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DF27EE-6B24-23E9-89F5-031FF7F70993}"/>
              </a:ext>
            </a:extLst>
          </p:cNvPr>
          <p:cNvGrpSpPr/>
          <p:nvPr/>
        </p:nvGrpSpPr>
        <p:grpSpPr>
          <a:xfrm>
            <a:off x="5132552" y="2825261"/>
            <a:ext cx="2014556" cy="3146269"/>
            <a:chOff x="5132552" y="2825261"/>
            <a:chExt cx="2014556" cy="356511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D7EF9FE-1EF3-7968-3FFF-34BD448B43B2}"/>
                </a:ext>
              </a:extLst>
            </p:cNvPr>
            <p:cNvSpPr/>
            <p:nvPr/>
          </p:nvSpPr>
          <p:spPr>
            <a:xfrm>
              <a:off x="5132555" y="2825261"/>
              <a:ext cx="2014553" cy="780799"/>
            </a:xfrm>
            <a:prstGeom prst="roundRect">
              <a:avLst>
                <a:gd name="adj" fmla="val 75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Textiles Transparency Protocol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1CF701F-8DB6-52CC-534E-A100324AD3B1}"/>
                </a:ext>
              </a:extLst>
            </p:cNvPr>
            <p:cNvSpPr/>
            <p:nvPr/>
          </p:nvSpPr>
          <p:spPr>
            <a:xfrm>
              <a:off x="5132552" y="3742249"/>
              <a:ext cx="2014553" cy="780799"/>
            </a:xfrm>
            <a:prstGeom prst="roundRect">
              <a:avLst>
                <a:gd name="adj" fmla="val 75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Agricultural Transparency Protocol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E52BCDE-D425-9BEF-F05E-2F61984686A6}"/>
                </a:ext>
              </a:extLst>
            </p:cNvPr>
            <p:cNvSpPr/>
            <p:nvPr/>
          </p:nvSpPr>
          <p:spPr>
            <a:xfrm>
              <a:off x="5132553" y="4697145"/>
              <a:ext cx="2014553" cy="780799"/>
            </a:xfrm>
            <a:prstGeom prst="roundRect">
              <a:avLst>
                <a:gd name="adj" fmla="val 75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Critical Raw Materials Transparency Protocol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443CF82-FAFF-AFAB-93C5-DACC5D3C682B}"/>
                </a:ext>
              </a:extLst>
            </p:cNvPr>
            <p:cNvSpPr/>
            <p:nvPr/>
          </p:nvSpPr>
          <p:spPr>
            <a:xfrm>
              <a:off x="5132552" y="5609579"/>
              <a:ext cx="2014553" cy="780799"/>
            </a:xfrm>
            <a:prstGeom prst="roundRect">
              <a:avLst>
                <a:gd name="adj" fmla="val 75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National Transparency Protocol (Country X)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EE8ED1C-AD31-8397-A3EE-0A1130D7A934}"/>
              </a:ext>
            </a:extLst>
          </p:cNvPr>
          <p:cNvSpPr/>
          <p:nvPr/>
        </p:nvSpPr>
        <p:spPr>
          <a:xfrm>
            <a:off x="3237570" y="4496885"/>
            <a:ext cx="1325575" cy="614761"/>
          </a:xfrm>
          <a:prstGeom prst="rightArrow">
            <a:avLst>
              <a:gd name="adj1" fmla="val 48757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extends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642B2173-DD2B-7C6C-3E94-A9E292DE4ED1}"/>
              </a:ext>
            </a:extLst>
          </p:cNvPr>
          <p:cNvSpPr/>
          <p:nvPr/>
        </p:nvSpPr>
        <p:spPr>
          <a:xfrm>
            <a:off x="9754051" y="3985034"/>
            <a:ext cx="347500" cy="438793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C7B57388-BECA-09A9-06AF-4EF2EB27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3036" y="5499960"/>
            <a:ext cx="652417" cy="6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FBD67C-6AC7-37C6-BC87-A824CDFEFBB7}"/>
              </a:ext>
            </a:extLst>
          </p:cNvPr>
          <p:cNvSpPr txBox="1"/>
          <p:nvPr/>
        </p:nvSpPr>
        <p:spPr>
          <a:xfrm>
            <a:off x="10213358" y="5523626"/>
            <a:ext cx="1127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Country X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DPP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2C0EF0A1-C5E8-7FCF-9CEC-C24DDD7D839E}"/>
              </a:ext>
            </a:extLst>
          </p:cNvPr>
          <p:cNvSpPr/>
          <p:nvPr/>
        </p:nvSpPr>
        <p:spPr>
          <a:xfrm>
            <a:off x="7588708" y="3787157"/>
            <a:ext cx="970928" cy="41675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6F7C6A-9047-F5E4-C090-1C92BD975EAC}"/>
              </a:ext>
            </a:extLst>
          </p:cNvPr>
          <p:cNvSpPr txBox="1"/>
          <p:nvPr/>
        </p:nvSpPr>
        <p:spPr>
          <a:xfrm>
            <a:off x="7550534" y="3826718"/>
            <a:ext cx="109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D86DCEC8-E8AE-827E-5373-72EF78D056C8}"/>
              </a:ext>
            </a:extLst>
          </p:cNvPr>
          <p:cNvSpPr/>
          <p:nvPr/>
        </p:nvSpPr>
        <p:spPr>
          <a:xfrm>
            <a:off x="7588708" y="4735842"/>
            <a:ext cx="970928" cy="41675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32D92-9A32-45BB-C882-CD37839D9547}"/>
              </a:ext>
            </a:extLst>
          </p:cNvPr>
          <p:cNvSpPr txBox="1"/>
          <p:nvPr/>
        </p:nvSpPr>
        <p:spPr>
          <a:xfrm>
            <a:off x="7550534" y="4775403"/>
            <a:ext cx="109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48EF678D-FA74-63F7-E4E2-1414A37B7B8C}"/>
              </a:ext>
            </a:extLst>
          </p:cNvPr>
          <p:cNvSpPr/>
          <p:nvPr/>
        </p:nvSpPr>
        <p:spPr>
          <a:xfrm rot="822253">
            <a:off x="7609635" y="5566292"/>
            <a:ext cx="970928" cy="41675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D9F71-9BCA-D1BF-41CF-39B298937391}"/>
              </a:ext>
            </a:extLst>
          </p:cNvPr>
          <p:cNvSpPr txBox="1"/>
          <p:nvPr/>
        </p:nvSpPr>
        <p:spPr>
          <a:xfrm rot="822253">
            <a:off x="7571461" y="5605853"/>
            <a:ext cx="109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</a:t>
            </a:r>
          </a:p>
        </p:txBody>
      </p:sp>
      <p:sp>
        <p:nvSpPr>
          <p:cNvPr id="35" name="Up-down Arrow 34">
            <a:extLst>
              <a:ext uri="{FF2B5EF4-FFF2-40B4-BE49-F238E27FC236}">
                <a16:creationId xmlns:a16="http://schemas.microsoft.com/office/drawing/2014/main" id="{3CC22EB0-57F6-A6D6-636B-300C57E6E900}"/>
              </a:ext>
            </a:extLst>
          </p:cNvPr>
          <p:cNvSpPr/>
          <p:nvPr/>
        </p:nvSpPr>
        <p:spPr>
          <a:xfrm>
            <a:off x="9800833" y="5062458"/>
            <a:ext cx="347500" cy="438793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orld map - Free web icons">
            <a:extLst>
              <a:ext uri="{FF2B5EF4-FFF2-40B4-BE49-F238E27FC236}">
                <a16:creationId xmlns:a16="http://schemas.microsoft.com/office/drawing/2014/main" id="{1A0A1975-3210-3F50-1EE9-A12B439F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697" y="5531956"/>
            <a:ext cx="584860" cy="5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65BA569-BD6E-0BD6-FD57-26CC22427C91}"/>
              </a:ext>
            </a:extLst>
          </p:cNvPr>
          <p:cNvSpPr txBox="1"/>
          <p:nvPr/>
        </p:nvSpPr>
        <p:spPr>
          <a:xfrm>
            <a:off x="10176502" y="5146707"/>
            <a:ext cx="113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Interoperable</a:t>
            </a:r>
          </a:p>
        </p:txBody>
      </p:sp>
    </p:spTree>
    <p:extLst>
      <p:ext uri="{BB962C8B-B14F-4D97-AF65-F5344CB8AC3E}">
        <p14:creationId xmlns:p14="http://schemas.microsoft.com/office/powerpoint/2010/main" val="11842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641157" y="378092"/>
            <a:ext cx="821212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575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– ESG Vocabulary mapping architecture</a:t>
            </a:r>
          </a:p>
        </p:txBody>
      </p:sp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006917" y="236181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699046" y="1038780"/>
            <a:ext cx="1086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</p:txBody>
      </p: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166149</TotalTime>
  <Words>1351</Words>
  <Application>Microsoft Macintosh PowerPoint</Application>
  <PresentationFormat>Widescreen</PresentationFormat>
  <Paragraphs>389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318</cp:revision>
  <cp:lastPrinted>2024-02-01T04:18:00Z</cp:lastPrinted>
  <dcterms:created xsi:type="dcterms:W3CDTF">2019-08-14T01:25:40Z</dcterms:created>
  <dcterms:modified xsi:type="dcterms:W3CDTF">2024-10-31T04:27:28Z</dcterms:modified>
</cp:coreProperties>
</file>