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5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1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6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1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3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9E18-4594-49FE-9A80-8DD70EE67F5E}" type="datetimeFigureOut">
              <a:rPr lang="ko-KR" altLang="en-US" smtClean="0"/>
              <a:t>2016-09-30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754E-96BC-4ED2-99CC-504FD8E34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hyperlink" Target="https://github.com/uncha/sample_app" TargetMode="External"/><Relationship Id="rId7" Type="http://schemas.openxmlformats.org/officeDocument/2006/relationships/hyperlink" Target="http://ionicframework.com/" TargetMode="External"/><Relationship Id="rId2" Type="http://schemas.openxmlformats.org/officeDocument/2006/relationships/hyperlink" Target="https://github.com/uncha/midas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gularjs.org/" TargetMode="External"/><Relationship Id="rId11" Type="http://schemas.openxmlformats.org/officeDocument/2006/relationships/hyperlink" Target="http://www.sass-lang.com/" TargetMode="External"/><Relationship Id="rId5" Type="http://schemas.openxmlformats.org/officeDocument/2006/relationships/hyperlink" Target="http://www.w3schools.com/angular/default.asp" TargetMode="External"/><Relationship Id="rId10" Type="http://schemas.openxmlformats.org/officeDocument/2006/relationships/hyperlink" Target="http://cordova.apache.org/" TargetMode="External"/><Relationship Id="rId4" Type="http://schemas.openxmlformats.org/officeDocument/2006/relationships/hyperlink" Target="http://programmingsummaries.tistory.com/111" TargetMode="External"/><Relationship Id="rId9" Type="http://schemas.openxmlformats.org/officeDocument/2006/relationships/hyperlink" Target="http://gulp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45068" y="1196752"/>
            <a:ext cx="1221816" cy="12218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IONIC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2950" y="270522"/>
            <a:ext cx="2706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Study Map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2893794"/>
            <a:ext cx="1599297" cy="9819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Design</a:t>
            </a:r>
          </a:p>
          <a:p>
            <a:pPr algn="ctr"/>
            <a:r>
              <a:rPr lang="en-US" altLang="ko-KR" dirty="0" err="1" smtClean="0"/>
              <a:t>BootStrap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56327" y="2893794"/>
            <a:ext cx="1599297" cy="9819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Develop</a:t>
            </a:r>
          </a:p>
          <a:p>
            <a:pPr algn="ctr"/>
            <a:r>
              <a:rPr lang="en-US" altLang="ko-KR" dirty="0" err="1" smtClean="0"/>
              <a:t>AngularJS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5508104" y="2893794"/>
            <a:ext cx="1599297" cy="9819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Native</a:t>
            </a:r>
          </a:p>
          <a:p>
            <a:pPr algn="ctr"/>
            <a:r>
              <a:rPr lang="en-US" altLang="ko-KR" dirty="0" smtClean="0"/>
              <a:t>Cordova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19671" y="4338919"/>
            <a:ext cx="1599297" cy="4582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Sass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08103" y="4338918"/>
            <a:ext cx="1599297" cy="4582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NodeJS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56327" y="5094002"/>
            <a:ext cx="1599297" cy="4582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Gulp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node_modules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cxnSp>
        <p:nvCxnSpPr>
          <p:cNvPr id="14" name="직선 화살표 연결선 13"/>
          <p:cNvCxnSpPr>
            <a:stCxn id="5" idx="2"/>
            <a:endCxn id="7" idx="0"/>
          </p:cNvCxnSpPr>
          <p:nvPr/>
        </p:nvCxnSpPr>
        <p:spPr>
          <a:xfrm flipH="1">
            <a:off x="2419321" y="1807660"/>
            <a:ext cx="1325747" cy="108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4"/>
            <a:endCxn id="8" idx="0"/>
          </p:cNvCxnSpPr>
          <p:nvPr/>
        </p:nvCxnSpPr>
        <p:spPr>
          <a:xfrm>
            <a:off x="4355976" y="2418568"/>
            <a:ext cx="0" cy="475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6"/>
            <a:endCxn id="9" idx="0"/>
          </p:cNvCxnSpPr>
          <p:nvPr/>
        </p:nvCxnSpPr>
        <p:spPr>
          <a:xfrm>
            <a:off x="4966884" y="1807660"/>
            <a:ext cx="1340869" cy="108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2"/>
            <a:endCxn id="10" idx="0"/>
          </p:cNvCxnSpPr>
          <p:nvPr/>
        </p:nvCxnSpPr>
        <p:spPr>
          <a:xfrm flipH="1">
            <a:off x="2419320" y="3875721"/>
            <a:ext cx="1" cy="463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1" idx="0"/>
          </p:cNvCxnSpPr>
          <p:nvPr/>
        </p:nvCxnSpPr>
        <p:spPr>
          <a:xfrm flipH="1">
            <a:off x="6307752" y="3875721"/>
            <a:ext cx="1" cy="46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3"/>
          </p:cNvCxnSpPr>
          <p:nvPr/>
        </p:nvCxnSpPr>
        <p:spPr>
          <a:xfrm flipH="1">
            <a:off x="5155624" y="4797152"/>
            <a:ext cx="1152128" cy="525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1"/>
            <a:endCxn id="10" idx="2"/>
          </p:cNvCxnSpPr>
          <p:nvPr/>
        </p:nvCxnSpPr>
        <p:spPr>
          <a:xfrm flipH="1" flipV="1">
            <a:off x="2419320" y="4797152"/>
            <a:ext cx="1137007" cy="525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8398" y="270522"/>
            <a:ext cx="243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Study List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err="1" smtClean="0"/>
              <a:t>AngularJS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err="1" smtClean="0"/>
              <a:t>NodeJS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Gulp modules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Cordova</a:t>
            </a:r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Ionic</a:t>
            </a:r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97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6114" y="270522"/>
            <a:ext cx="2739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/>
              <a:t>Study Data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162560" y="1048662"/>
            <a:ext cx="669674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Source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err="1" smtClean="0"/>
              <a:t>스터디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2"/>
              </a:rPr>
              <a:t>https://github.com/uncha/midasdev</a:t>
            </a:r>
            <a:endParaRPr lang="en-US" altLang="ko-KR" sz="1100" dirty="0" smtClean="0"/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Sample App</a:t>
            </a:r>
          </a:p>
          <a:p>
            <a:r>
              <a:rPr lang="en-US" altLang="ko-KR" sz="1100" dirty="0" smtClean="0">
                <a:hlinkClick r:id="rId3"/>
              </a:rPr>
              <a:t>https://github.com/uncha/sample_app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b="1" dirty="0" smtClean="0"/>
              <a:t>참고자료</a:t>
            </a:r>
            <a:endParaRPr lang="en-US" altLang="ko-KR" sz="1100" b="1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AngularJS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4"/>
              </a:rPr>
              <a:t>http://programmingsummaries.tistory.com/111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5"/>
              </a:rPr>
              <a:t>http://www.w3schools.com/angular/default.asp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6"/>
              </a:rPr>
              <a:t>https://www.angularjs.org/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 Ionic</a:t>
            </a:r>
          </a:p>
          <a:p>
            <a:r>
              <a:rPr lang="en-US" altLang="ko-KR" sz="1100" dirty="0" smtClean="0">
                <a:hlinkClick r:id="rId7"/>
              </a:rPr>
              <a:t>http://ionicframework.com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nodeJS</a:t>
            </a:r>
            <a:endParaRPr lang="en-US" altLang="ko-KR" sz="1100" dirty="0" smtClean="0"/>
          </a:p>
          <a:p>
            <a:r>
              <a:rPr lang="en-US" altLang="ko-KR" sz="1100" dirty="0" smtClean="0">
                <a:hlinkClick r:id="rId8"/>
              </a:rPr>
              <a:t>https://nodejs.org/en/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- Gulp</a:t>
            </a:r>
          </a:p>
          <a:p>
            <a:r>
              <a:rPr lang="en-US" altLang="ko-KR" sz="1100" dirty="0" smtClean="0">
                <a:hlinkClick r:id="rId9"/>
              </a:rPr>
              <a:t>http://gulpjs.com/</a:t>
            </a:r>
            <a:endParaRPr lang="en-US" altLang="ko-KR" sz="1100" dirty="0" smtClean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 smtClean="0"/>
              <a:t>- Cordova</a:t>
            </a:r>
          </a:p>
          <a:p>
            <a:r>
              <a:rPr lang="en-US" altLang="ko-KR" sz="1100" dirty="0" smtClean="0">
                <a:hlinkClick r:id="rId10"/>
              </a:rPr>
              <a:t>http://cordova.apache.org/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- Sass</a:t>
            </a:r>
          </a:p>
          <a:p>
            <a:r>
              <a:rPr lang="en-US" altLang="ko-KR" sz="1100" dirty="0" smtClean="0">
                <a:hlinkClick r:id="rId11"/>
              </a:rPr>
              <a:t>http://www.sass-lang.com/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52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</Words>
  <Application>Microsoft Office PowerPoint</Application>
  <PresentationFormat>화면 슬라이드 쇼(4:3)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2016-09-30T08:08:32Z</dcterms:created>
  <dcterms:modified xsi:type="dcterms:W3CDTF">2016-09-30T08:59:48Z</dcterms:modified>
</cp:coreProperties>
</file>