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59" r:id="rId6"/>
    <p:sldId id="260" r:id="rId7"/>
    <p:sldId id="296" r:id="rId8"/>
    <p:sldId id="261" r:id="rId9"/>
    <p:sldId id="298" r:id="rId10"/>
    <p:sldId id="300" r:id="rId11"/>
    <p:sldId id="301" r:id="rId12"/>
    <p:sldId id="263" r:id="rId13"/>
    <p:sldId id="299" r:id="rId14"/>
    <p:sldId id="302" r:id="rId15"/>
    <p:sldId id="303" r:id="rId16"/>
    <p:sldId id="264" r:id="rId17"/>
    <p:sldId id="265" r:id="rId18"/>
    <p:sldId id="305" r:id="rId19"/>
    <p:sldId id="306" r:id="rId20"/>
    <p:sldId id="307" r:id="rId21"/>
    <p:sldId id="308" r:id="rId22"/>
    <p:sldId id="309" r:id="rId23"/>
    <p:sldId id="310" r:id="rId24"/>
    <p:sldId id="313" r:id="rId25"/>
    <p:sldId id="314" r:id="rId26"/>
    <p:sldId id="315" r:id="rId27"/>
    <p:sldId id="316" r:id="rId28"/>
    <p:sldId id="278" r:id="rId29"/>
  </p:sldIdLst>
  <p:sldSz cx="9144000" cy="5143500" type="screen16x9"/>
  <p:notesSz cx="6858000" cy="9144000"/>
  <p:embeddedFontLst>
    <p:embeddedFont>
      <p:font typeface="Amatic SC" panose="020B0604020202020204" charset="-79"/>
      <p:regular r:id="rId31"/>
      <p:bold r:id="rId32"/>
    </p:embeddedFont>
    <p:embeddedFont>
      <p:font typeface="Nunit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Nunito SemiBol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91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40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43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67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77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65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91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71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8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534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4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1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759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30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632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1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42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152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300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90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63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28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74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21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6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6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09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91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92098" y="118412"/>
            <a:ext cx="999919" cy="4320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항해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99 8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기 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Node.JS</a:t>
            </a:r>
            <a:endParaRPr sz="20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3" name="Google Shape;183;p15"/>
          <p:cNvSpPr txBox="1">
            <a:spLocks noGrp="1"/>
          </p:cNvSpPr>
          <p:nvPr/>
        </p:nvSpPr>
        <p:spPr>
          <a:xfrm>
            <a:off x="2367673" y="1591977"/>
            <a:ext cx="4467304" cy="15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4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r>
              <a:rPr lang="en-US" altLang="ko-KR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그리고 </a:t>
            </a: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구조분해할당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4" name="Google Shape;183;p15"/>
          <p:cNvSpPr txBox="1">
            <a:spLocks/>
          </p:cNvSpPr>
          <p:nvPr/>
        </p:nvSpPr>
        <p:spPr>
          <a:xfrm>
            <a:off x="4704665" y="3283727"/>
            <a:ext cx="2157720" cy="4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altLang="ko-KR" sz="140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</a:t>
            </a:r>
            <a:r>
              <a:rPr lang="ko-KR" altLang="en-US" sz="140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이민석</a:t>
            </a:r>
            <a:r>
              <a:rPr lang="en-US" altLang="ko-KR" sz="140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unchaptered(git)</a:t>
            </a:r>
            <a:endParaRPr lang="en-US" sz="20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?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4659" y="1893980"/>
            <a:ext cx="1523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YOU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0319" y="1893981"/>
            <a:ext cx="18582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FRIENDS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50009" y="2401815"/>
            <a:ext cx="221367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kira-auf-der-heide-IPx7J1n_xUc-unsplash.jpg (640×4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63" y="2695758"/>
            <a:ext cx="2336165" cy="155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?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940" y="1893980"/>
            <a:ext cx="247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FUNCTION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0319" y="1893981"/>
            <a:ext cx="22316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FUNCTION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50009" y="2401815"/>
            <a:ext cx="221367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08" y="2909643"/>
            <a:ext cx="4257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(1)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48" y="1333500"/>
            <a:ext cx="3693243" cy="3102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(2)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8" y="1303020"/>
            <a:ext cx="3690126" cy="3294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99" y="1303020"/>
            <a:ext cx="3983776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(2)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90" y="1692161"/>
            <a:ext cx="3822689" cy="12034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90" y="3145911"/>
            <a:ext cx="547763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 분해 할당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Destructuring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0816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 e y w o r d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582700" y="1874650"/>
            <a:ext cx="1497875" cy="98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</a:t>
            </a:r>
            <a:endParaRPr lang="en-US" altLang="ko-KR" sz="6000" b="1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54;p23"/>
          <p:cNvSpPr txBox="1">
            <a:spLocks noGrp="1"/>
          </p:cNvSpPr>
          <p:nvPr>
            <p:ph type="body" idx="1"/>
          </p:nvPr>
        </p:nvSpPr>
        <p:spPr>
          <a:xfrm>
            <a:off x="3697250" y="1874650"/>
            <a:ext cx="1497875" cy="98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분해</a:t>
            </a:r>
            <a:endParaRPr lang="en-US" altLang="ko-KR" sz="6000" b="1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11" name="Google Shape;254;p23"/>
          <p:cNvSpPr txBox="1">
            <a:spLocks noGrp="1"/>
          </p:cNvSpPr>
          <p:nvPr>
            <p:ph type="body" idx="1"/>
          </p:nvPr>
        </p:nvSpPr>
        <p:spPr>
          <a:xfrm>
            <a:off x="5811800" y="1874650"/>
            <a:ext cx="1497875" cy="98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할당</a:t>
            </a:r>
            <a:endParaRPr lang="en-US" altLang="ko-KR" sz="6000" b="1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80575" y="2366075"/>
            <a:ext cx="5095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95125" y="2357250"/>
            <a:ext cx="5095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254;p23"/>
          <p:cNvSpPr txBox="1">
            <a:spLocks noGrp="1"/>
          </p:cNvSpPr>
          <p:nvPr>
            <p:ph type="body" idx="1"/>
          </p:nvPr>
        </p:nvSpPr>
        <p:spPr>
          <a:xfrm>
            <a:off x="3891349" y="3329357"/>
            <a:ext cx="1109675" cy="474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재포장</a:t>
            </a:r>
            <a:r>
              <a:rPr lang="en-US" altLang="ko-KR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65925" y="1068488"/>
            <a:ext cx="2879400" cy="19668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ko-KR" sz="2400" b="0" dirty="0"/>
              <a:t>The </a:t>
            </a:r>
            <a:r>
              <a:rPr lang="en-US" altLang="ko-KR" sz="2400" dirty="0" err="1"/>
              <a:t>destructuring</a:t>
            </a:r>
            <a:r>
              <a:rPr lang="en-US" altLang="ko-KR" sz="2400" dirty="0"/>
              <a:t> assignment</a:t>
            </a:r>
            <a:r>
              <a:rPr lang="en-US" altLang="ko-KR" sz="2400" b="0" dirty="0"/>
              <a:t> syntax is a JavaScript expression that makes it possible to unpack </a:t>
            </a:r>
            <a:r>
              <a:rPr lang="en-US" altLang="ko-KR" sz="2400" b="0" dirty="0">
                <a:solidFill>
                  <a:srgbClr val="FF0000"/>
                </a:solidFill>
              </a:rPr>
              <a:t>values from arrays</a:t>
            </a:r>
            <a:r>
              <a:rPr lang="en-US" altLang="ko-KR" sz="2400" b="0" dirty="0"/>
              <a:t>, or </a:t>
            </a:r>
            <a:r>
              <a:rPr lang="en-US" altLang="ko-KR" sz="2400" b="0" dirty="0">
                <a:solidFill>
                  <a:srgbClr val="FF0000"/>
                </a:solidFill>
              </a:rPr>
              <a:t>properties from objects</a:t>
            </a:r>
            <a:r>
              <a:rPr lang="en-US" altLang="ko-KR" sz="2400" b="0" dirty="0"/>
              <a:t>, into distinct variables.</a:t>
            </a:r>
            <a:endParaRPr sz="2400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263;p24"/>
          <p:cNvSpPr txBox="1">
            <a:spLocks/>
          </p:cNvSpPr>
          <p:nvPr/>
        </p:nvSpPr>
        <p:spPr>
          <a:xfrm>
            <a:off x="1118325" y="3295650"/>
            <a:ext cx="2879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 smtClean="0"/>
              <a:t>Values from arrays</a:t>
            </a:r>
            <a:endParaRPr lang="en-US" altLang="ko-KR" sz="2400" b="0" dirty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Properties from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(3)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9" y="1331164"/>
            <a:ext cx="3640541" cy="31838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299414"/>
            <a:ext cx="3799215" cy="2212730"/>
          </a:xfrm>
          <a:prstGeom prst="rect">
            <a:avLst/>
          </a:prstGeom>
        </p:spPr>
      </p:pic>
      <p:sp>
        <p:nvSpPr>
          <p:cNvPr id="7" name="Google Shape;213;p18"/>
          <p:cNvSpPr txBox="1">
            <a:spLocks/>
          </p:cNvSpPr>
          <p:nvPr/>
        </p:nvSpPr>
        <p:spPr>
          <a:xfrm>
            <a:off x="5264150" y="683600"/>
            <a:ext cx="2045525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spcAft>
                <a:spcPts val="1000"/>
              </a:spcAft>
              <a:buFont typeface="Nunito"/>
              <a:buNone/>
            </a:pPr>
            <a:r>
              <a:rPr lang="ko-KR" altLang="en-US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 방식</a:t>
            </a:r>
            <a:endParaRPr lang="en-US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(4)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75" y="1409581"/>
            <a:ext cx="4354493" cy="1422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23" y="2825750"/>
            <a:ext cx="4337010" cy="1435099"/>
          </a:xfrm>
          <a:prstGeom prst="rect">
            <a:avLst/>
          </a:prstGeom>
        </p:spPr>
      </p:pic>
      <p:sp>
        <p:nvSpPr>
          <p:cNvPr id="9" name="Google Shape;213;p18"/>
          <p:cNvSpPr txBox="1">
            <a:spLocks/>
          </p:cNvSpPr>
          <p:nvPr/>
        </p:nvSpPr>
        <p:spPr>
          <a:xfrm>
            <a:off x="3702050" y="683600"/>
            <a:ext cx="3607625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spcAft>
                <a:spcPts val="1000"/>
              </a:spcAft>
              <a:buFont typeface="Nunito"/>
              <a:buNone/>
            </a:pPr>
            <a:r>
              <a:rPr lang="ko-KR" alt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매개변수 차원에서의 구조분해 방식</a:t>
            </a:r>
            <a:endParaRPr lang="en-US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359850" y="3496507"/>
            <a:ext cx="6424200" cy="6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ko-KR" altLang="en-US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커피 좋아하는 개발자</a:t>
            </a:r>
            <a:r>
              <a:rPr lang="en-US" altLang="ko-KR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/>
            </a:r>
            <a:br>
              <a:rPr lang="en-US" altLang="ko-KR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ko-KR" altLang="en-US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낮잠 자는 걸 좋아하는 개발자</a:t>
            </a:r>
            <a:endParaRPr lang="en-US" altLang="ko-KR" sz="20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l="31763" t="17039"/>
          <a:stretch/>
        </p:blipFill>
        <p:spPr>
          <a:xfrm>
            <a:off x="3173700" y="306925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ctrTitle" idx="4294967295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YEA!</a:t>
            </a:r>
            <a:endParaRPr sz="6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Google Shape;183;p15"/>
          <p:cNvSpPr txBox="1">
            <a:spLocks/>
          </p:cNvSpPr>
          <p:nvPr/>
        </p:nvSpPr>
        <p:spPr>
          <a:xfrm>
            <a:off x="598636" y="516504"/>
            <a:ext cx="1914319" cy="4320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항해</a:t>
            </a:r>
            <a:r>
              <a:rPr lang="en-US" altLang="ko-KR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99 8</a:t>
            </a:r>
            <a:r>
              <a:rPr lang="ko-KR" alt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기 </a:t>
            </a:r>
            <a:r>
              <a:rPr lang="en-US" altLang="ko-KR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Node.JS</a:t>
            </a:r>
            <a:endParaRPr lang="ko-KR" altLang="en-US" sz="20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더 나아가서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Object ++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6635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Loop, with </a:t>
            </a:r>
            <a:r>
              <a:rPr lang="en-US" altLang="ko-KR" dirty="0" err="1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74775"/>
            <a:ext cx="4305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93616"/>
            <a:ext cx="424874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80948"/>
            <a:ext cx="434400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53961"/>
            <a:ext cx="429637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조금만 더 나아가서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Array ++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1956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266493"/>
            <a:ext cx="4125684" cy="31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42829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</a:t>
            </a:r>
            <a:r>
              <a:rPr lang="en" b="1" dirty="0" smtClean="0">
                <a:highlight>
                  <a:schemeClr val="accent1"/>
                </a:highlight>
              </a:rPr>
              <a:t>questions?</a:t>
            </a:r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Loose JavaScript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;p17"/>
          <p:cNvSpPr txBox="1">
            <a:spLocks/>
          </p:cNvSpPr>
          <p:nvPr/>
        </p:nvSpPr>
        <p:spPr>
          <a:xfrm>
            <a:off x="2809503" y="737912"/>
            <a:ext cx="2574043" cy="40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ko-KR" altLang="en-US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문법이 재미 없는 이</a:t>
            </a:r>
            <a:r>
              <a:rPr lang="ko-KR" altLang="en-US" sz="20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유</a:t>
            </a:r>
            <a:endParaRPr lang="en-US" altLang="ko-KR" sz="20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pic>
        <p:nvPicPr>
          <p:cNvPr id="1028" name="Picture 4" descr="sander-sammy-DIBwWsoshGE-unsplash (1).jpg (640×4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99" y="1712300"/>
            <a:ext cx="3509567" cy="23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83;p15"/>
          <p:cNvSpPr txBox="1">
            <a:spLocks/>
          </p:cNvSpPr>
          <p:nvPr/>
        </p:nvSpPr>
        <p:spPr>
          <a:xfrm>
            <a:off x="5080140" y="1849460"/>
            <a:ext cx="2229535" cy="193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Why?</a:t>
            </a:r>
          </a:p>
          <a:p>
            <a:pPr algn="l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What?</a:t>
            </a:r>
          </a:p>
          <a:p>
            <a:pPr algn="l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How?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WHY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855300" y="2417761"/>
            <a:ext cx="3261300" cy="349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for,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안정적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이고 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효율적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인 코딩</a:t>
            </a:r>
            <a:endParaRPr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835165" y="1890645"/>
            <a:ext cx="2212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1600" dirty="0" err="1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r>
              <a:rPr lang="en-US" altLang="ko-KR" sz="16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/</a:t>
            </a:r>
            <a:r>
              <a:rPr lang="ko-KR" altLang="en-US" sz="16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구조분해할당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4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Object Literal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619050" y="891550"/>
            <a:ext cx="1409900" cy="718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 dirty="0" smtClean="0">
                <a:latin typeface="Amatic SC" panose="020B0604020202020204" charset="-79"/>
                <a:cs typeface="Amatic SC" panose="020B0604020202020204" charset="-79"/>
              </a:rPr>
              <a:t>Coding?</a:t>
            </a:r>
            <a:endParaRPr sz="36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480048" y="2122587"/>
            <a:ext cx="2259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Function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0408" y="2122587"/>
            <a:ext cx="17870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SERVICE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739451" y="2630415"/>
            <a:ext cx="221367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0017" y="2753524"/>
            <a:ext cx="7325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err="1" smtClean="0">
                <a:latin typeface="Amatic SC" panose="020B0604020202020204" charset="-79"/>
                <a:cs typeface="Amatic SC" panose="020B0604020202020204" charset="-79"/>
              </a:rPr>
              <a:t>Var</a:t>
            </a:r>
            <a:endParaRPr lang="ko-KR" altLang="en-US" sz="4400" dirty="0"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619050" y="891550"/>
            <a:ext cx="1409900" cy="718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 dirty="0" smtClean="0">
                <a:latin typeface="Amatic SC" panose="020B0604020202020204" charset="-79"/>
                <a:cs typeface="Amatic SC" panose="020B0604020202020204" charset="-79"/>
              </a:rPr>
              <a:t>Literal?</a:t>
            </a:r>
            <a:endParaRPr sz="36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직사각형 8"/>
          <p:cNvSpPr/>
          <p:nvPr/>
        </p:nvSpPr>
        <p:spPr>
          <a:xfrm>
            <a:off x="1922008" y="2046387"/>
            <a:ext cx="5393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 smtClean="0">
                <a:latin typeface="Amatic SC" panose="020B0604020202020204" charset="-79"/>
                <a:cs typeface="Amatic SC" panose="020B0604020202020204" charset="-79"/>
              </a:rPr>
              <a:t>Const</a:t>
            </a:r>
            <a:r>
              <a:rPr lang="en-US" altLang="ko-KR" sz="4000" dirty="0" smtClean="0">
                <a:latin typeface="Amatic SC" panose="020B0604020202020204" charset="-79"/>
                <a:cs typeface="Amatic SC" panose="020B0604020202020204" charset="-79"/>
              </a:rPr>
              <a:t>  </a:t>
            </a:r>
            <a:r>
              <a:rPr lang="en-US" altLang="ko-KR" sz="4000" dirty="0" smtClean="0">
                <a:solidFill>
                  <a:srgbClr val="FF0000"/>
                </a:solidFill>
                <a:latin typeface="Amatic SC" panose="020B0604020202020204" charset="-79"/>
                <a:cs typeface="Amatic SC" panose="020B0604020202020204" charset="-79"/>
              </a:rPr>
              <a:t>username</a:t>
            </a:r>
            <a:r>
              <a:rPr lang="en-US" altLang="ko-KR" sz="4000" dirty="0" smtClean="0">
                <a:latin typeface="Amatic SC" panose="020B0604020202020204" charset="-79"/>
                <a:cs typeface="Amatic SC" panose="020B0604020202020204" charset="-79"/>
              </a:rPr>
              <a:t>  =  </a:t>
            </a:r>
            <a:r>
              <a:rPr lang="en-US" altLang="ko-KR" sz="4000" dirty="0" smtClean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‘</a:t>
            </a:r>
            <a:r>
              <a:rPr lang="en-US" altLang="ko-KR" sz="4000" dirty="0" err="1" smtClean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unchaptered</a:t>
            </a:r>
            <a:r>
              <a:rPr lang="en-US" altLang="ko-KR" sz="4000" dirty="0" smtClean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’</a:t>
            </a:r>
            <a:r>
              <a:rPr lang="en-US" altLang="ko-KR" sz="4000" dirty="0" smtClean="0">
                <a:latin typeface="Amatic SC" panose="020B0604020202020204" charset="-79"/>
                <a:cs typeface="Amatic SC" panose="020B0604020202020204" charset="-79"/>
              </a:rPr>
              <a:t>;</a:t>
            </a:r>
            <a:endParaRPr lang="ko-KR" altLang="en-US" sz="4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" name="Google Shape;212;p18"/>
          <p:cNvSpPr txBox="1">
            <a:spLocks/>
          </p:cNvSpPr>
          <p:nvPr/>
        </p:nvSpPr>
        <p:spPr>
          <a:xfrm>
            <a:off x="2998470" y="2697479"/>
            <a:ext cx="1620134" cy="2590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변수명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 </a:t>
            </a:r>
            <a:r>
              <a:rPr lang="ko-KR" altLang="en-US" sz="20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식별자명</a:t>
            </a:r>
            <a:endParaRPr lang="ko-KR" altLang="en-US" sz="1600" dirty="0">
              <a:solidFill>
                <a:srgbClr val="FF0000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11" name="Google Shape;212;p18"/>
          <p:cNvSpPr txBox="1">
            <a:spLocks/>
          </p:cNvSpPr>
          <p:nvPr/>
        </p:nvSpPr>
        <p:spPr>
          <a:xfrm>
            <a:off x="4926330" y="2697479"/>
            <a:ext cx="2388870" cy="2590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값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그리고 </a:t>
            </a:r>
            <a:r>
              <a:rPr lang="ko-KR" altLang="en-US" sz="2000" dirty="0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문자열 </a:t>
            </a:r>
            <a:r>
              <a:rPr lang="ko-KR" altLang="en-US" sz="2000" dirty="0" err="1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endParaRPr lang="ko-KR" altLang="en-US" sz="2000" dirty="0">
              <a:solidFill>
                <a:srgbClr val="0070C0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Many Literal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27" y="2064562"/>
            <a:ext cx="4296375" cy="85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 Literal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26" y="1860632"/>
            <a:ext cx="4257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216</Words>
  <Application>Microsoft Office PowerPoint</Application>
  <PresentationFormat>화면 슬라이드 쇼(16:9)</PresentationFormat>
  <Paragraphs>91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ON 여씨향약언해OTF Regular</vt:lpstr>
      <vt:lpstr>Amatic SC</vt:lpstr>
      <vt:lpstr>Arial</vt:lpstr>
      <vt:lpstr>Nunito</vt:lpstr>
      <vt:lpstr>Calibri</vt:lpstr>
      <vt:lpstr>Nunito SemiBold</vt:lpstr>
      <vt:lpstr>Curio template</vt:lpstr>
      <vt:lpstr>항해99 8기 Node.JS</vt:lpstr>
      <vt:lpstr>YEA!</vt:lpstr>
      <vt:lpstr>Loose JavaScript</vt:lpstr>
      <vt:lpstr>WHY</vt:lpstr>
      <vt:lpstr>객체 리터럴</vt:lpstr>
      <vt:lpstr>PowerPoint 프레젠테이션</vt:lpstr>
      <vt:lpstr>PowerPoint 프레젠테이션</vt:lpstr>
      <vt:lpstr>Many Literal</vt:lpstr>
      <vt:lpstr>Object Literal</vt:lpstr>
      <vt:lpstr>WHY ?</vt:lpstr>
      <vt:lpstr>WHY ?</vt:lpstr>
      <vt:lpstr>Prac, join api (1)</vt:lpstr>
      <vt:lpstr>Prac, join api (2)</vt:lpstr>
      <vt:lpstr>Prac, join api (2)</vt:lpstr>
      <vt:lpstr>구조 분해 할당</vt:lpstr>
      <vt:lpstr>K e y w o r d</vt:lpstr>
      <vt:lpstr>The destructuring assignment syntax is a JavaScript expression that makes it possible to unpack values from arrays, or properties from objects, into distinct variables.</vt:lpstr>
      <vt:lpstr>Prac, join api (3)</vt:lpstr>
      <vt:lpstr>Prac, join api (4)</vt:lpstr>
      <vt:lpstr>더 나아가서</vt:lpstr>
      <vt:lpstr>Loop, with destructuring</vt:lpstr>
      <vt:lpstr>Loop, with destructuring</vt:lpstr>
      <vt:lpstr>Loop, with destructuring</vt:lpstr>
      <vt:lpstr>Loop, with destructuring</vt:lpstr>
      <vt:lpstr>조금만 더 나아가서</vt:lpstr>
      <vt:lpstr>Loop, with destructuring</vt:lpstr>
      <vt:lpstr>Loop, with destructuring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항해99 8기 Node.JS</dc:title>
  <cp:lastModifiedBy>82104</cp:lastModifiedBy>
  <cp:revision>13</cp:revision>
  <dcterms:modified xsi:type="dcterms:W3CDTF">2022-07-19T04:47:50Z</dcterms:modified>
</cp:coreProperties>
</file>