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6.xml" ContentType="application/vnd.openxmlformats-officedocument.presentationml.tags+xml"/>
  <Override PartName="/ppt/notesSlides/notesSlide6.xml" ContentType="application/vnd.openxmlformats-officedocument.presentationml.notesSlide+xml"/>
  <Override PartName="/ppt/tags/tag17.xml" ContentType="application/vnd.openxmlformats-officedocument.presentationml.tags+xml"/>
  <Override PartName="/ppt/notesSlides/notesSlide7.xml" ContentType="application/vnd.openxmlformats-officedocument.presentationml.notesSlide+xml"/>
  <Override PartName="/ppt/tags/tag18.xml" ContentType="application/vnd.openxmlformats-officedocument.presentationml.tags+xml"/>
  <Override PartName="/ppt/notesSlides/notesSlide8.xml" ContentType="application/vnd.openxmlformats-officedocument.presentationml.notesSlide+xml"/>
  <Override PartName="/ppt/tags/tag19.xml" ContentType="application/vnd.openxmlformats-officedocument.presentationml.tags+xml"/>
  <Override PartName="/ppt/notesSlides/notesSlide9.xml" ContentType="application/vnd.openxmlformats-officedocument.presentationml.notesSlide+xml"/>
  <Override PartName="/ppt/tags/tag20.xml" ContentType="application/vnd.openxmlformats-officedocument.presentationml.tags+xml"/>
  <Override PartName="/ppt/notesSlides/notesSlide10.xml" ContentType="application/vnd.openxmlformats-officedocument.presentationml.notesSlide+xml"/>
  <Override PartName="/ppt/tags/tag21.xml" ContentType="application/vnd.openxmlformats-officedocument.presentationml.tags+xml"/>
  <Override PartName="/ppt/notesSlides/notesSlide11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12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27.xml" ContentType="application/vnd.openxmlformats-officedocument.presentationml.tag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28.xml" ContentType="application/vnd.openxmlformats-officedocument.presentationml.tags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ags/tag29.xml" ContentType="application/vnd.openxmlformats-officedocument.presentationml.tags+xml"/>
  <Override PartName="/ppt/notesSlides/notesSlide1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14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15.xml" ContentType="application/vnd.openxmlformats-officedocument.presentationml.notesSlide+xml"/>
  <Override PartName="/ppt/tags/tag36.xml" ContentType="application/vnd.openxmlformats-officedocument.presentationml.tags+xml"/>
  <Override PartName="/ppt/notesSlides/notesSlide16.xml" ContentType="application/vnd.openxmlformats-officedocument.presentationml.notesSlide+xml"/>
  <Override PartName="/ppt/tags/tag37.xml" ContentType="application/vnd.openxmlformats-officedocument.presentationml.tags+xml"/>
  <Override PartName="/ppt/notesSlides/notesSlide17.xml" ContentType="application/vnd.openxmlformats-officedocument.presentationml.notesSlide+xml"/>
  <Override PartName="/ppt/tags/tag38.xml" ContentType="application/vnd.openxmlformats-officedocument.presentationml.tags+xml"/>
  <Override PartName="/ppt/notesSlides/notesSlide18.xml" ContentType="application/vnd.openxmlformats-officedocument.presentationml.notesSlide+xml"/>
  <Override PartName="/ppt/tags/tag39.xml" ContentType="application/vnd.openxmlformats-officedocument.presentationml.tags+xml"/>
  <Override PartName="/ppt/notesSlides/notesSlide19.xml" ContentType="application/vnd.openxmlformats-officedocument.presentationml.notesSlide+xml"/>
  <Override PartName="/ppt/tags/tag40.xml" ContentType="application/vnd.openxmlformats-officedocument.presentationml.tags+xml"/>
  <Override PartName="/ppt/notesSlides/notesSlide20.xml" ContentType="application/vnd.openxmlformats-officedocument.presentationml.notesSlide+xml"/>
  <Override PartName="/ppt/tags/tag41.xml" ContentType="application/vnd.openxmlformats-officedocument.presentationml.tags+xml"/>
  <Override PartName="/ppt/notesSlides/notesSlide21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2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tags/tag46.xml" ContentType="application/vnd.openxmlformats-officedocument.presentationml.tags+xml"/>
  <Override PartName="/ppt/notesSlides/notesSlide23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tags/tag47.xml" ContentType="application/vnd.openxmlformats-officedocument.presentationml.tags+xml"/>
  <Override PartName="/ppt/notesSlides/notesSlide24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tags/tag48.xml" ContentType="application/vnd.openxmlformats-officedocument.presentationml.tags+xml"/>
  <Override PartName="/ppt/notesSlides/notesSlide25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tags/tag49.xml" ContentType="application/vnd.openxmlformats-officedocument.presentationml.tags+xml"/>
  <Override PartName="/ppt/notesSlides/notesSlide26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tags/tag50.xml" ContentType="application/vnd.openxmlformats-officedocument.presentationml.tags+xml"/>
  <Override PartName="/ppt/notesSlides/notesSlide27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tags/tag51.xml" ContentType="application/vnd.openxmlformats-officedocument.presentationml.tags+xml"/>
  <Override PartName="/ppt/notesSlides/notesSlide28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notesSlides/notesSlide29.xml" ContentType="application/vnd.openxmlformats-officedocument.presentationml.notesSlide+xml"/>
  <Override PartName="/ppt/tags/tag54.xml" ContentType="application/vnd.openxmlformats-officedocument.presentationml.tags+xml"/>
  <Override PartName="/ppt/notesSlides/notesSlide30.xml" ContentType="application/vnd.openxmlformats-officedocument.presentationml.notesSlide+xml"/>
  <Override PartName="/ppt/tags/tag55.xml" ContentType="application/vnd.openxmlformats-officedocument.presentationml.tags+xml"/>
  <Override PartName="/ppt/notesSlides/notesSlide31.xml" ContentType="application/vnd.openxmlformats-officedocument.presentationml.notesSlide+xml"/>
  <Override PartName="/ppt/tags/tag56.xml" ContentType="application/vnd.openxmlformats-officedocument.presentationml.tags+xml"/>
  <Override PartName="/ppt/notesSlides/notesSlide32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tags/tag57.xml" ContentType="application/vnd.openxmlformats-officedocument.presentationml.tags+xml"/>
  <Override PartName="/ppt/notesSlides/notesSlide33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tags/tag58.xml" ContentType="application/vnd.openxmlformats-officedocument.presentationml.tags+xml"/>
  <Override PartName="/ppt/notesSlides/notesSlide34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tags/tag59.xml" ContentType="application/vnd.openxmlformats-officedocument.presentationml.tags+xml"/>
  <Override PartName="/ppt/notesSlides/notesSlide35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tags/tag60.xml" ContentType="application/vnd.openxmlformats-officedocument.presentationml.tags+xml"/>
  <Override PartName="/ppt/notesSlides/notesSlide36.xml" ContentType="application/vnd.openxmlformats-officedocument.presentationml.notesSl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tags/tag61.xml" ContentType="application/vnd.openxmlformats-officedocument.presentationml.tags+xml"/>
  <Override PartName="/ppt/notesSlides/notesSlide37.xml" ContentType="application/vnd.openxmlformats-officedocument.presentationml.notesSlide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tags/tag62.xml" ContentType="application/vnd.openxmlformats-officedocument.presentationml.tags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tags/tag63.xml" ContentType="application/vnd.openxmlformats-officedocument.presentationml.tags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tags/tag64.xml" ContentType="application/vnd.openxmlformats-officedocument.presentationml.tags+xml"/>
  <Override PartName="/ppt/notesSlides/notesSlide38.xml" ContentType="application/vnd.openxmlformats-officedocument.presentationml.notesSlide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tags/tag67.xml" ContentType="application/vnd.openxmlformats-officedocument.presentationml.tags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tags/tag68.xml" ContentType="application/vnd.openxmlformats-officedocument.presentationml.tags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tags/tag69.xml" ContentType="application/vnd.openxmlformats-officedocument.presentationml.tags+xml"/>
  <Override PartName="/ppt/notesSlides/notesSlide39.xml" ContentType="application/vnd.openxmlformats-officedocument.presentationml.notesSlide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tags/tag70.xml" ContentType="application/vnd.openxmlformats-officedocument.presentationml.tags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tags/tag71.xml" ContentType="application/vnd.openxmlformats-officedocument.presentationml.tags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tags/tag72.xml" ContentType="application/vnd.openxmlformats-officedocument.presentationml.tags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tags/tag73.xml" ContentType="application/vnd.openxmlformats-officedocument.presentationml.tags+xml"/>
  <Override PartName="/ppt/notesSlides/notesSlide40.xml" ContentType="application/vnd.openxmlformats-officedocument.presentationml.notesSlide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tags/tag74.xml" ContentType="application/vnd.openxmlformats-officedocument.presentationml.tags+xml"/>
  <Override PartName="/ppt/notesSlides/notesSlide41.xml" ContentType="application/vnd.openxmlformats-officedocument.presentationml.notesSlide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notesSlides/notesSlide42.xml" ContentType="application/vnd.openxmlformats-officedocument.presentationml.notesSlide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3"/>
  </p:notesMasterIdLst>
  <p:handoutMasterIdLst>
    <p:handoutMasterId r:id="rId94"/>
  </p:handoutMasterIdLst>
  <p:sldIdLst>
    <p:sldId id="256" r:id="rId2"/>
    <p:sldId id="271" r:id="rId3"/>
    <p:sldId id="266" r:id="rId4"/>
    <p:sldId id="267" r:id="rId5"/>
    <p:sldId id="272" r:id="rId6"/>
    <p:sldId id="268" r:id="rId7"/>
    <p:sldId id="1107" r:id="rId8"/>
    <p:sldId id="1140" r:id="rId9"/>
    <p:sldId id="930" r:id="rId10"/>
    <p:sldId id="1108" r:id="rId11"/>
    <p:sldId id="1109" r:id="rId12"/>
    <p:sldId id="1110" r:id="rId13"/>
    <p:sldId id="1054" r:id="rId14"/>
    <p:sldId id="1112" r:id="rId15"/>
    <p:sldId id="1111" r:id="rId16"/>
    <p:sldId id="1055" r:id="rId17"/>
    <p:sldId id="1048" r:id="rId18"/>
    <p:sldId id="1129" r:id="rId19"/>
    <p:sldId id="1056" r:id="rId20"/>
    <p:sldId id="1057" r:id="rId21"/>
    <p:sldId id="1049" r:id="rId22"/>
    <p:sldId id="1069" r:id="rId23"/>
    <p:sldId id="1123" r:id="rId24"/>
    <p:sldId id="1125" r:id="rId25"/>
    <p:sldId id="1070" r:id="rId26"/>
    <p:sldId id="1071" r:id="rId27"/>
    <p:sldId id="1058" r:id="rId28"/>
    <p:sldId id="1113" r:id="rId29"/>
    <p:sldId id="1131" r:id="rId30"/>
    <p:sldId id="1132" r:id="rId31"/>
    <p:sldId id="1133" r:id="rId32"/>
    <p:sldId id="1130" r:id="rId33"/>
    <p:sldId id="1050" r:id="rId34"/>
    <p:sldId id="1135" r:id="rId35"/>
    <p:sldId id="1134" r:id="rId36"/>
    <p:sldId id="1051" r:id="rId37"/>
    <p:sldId id="1066" r:id="rId38"/>
    <p:sldId id="1074" r:id="rId39"/>
    <p:sldId id="1075" r:id="rId40"/>
    <p:sldId id="1076" r:id="rId41"/>
    <p:sldId id="1059" r:id="rId42"/>
    <p:sldId id="1067" r:id="rId43"/>
    <p:sldId id="1068" r:id="rId44"/>
    <p:sldId id="1072" r:id="rId45"/>
    <p:sldId id="1073" r:id="rId46"/>
    <p:sldId id="1115" r:id="rId47"/>
    <p:sldId id="1136" r:id="rId48"/>
    <p:sldId id="1080" r:id="rId49"/>
    <p:sldId id="1081" r:id="rId50"/>
    <p:sldId id="1084" r:id="rId51"/>
    <p:sldId id="1082" r:id="rId52"/>
    <p:sldId id="1083" r:id="rId53"/>
    <p:sldId id="1085" r:id="rId54"/>
    <p:sldId id="1102" r:id="rId55"/>
    <p:sldId id="1103" r:id="rId56"/>
    <p:sldId id="1137" r:id="rId57"/>
    <p:sldId id="1064" r:id="rId58"/>
    <p:sldId id="1061" r:id="rId59"/>
    <p:sldId id="1141" r:id="rId60"/>
    <p:sldId id="1077" r:id="rId61"/>
    <p:sldId id="1078" r:id="rId62"/>
    <p:sldId id="1079" r:id="rId63"/>
    <p:sldId id="1104" r:id="rId64"/>
    <p:sldId id="1106" r:id="rId65"/>
    <p:sldId id="1116" r:id="rId66"/>
    <p:sldId id="1127" r:id="rId67"/>
    <p:sldId id="1046" r:id="rId68"/>
    <p:sldId id="1086" r:id="rId69"/>
    <p:sldId id="1087" r:id="rId70"/>
    <p:sldId id="1088" r:id="rId71"/>
    <p:sldId id="1089" r:id="rId72"/>
    <p:sldId id="1090" r:id="rId73"/>
    <p:sldId id="1091" r:id="rId74"/>
    <p:sldId id="1092" r:id="rId75"/>
    <p:sldId id="1093" r:id="rId76"/>
    <p:sldId id="1094" r:id="rId77"/>
    <p:sldId id="1095" r:id="rId78"/>
    <p:sldId id="1096" r:id="rId79"/>
    <p:sldId id="1117" r:id="rId80"/>
    <p:sldId id="1118" r:id="rId81"/>
    <p:sldId id="1119" r:id="rId82"/>
    <p:sldId id="1122" r:id="rId83"/>
    <p:sldId id="1144" r:id="rId84"/>
    <p:sldId id="1145" r:id="rId85"/>
    <p:sldId id="1138" r:id="rId86"/>
    <p:sldId id="1142" r:id="rId87"/>
    <p:sldId id="1143" r:id="rId88"/>
    <p:sldId id="1139" r:id="rId89"/>
    <p:sldId id="1146" r:id="rId90"/>
    <p:sldId id="261" r:id="rId91"/>
    <p:sldId id="1128" r:id="rId92"/>
  </p:sldIdLst>
  <p:sldSz cx="12192000" cy="6858000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462"/>
    <p:restoredTop sz="79558" autoAdjust="0"/>
  </p:normalViewPr>
  <p:slideViewPr>
    <p:cSldViewPr snapToGrid="0" snapToObjects="1">
      <p:cViewPr varScale="1">
        <p:scale>
          <a:sx n="55" d="100"/>
          <a:sy n="55" d="100"/>
        </p:scale>
        <p:origin x="-954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commentAuthors" Target="commentAuthor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notesMaster" Target="notesMasters/notesMaster1.xml"/><Relationship Id="rId98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handoutMaster" Target="handoutMasters/handoutMaster1.xml"/><Relationship Id="rId9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D86817-E93D-4144-B53A-008AFFE0C0D3}" type="doc">
      <dgm:prSet loTypeId="urn:microsoft.com/office/officeart/2005/8/layout/list1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zh-CN" altLang="en-US"/>
        </a:p>
      </dgm:t>
    </dgm:pt>
    <dgm:pt modelId="{EF5402D3-137F-43FA-85F6-5BB6B6BF636D}">
      <dgm:prSet phldrT="[文本]" custT="1"/>
      <dgm:spPr>
        <a:ln>
          <a:noFill/>
        </a:ln>
      </dgm:spPr>
      <dgm:t>
        <a:bodyPr/>
        <a:lstStyle/>
        <a:p>
          <a:r>
            <a:rPr lang="zh-CN" altLang="en-US" sz="2400" dirty="0" smtClean="0">
              <a:solidFill>
                <a:schemeClr val="bg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必须保持或继承第二代数据库系统的技术</a:t>
          </a:r>
          <a:endParaRPr lang="zh-CN" altLang="en-US" sz="2400" dirty="0">
            <a:solidFill>
              <a:schemeClr val="bg1"/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D33E92F1-6926-42CE-BC76-13B3A16E31B2}" type="parTrans" cxnId="{CAE90EB7-8FDC-4FBF-B9AF-50442D312264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E3140D18-CB88-4C6C-B4F6-AB308E5F1AF9}" type="sibTrans" cxnId="{CAE90EB7-8FDC-4FBF-B9AF-50442D312264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91EDE972-FB00-4552-9506-975680E25735}">
      <dgm:prSet phldrT="[文本]" custT="1"/>
      <dgm:spPr>
        <a:ln>
          <a:noFill/>
        </a:ln>
      </dgm:spPr>
      <dgm:t>
        <a:bodyPr/>
        <a:lstStyle/>
        <a:p>
          <a:r>
            <a:rPr lang="zh-CN" altLang="en-US" sz="2400" dirty="0" smtClean="0">
              <a:solidFill>
                <a:schemeClr val="bg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必须对其他系统开放</a:t>
          </a:r>
          <a:endParaRPr lang="zh-CN" altLang="en-US" sz="2400" dirty="0">
            <a:solidFill>
              <a:schemeClr val="bg1"/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9EEFBF06-4E84-4778-B9AF-EFFA1D98ADAF}" type="parTrans" cxnId="{0FA0FCCE-C694-4BFB-978C-F136A4BCA533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5E5B10BF-38E8-4D6C-AD46-F3F9131C6479}" type="sibTrans" cxnId="{0FA0FCCE-C694-4BFB-978C-F136A4BCA533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71688F11-F4CB-48CE-9FE9-57BC06D4B02F}" type="pres">
      <dgm:prSet presAssocID="{69D86817-E93D-4144-B53A-008AFFE0C0D3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029AFD1-2E56-44CF-9811-6DE003CC4AE6}" type="pres">
      <dgm:prSet presAssocID="{EF5402D3-137F-43FA-85F6-5BB6B6BF636D}" presName="parentLin" presStyleCnt="0"/>
      <dgm:spPr/>
    </dgm:pt>
    <dgm:pt modelId="{B170B0F2-BFD4-46D3-B3D8-780EFF352782}" type="pres">
      <dgm:prSet presAssocID="{EF5402D3-137F-43FA-85F6-5BB6B6BF636D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85783D75-E3F7-41B5-A905-4CE030CFDF4B}" type="pres">
      <dgm:prSet presAssocID="{EF5402D3-137F-43FA-85F6-5BB6B6BF636D}" presName="parentText" presStyleLbl="node1" presStyleIdx="0" presStyleCnt="2" custScaleX="12556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1BA7F1D-DD65-47BB-B407-A53331D18837}" type="pres">
      <dgm:prSet presAssocID="{EF5402D3-137F-43FA-85F6-5BB6B6BF636D}" presName="negativeSpace" presStyleCnt="0"/>
      <dgm:spPr/>
    </dgm:pt>
    <dgm:pt modelId="{F5165421-D12E-4139-89AC-644A9A1178A9}" type="pres">
      <dgm:prSet presAssocID="{EF5402D3-137F-43FA-85F6-5BB6B6BF636D}" presName="childText" presStyleLbl="conFgAcc1" presStyleIdx="0" presStyleCnt="2">
        <dgm:presLayoutVars>
          <dgm:bulletEnabled val="1"/>
        </dgm:presLayoutVars>
      </dgm:prSet>
      <dgm:spPr>
        <a:noFill/>
        <a:ln>
          <a:noFill/>
        </a:ln>
      </dgm:spPr>
    </dgm:pt>
    <dgm:pt modelId="{DA16B2DA-200B-4F4C-AFA1-CADD6F63F5B7}" type="pres">
      <dgm:prSet presAssocID="{E3140D18-CB88-4C6C-B4F6-AB308E5F1AF9}" presName="spaceBetweenRectangles" presStyleCnt="0"/>
      <dgm:spPr/>
    </dgm:pt>
    <dgm:pt modelId="{3AB65AB1-D5D5-4F5F-A99E-FA28D9D0113B}" type="pres">
      <dgm:prSet presAssocID="{91EDE972-FB00-4552-9506-975680E25735}" presName="parentLin" presStyleCnt="0"/>
      <dgm:spPr/>
    </dgm:pt>
    <dgm:pt modelId="{79E3FBCC-4CAF-42EA-9010-9CD00A8808E9}" type="pres">
      <dgm:prSet presAssocID="{91EDE972-FB00-4552-9506-975680E25735}" presName="parentLeftMargin" presStyleLbl="node1" presStyleIdx="0" presStyleCnt="2"/>
      <dgm:spPr/>
      <dgm:t>
        <a:bodyPr/>
        <a:lstStyle/>
        <a:p>
          <a:endParaRPr lang="zh-CN" altLang="en-US"/>
        </a:p>
      </dgm:t>
    </dgm:pt>
    <dgm:pt modelId="{BF1D397C-1EAF-473A-AA69-20803BC066D2}" type="pres">
      <dgm:prSet presAssocID="{91EDE972-FB00-4552-9506-975680E25735}" presName="parentText" presStyleLbl="node1" presStyleIdx="1" presStyleCnt="2" custScaleX="12556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3A5C458-A280-4B33-8473-0487B97E560B}" type="pres">
      <dgm:prSet presAssocID="{91EDE972-FB00-4552-9506-975680E25735}" presName="negativeSpace" presStyleCnt="0"/>
      <dgm:spPr/>
    </dgm:pt>
    <dgm:pt modelId="{1BEDA7CD-E9E2-4F90-A136-B02DAC9DC13F}" type="pres">
      <dgm:prSet presAssocID="{91EDE972-FB00-4552-9506-975680E25735}" presName="childText" presStyleLbl="conFgAcc1" presStyleIdx="1" presStyleCnt="2">
        <dgm:presLayoutVars>
          <dgm:bulletEnabled val="1"/>
        </dgm:presLayoutVars>
      </dgm:prSet>
      <dgm:spPr>
        <a:noFill/>
        <a:ln>
          <a:noFill/>
        </a:ln>
      </dgm:spPr>
    </dgm:pt>
  </dgm:ptLst>
  <dgm:cxnLst>
    <dgm:cxn modelId="{5D4C1B1F-4311-4D51-BD1B-7EB16C72E701}" type="presOf" srcId="{91EDE972-FB00-4552-9506-975680E25735}" destId="{79E3FBCC-4CAF-42EA-9010-9CD00A8808E9}" srcOrd="0" destOrd="0" presId="urn:microsoft.com/office/officeart/2005/8/layout/list1"/>
    <dgm:cxn modelId="{CAE90EB7-8FDC-4FBF-B9AF-50442D312264}" srcId="{69D86817-E93D-4144-B53A-008AFFE0C0D3}" destId="{EF5402D3-137F-43FA-85F6-5BB6B6BF636D}" srcOrd="0" destOrd="0" parTransId="{D33E92F1-6926-42CE-BC76-13B3A16E31B2}" sibTransId="{E3140D18-CB88-4C6C-B4F6-AB308E5F1AF9}"/>
    <dgm:cxn modelId="{BB364DAB-8F00-411A-AF91-2AC828E36A41}" type="presOf" srcId="{91EDE972-FB00-4552-9506-975680E25735}" destId="{BF1D397C-1EAF-473A-AA69-20803BC066D2}" srcOrd="1" destOrd="0" presId="urn:microsoft.com/office/officeart/2005/8/layout/list1"/>
    <dgm:cxn modelId="{068C7306-DF3F-445C-B7F6-FE6D21868B67}" type="presOf" srcId="{69D86817-E93D-4144-B53A-008AFFE0C0D3}" destId="{71688F11-F4CB-48CE-9FE9-57BC06D4B02F}" srcOrd="0" destOrd="0" presId="urn:microsoft.com/office/officeart/2005/8/layout/list1"/>
    <dgm:cxn modelId="{0DE62BC4-A72C-491B-BD66-18BF40F49A83}" type="presOf" srcId="{EF5402D3-137F-43FA-85F6-5BB6B6BF636D}" destId="{85783D75-E3F7-41B5-A905-4CE030CFDF4B}" srcOrd="1" destOrd="0" presId="urn:microsoft.com/office/officeart/2005/8/layout/list1"/>
    <dgm:cxn modelId="{30AF58AE-7A6D-4B9C-99EF-D4F23E528377}" type="presOf" srcId="{EF5402D3-137F-43FA-85F6-5BB6B6BF636D}" destId="{B170B0F2-BFD4-46D3-B3D8-780EFF352782}" srcOrd="0" destOrd="0" presId="urn:microsoft.com/office/officeart/2005/8/layout/list1"/>
    <dgm:cxn modelId="{0FA0FCCE-C694-4BFB-978C-F136A4BCA533}" srcId="{69D86817-E93D-4144-B53A-008AFFE0C0D3}" destId="{91EDE972-FB00-4552-9506-975680E25735}" srcOrd="1" destOrd="0" parTransId="{9EEFBF06-4E84-4778-B9AF-EFFA1D98ADAF}" sibTransId="{5E5B10BF-38E8-4D6C-AD46-F3F9131C6479}"/>
    <dgm:cxn modelId="{A27305EA-AFCF-47B6-89FF-EAE1B92D5C64}" type="presParOf" srcId="{71688F11-F4CB-48CE-9FE9-57BC06D4B02F}" destId="{8029AFD1-2E56-44CF-9811-6DE003CC4AE6}" srcOrd="0" destOrd="0" presId="urn:microsoft.com/office/officeart/2005/8/layout/list1"/>
    <dgm:cxn modelId="{8875C414-08C9-48C3-B4AF-753B3D87E284}" type="presParOf" srcId="{8029AFD1-2E56-44CF-9811-6DE003CC4AE6}" destId="{B170B0F2-BFD4-46D3-B3D8-780EFF352782}" srcOrd="0" destOrd="0" presId="urn:microsoft.com/office/officeart/2005/8/layout/list1"/>
    <dgm:cxn modelId="{A7FF0AEB-14A7-41F3-8BF2-E8B64330567B}" type="presParOf" srcId="{8029AFD1-2E56-44CF-9811-6DE003CC4AE6}" destId="{85783D75-E3F7-41B5-A905-4CE030CFDF4B}" srcOrd="1" destOrd="0" presId="urn:microsoft.com/office/officeart/2005/8/layout/list1"/>
    <dgm:cxn modelId="{C00C632F-1B2F-4860-ADD3-0F06D5906267}" type="presParOf" srcId="{71688F11-F4CB-48CE-9FE9-57BC06D4B02F}" destId="{21BA7F1D-DD65-47BB-B407-A53331D18837}" srcOrd="1" destOrd="0" presId="urn:microsoft.com/office/officeart/2005/8/layout/list1"/>
    <dgm:cxn modelId="{D7AE4DAC-1CC0-430E-ADFF-7BA5652C99B4}" type="presParOf" srcId="{71688F11-F4CB-48CE-9FE9-57BC06D4B02F}" destId="{F5165421-D12E-4139-89AC-644A9A1178A9}" srcOrd="2" destOrd="0" presId="urn:microsoft.com/office/officeart/2005/8/layout/list1"/>
    <dgm:cxn modelId="{66241D87-1AF4-4923-8CF8-F2F0987F2B98}" type="presParOf" srcId="{71688F11-F4CB-48CE-9FE9-57BC06D4B02F}" destId="{DA16B2DA-200B-4F4C-AFA1-CADD6F63F5B7}" srcOrd="3" destOrd="0" presId="urn:microsoft.com/office/officeart/2005/8/layout/list1"/>
    <dgm:cxn modelId="{A7F29EC4-24F4-4D7F-B651-799C8DB10463}" type="presParOf" srcId="{71688F11-F4CB-48CE-9FE9-57BC06D4B02F}" destId="{3AB65AB1-D5D5-4F5F-A99E-FA28D9D0113B}" srcOrd="4" destOrd="0" presId="urn:microsoft.com/office/officeart/2005/8/layout/list1"/>
    <dgm:cxn modelId="{70F69927-3838-4C8B-BDC4-CE8C2FE8C6B6}" type="presParOf" srcId="{3AB65AB1-D5D5-4F5F-A99E-FA28D9D0113B}" destId="{79E3FBCC-4CAF-42EA-9010-9CD00A8808E9}" srcOrd="0" destOrd="0" presId="urn:microsoft.com/office/officeart/2005/8/layout/list1"/>
    <dgm:cxn modelId="{5CC11D8A-52C2-4A74-9571-D5F3E487F78B}" type="presParOf" srcId="{3AB65AB1-D5D5-4F5F-A99E-FA28D9D0113B}" destId="{BF1D397C-1EAF-473A-AA69-20803BC066D2}" srcOrd="1" destOrd="0" presId="urn:microsoft.com/office/officeart/2005/8/layout/list1"/>
    <dgm:cxn modelId="{A548981E-0BBA-483F-B61D-79F70C674644}" type="presParOf" srcId="{71688F11-F4CB-48CE-9FE9-57BC06D4B02F}" destId="{83A5C458-A280-4B33-8473-0487B97E560B}" srcOrd="5" destOrd="0" presId="urn:microsoft.com/office/officeart/2005/8/layout/list1"/>
    <dgm:cxn modelId="{9D34CD8F-4FB2-4164-BD3B-4106D8660B3E}" type="presParOf" srcId="{71688F11-F4CB-48CE-9FE9-57BC06D4B02F}" destId="{1BEDA7CD-E9E2-4F90-A136-B02DAC9DC13F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2287398-E418-49F6-84D3-F340469B0B54}" type="doc">
      <dgm:prSet loTypeId="urn:microsoft.com/office/officeart/2005/8/layout/venn3" loCatId="relationship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zh-CN" altLang="en-US"/>
        </a:p>
      </dgm:t>
    </dgm:pt>
    <dgm:pt modelId="{9CAA1FF6-BB26-4289-866E-AAD56692224E}">
      <dgm:prSet phldrT="[文本]" custT="1"/>
      <dgm:spPr>
        <a:solidFill>
          <a:schemeClr val="bg1">
            <a:lumMod val="75000"/>
            <a:alpha val="50000"/>
          </a:schemeClr>
        </a:solidFill>
      </dgm:spPr>
      <dgm:t>
        <a:bodyPr/>
        <a:lstStyle/>
        <a:p>
          <a:r>
            <a:rPr lang="zh-CN" altLang="en-US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粒度</a:t>
          </a:r>
          <a:endParaRPr lang="zh-CN" altLang="en-US" sz="2400" dirty="0">
            <a:solidFill>
              <a:schemeClr val="tx1">
                <a:lumMod val="50000"/>
                <a:lumOff val="50000"/>
              </a:schemeClr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23B75DBD-9F0E-4B32-991A-521B98A4287D}" type="parTrans" cxnId="{D4451E60-5FA4-44EF-B63E-EA68D67E9158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D8BD2685-E990-4EF8-8135-6FAF4872DF17}" type="sibTrans" cxnId="{D4451E60-5FA4-44EF-B63E-EA68D67E9158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5F569E81-AD83-4BDE-B2E5-E4B6E2EBBDDE}">
      <dgm:prSet phldrT="[文本]" custT="1"/>
      <dgm:spPr/>
      <dgm:t>
        <a:bodyPr/>
        <a:lstStyle/>
        <a:p>
          <a:r>
            <a:rPr lang="zh-CN" altLang="en-US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rPr>
            <a:t>分割</a:t>
          </a:r>
          <a:endParaRPr lang="zh-CN" altLang="en-US" sz="2400" dirty="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6226ECAE-61E4-4680-8C37-72255E25CE67}" type="parTrans" cxnId="{2D5CBB5F-7A38-4592-A6F9-E4D7A9EA70DA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7148B4B1-24AB-4608-9BDD-95F15960F7C2}" type="sibTrans" cxnId="{2D5CBB5F-7A38-4592-A6F9-E4D7A9EA70DA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7AE48C18-243D-4D30-8837-9BF4FC939877}">
      <dgm:prSet phldrT="[文本]" custT="1"/>
      <dgm:spPr>
        <a:noFill/>
        <a:ln>
          <a:noFill/>
        </a:ln>
      </dgm:spPr>
      <dgm:t>
        <a:bodyPr/>
        <a:lstStyle/>
        <a:p>
          <a:r>
            <a:rPr lang="zh-CN" altLang="en-US" sz="2400" dirty="0" smtClean="0">
              <a:solidFill>
                <a:schemeClr val="bg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维</a:t>
          </a:r>
          <a:endParaRPr lang="zh-CN" altLang="en-US" sz="2400" dirty="0">
            <a:solidFill>
              <a:schemeClr val="bg1"/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1DA5A335-48FD-4A64-9B9E-F02F30832978}" type="parTrans" cxnId="{CED23E08-6C62-4614-A0F6-55B4303E1449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30075876-B9D4-4CD5-B291-68735694DB18}" type="sibTrans" cxnId="{CED23E08-6C62-4614-A0F6-55B4303E1449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DEF042AA-129D-44F1-8403-EF0D7E8271DC}" type="pres">
      <dgm:prSet presAssocID="{32287398-E418-49F6-84D3-F340469B0B54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43024FC-B564-4BFC-9ED7-D2370793E3E4}" type="pres">
      <dgm:prSet presAssocID="{9CAA1FF6-BB26-4289-866E-AAD56692224E}" presName="Name5" presStyleLbl="venn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36796B5-9FAB-4A8D-88BF-809E2284FBF4}" type="pres">
      <dgm:prSet presAssocID="{D8BD2685-E990-4EF8-8135-6FAF4872DF17}" presName="space" presStyleCnt="0"/>
      <dgm:spPr/>
    </dgm:pt>
    <dgm:pt modelId="{C5A1F06D-D79F-4B72-A1B3-473E09514975}" type="pres">
      <dgm:prSet presAssocID="{5F569E81-AD83-4BDE-B2E5-E4B6E2EBBDDE}" presName="Name5" presStyleLbl="venn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EF14AA6-40CD-4975-ADED-849486622D97}" type="pres">
      <dgm:prSet presAssocID="{7148B4B1-24AB-4608-9BDD-95F15960F7C2}" presName="space" presStyleCnt="0"/>
      <dgm:spPr/>
    </dgm:pt>
    <dgm:pt modelId="{E41B2144-EC59-4776-B66F-5D18D4FBD242}" type="pres">
      <dgm:prSet presAssocID="{7AE48C18-243D-4D30-8837-9BF4FC939877}" presName="Name5" presStyleLbl="venn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5888C2C-FEFA-4621-90C0-84896B44CB80}" type="presOf" srcId="{5F569E81-AD83-4BDE-B2E5-E4B6E2EBBDDE}" destId="{C5A1F06D-D79F-4B72-A1B3-473E09514975}" srcOrd="0" destOrd="0" presId="urn:microsoft.com/office/officeart/2005/8/layout/venn3"/>
    <dgm:cxn modelId="{CED23E08-6C62-4614-A0F6-55B4303E1449}" srcId="{32287398-E418-49F6-84D3-F340469B0B54}" destId="{7AE48C18-243D-4D30-8837-9BF4FC939877}" srcOrd="2" destOrd="0" parTransId="{1DA5A335-48FD-4A64-9B9E-F02F30832978}" sibTransId="{30075876-B9D4-4CD5-B291-68735694DB18}"/>
    <dgm:cxn modelId="{9D494533-7484-4742-8217-CB9691935ACD}" type="presOf" srcId="{7AE48C18-243D-4D30-8837-9BF4FC939877}" destId="{E41B2144-EC59-4776-B66F-5D18D4FBD242}" srcOrd="0" destOrd="0" presId="urn:microsoft.com/office/officeart/2005/8/layout/venn3"/>
    <dgm:cxn modelId="{2D5CBB5F-7A38-4592-A6F9-E4D7A9EA70DA}" srcId="{32287398-E418-49F6-84D3-F340469B0B54}" destId="{5F569E81-AD83-4BDE-B2E5-E4B6E2EBBDDE}" srcOrd="1" destOrd="0" parTransId="{6226ECAE-61E4-4680-8C37-72255E25CE67}" sibTransId="{7148B4B1-24AB-4608-9BDD-95F15960F7C2}"/>
    <dgm:cxn modelId="{AAAF5938-2531-49D7-B740-9733463A7288}" type="presOf" srcId="{9CAA1FF6-BB26-4289-866E-AAD56692224E}" destId="{A43024FC-B564-4BFC-9ED7-D2370793E3E4}" srcOrd="0" destOrd="0" presId="urn:microsoft.com/office/officeart/2005/8/layout/venn3"/>
    <dgm:cxn modelId="{D4451E60-5FA4-44EF-B63E-EA68D67E9158}" srcId="{32287398-E418-49F6-84D3-F340469B0B54}" destId="{9CAA1FF6-BB26-4289-866E-AAD56692224E}" srcOrd="0" destOrd="0" parTransId="{23B75DBD-9F0E-4B32-991A-521B98A4287D}" sibTransId="{D8BD2685-E990-4EF8-8135-6FAF4872DF17}"/>
    <dgm:cxn modelId="{8857B499-4476-44EE-AE33-DC31337965AE}" type="presOf" srcId="{32287398-E418-49F6-84D3-F340469B0B54}" destId="{DEF042AA-129D-44F1-8403-EF0D7E8271DC}" srcOrd="0" destOrd="0" presId="urn:microsoft.com/office/officeart/2005/8/layout/venn3"/>
    <dgm:cxn modelId="{4AF4560C-607A-4806-9601-BCDB63E1E597}" type="presParOf" srcId="{DEF042AA-129D-44F1-8403-EF0D7E8271DC}" destId="{A43024FC-B564-4BFC-9ED7-D2370793E3E4}" srcOrd="0" destOrd="0" presId="urn:microsoft.com/office/officeart/2005/8/layout/venn3"/>
    <dgm:cxn modelId="{013C11B8-B5B7-4981-8F78-6ABEB1C86471}" type="presParOf" srcId="{DEF042AA-129D-44F1-8403-EF0D7E8271DC}" destId="{836796B5-9FAB-4A8D-88BF-809E2284FBF4}" srcOrd="1" destOrd="0" presId="urn:microsoft.com/office/officeart/2005/8/layout/venn3"/>
    <dgm:cxn modelId="{815E00F3-5E02-4281-B521-90A592A9C941}" type="presParOf" srcId="{DEF042AA-129D-44F1-8403-EF0D7E8271DC}" destId="{C5A1F06D-D79F-4B72-A1B3-473E09514975}" srcOrd="2" destOrd="0" presId="urn:microsoft.com/office/officeart/2005/8/layout/venn3"/>
    <dgm:cxn modelId="{E728B406-EA21-452C-8765-4601F50B397C}" type="presParOf" srcId="{DEF042AA-129D-44F1-8403-EF0D7E8271DC}" destId="{EEF14AA6-40CD-4975-ADED-849486622D97}" srcOrd="3" destOrd="0" presId="urn:microsoft.com/office/officeart/2005/8/layout/venn3"/>
    <dgm:cxn modelId="{7674D303-B9F4-44FB-A0FA-C100C05E09E8}" type="presParOf" srcId="{DEF042AA-129D-44F1-8403-EF0D7E8271DC}" destId="{E41B2144-EC59-4776-B66F-5D18D4FBD242}" srcOrd="4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32287398-E418-49F6-84D3-F340469B0B54}" type="doc">
      <dgm:prSet loTypeId="urn:microsoft.com/office/officeart/2005/8/layout/venn3" loCatId="relationship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zh-CN" altLang="en-US"/>
        </a:p>
      </dgm:t>
    </dgm:pt>
    <dgm:pt modelId="{9CAA1FF6-BB26-4289-866E-AAD56692224E}">
      <dgm:prSet phldrT="[文本]" custT="1"/>
      <dgm:spPr>
        <a:solidFill>
          <a:schemeClr val="bg1">
            <a:lumMod val="75000"/>
            <a:alpha val="50000"/>
          </a:schemeClr>
        </a:solidFill>
      </dgm:spPr>
      <dgm:t>
        <a:bodyPr/>
        <a:lstStyle/>
        <a:p>
          <a:r>
            <a:rPr lang="zh-CN" altLang="en-US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粒度</a:t>
          </a:r>
          <a:endParaRPr lang="zh-CN" altLang="en-US" sz="2400" dirty="0">
            <a:solidFill>
              <a:schemeClr val="tx1">
                <a:lumMod val="50000"/>
                <a:lumOff val="50000"/>
              </a:schemeClr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23B75DBD-9F0E-4B32-991A-521B98A4287D}" type="parTrans" cxnId="{D4451E60-5FA4-44EF-B63E-EA68D67E9158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D8BD2685-E990-4EF8-8135-6FAF4872DF17}" type="sibTrans" cxnId="{D4451E60-5FA4-44EF-B63E-EA68D67E9158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5F569E81-AD83-4BDE-B2E5-E4B6E2EBBDDE}">
      <dgm:prSet phldrT="[文本]" custT="1"/>
      <dgm:spPr>
        <a:solidFill>
          <a:schemeClr val="bg1">
            <a:lumMod val="75000"/>
            <a:alpha val="50000"/>
          </a:schemeClr>
        </a:solidFill>
      </dgm:spPr>
      <dgm:t>
        <a:bodyPr/>
        <a:lstStyle/>
        <a:p>
          <a:r>
            <a:rPr lang="zh-CN" altLang="en-US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分割</a:t>
          </a:r>
          <a:endParaRPr lang="zh-CN" altLang="en-US" sz="2400" dirty="0">
            <a:solidFill>
              <a:schemeClr val="tx1">
                <a:lumMod val="50000"/>
                <a:lumOff val="50000"/>
              </a:schemeClr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6226ECAE-61E4-4680-8C37-72255E25CE67}" type="parTrans" cxnId="{2D5CBB5F-7A38-4592-A6F9-E4D7A9EA70DA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7148B4B1-24AB-4608-9BDD-95F15960F7C2}" type="sibTrans" cxnId="{2D5CBB5F-7A38-4592-A6F9-E4D7A9EA70DA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7AE48C18-243D-4D30-8837-9BF4FC939877}">
      <dgm:prSet phldrT="[文本]" custT="1"/>
      <dgm:spPr/>
      <dgm:t>
        <a:bodyPr/>
        <a:lstStyle/>
        <a:p>
          <a:r>
            <a:rPr lang="zh-CN" altLang="en-US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rPr>
            <a:t>维</a:t>
          </a:r>
          <a:endParaRPr lang="zh-CN" altLang="en-US" sz="2400" dirty="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1DA5A335-48FD-4A64-9B9E-F02F30832978}" type="parTrans" cxnId="{CED23E08-6C62-4614-A0F6-55B4303E1449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30075876-B9D4-4CD5-B291-68735694DB18}" type="sibTrans" cxnId="{CED23E08-6C62-4614-A0F6-55B4303E1449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DEF042AA-129D-44F1-8403-EF0D7E8271DC}" type="pres">
      <dgm:prSet presAssocID="{32287398-E418-49F6-84D3-F340469B0B54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43024FC-B564-4BFC-9ED7-D2370793E3E4}" type="pres">
      <dgm:prSet presAssocID="{9CAA1FF6-BB26-4289-866E-AAD56692224E}" presName="Name5" presStyleLbl="venn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36796B5-9FAB-4A8D-88BF-809E2284FBF4}" type="pres">
      <dgm:prSet presAssocID="{D8BD2685-E990-4EF8-8135-6FAF4872DF17}" presName="space" presStyleCnt="0"/>
      <dgm:spPr/>
    </dgm:pt>
    <dgm:pt modelId="{C5A1F06D-D79F-4B72-A1B3-473E09514975}" type="pres">
      <dgm:prSet presAssocID="{5F569E81-AD83-4BDE-B2E5-E4B6E2EBBDDE}" presName="Name5" presStyleLbl="venn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EF14AA6-40CD-4975-ADED-849486622D97}" type="pres">
      <dgm:prSet presAssocID="{7148B4B1-24AB-4608-9BDD-95F15960F7C2}" presName="space" presStyleCnt="0"/>
      <dgm:spPr/>
    </dgm:pt>
    <dgm:pt modelId="{E41B2144-EC59-4776-B66F-5D18D4FBD242}" type="pres">
      <dgm:prSet presAssocID="{7AE48C18-243D-4D30-8837-9BF4FC939877}" presName="Name5" presStyleLbl="venn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D5CBB5F-7A38-4592-A6F9-E4D7A9EA70DA}" srcId="{32287398-E418-49F6-84D3-F340469B0B54}" destId="{5F569E81-AD83-4BDE-B2E5-E4B6E2EBBDDE}" srcOrd="1" destOrd="0" parTransId="{6226ECAE-61E4-4680-8C37-72255E25CE67}" sibTransId="{7148B4B1-24AB-4608-9BDD-95F15960F7C2}"/>
    <dgm:cxn modelId="{3A267A8F-E434-493F-AB01-148FA004777F}" type="presOf" srcId="{32287398-E418-49F6-84D3-F340469B0B54}" destId="{DEF042AA-129D-44F1-8403-EF0D7E8271DC}" srcOrd="0" destOrd="0" presId="urn:microsoft.com/office/officeart/2005/8/layout/venn3"/>
    <dgm:cxn modelId="{CED23E08-6C62-4614-A0F6-55B4303E1449}" srcId="{32287398-E418-49F6-84D3-F340469B0B54}" destId="{7AE48C18-243D-4D30-8837-9BF4FC939877}" srcOrd="2" destOrd="0" parTransId="{1DA5A335-48FD-4A64-9B9E-F02F30832978}" sibTransId="{30075876-B9D4-4CD5-B291-68735694DB18}"/>
    <dgm:cxn modelId="{D4451E60-5FA4-44EF-B63E-EA68D67E9158}" srcId="{32287398-E418-49F6-84D3-F340469B0B54}" destId="{9CAA1FF6-BB26-4289-866E-AAD56692224E}" srcOrd="0" destOrd="0" parTransId="{23B75DBD-9F0E-4B32-991A-521B98A4287D}" sibTransId="{D8BD2685-E990-4EF8-8135-6FAF4872DF17}"/>
    <dgm:cxn modelId="{C42DDE7A-D0FF-4D44-8738-A52A01F036BB}" type="presOf" srcId="{9CAA1FF6-BB26-4289-866E-AAD56692224E}" destId="{A43024FC-B564-4BFC-9ED7-D2370793E3E4}" srcOrd="0" destOrd="0" presId="urn:microsoft.com/office/officeart/2005/8/layout/venn3"/>
    <dgm:cxn modelId="{F450EB23-EDDB-41B2-B6BD-2CD35768C542}" type="presOf" srcId="{7AE48C18-243D-4D30-8837-9BF4FC939877}" destId="{E41B2144-EC59-4776-B66F-5D18D4FBD242}" srcOrd="0" destOrd="0" presId="urn:microsoft.com/office/officeart/2005/8/layout/venn3"/>
    <dgm:cxn modelId="{B6FE7034-C71C-45B9-BE60-EEC2D5F4C9D2}" type="presOf" srcId="{5F569E81-AD83-4BDE-B2E5-E4B6E2EBBDDE}" destId="{C5A1F06D-D79F-4B72-A1B3-473E09514975}" srcOrd="0" destOrd="0" presId="urn:microsoft.com/office/officeart/2005/8/layout/venn3"/>
    <dgm:cxn modelId="{206285A4-146F-487B-88A9-CA048F06FE51}" type="presParOf" srcId="{DEF042AA-129D-44F1-8403-EF0D7E8271DC}" destId="{A43024FC-B564-4BFC-9ED7-D2370793E3E4}" srcOrd="0" destOrd="0" presId="urn:microsoft.com/office/officeart/2005/8/layout/venn3"/>
    <dgm:cxn modelId="{4012CACC-3E36-4334-A8C6-3782741CE155}" type="presParOf" srcId="{DEF042AA-129D-44F1-8403-EF0D7E8271DC}" destId="{836796B5-9FAB-4A8D-88BF-809E2284FBF4}" srcOrd="1" destOrd="0" presId="urn:microsoft.com/office/officeart/2005/8/layout/venn3"/>
    <dgm:cxn modelId="{66F64FD5-2BB6-40C4-8CEF-DD54DE67D302}" type="presParOf" srcId="{DEF042AA-129D-44F1-8403-EF0D7E8271DC}" destId="{C5A1F06D-D79F-4B72-A1B3-473E09514975}" srcOrd="2" destOrd="0" presId="urn:microsoft.com/office/officeart/2005/8/layout/venn3"/>
    <dgm:cxn modelId="{7E1FB7D8-A5EE-4F4B-A833-EB7889577CD6}" type="presParOf" srcId="{DEF042AA-129D-44F1-8403-EF0D7E8271DC}" destId="{EEF14AA6-40CD-4975-ADED-849486622D97}" srcOrd="3" destOrd="0" presId="urn:microsoft.com/office/officeart/2005/8/layout/venn3"/>
    <dgm:cxn modelId="{5E5A6F73-CE62-428B-B31D-C4EDB223F389}" type="presParOf" srcId="{DEF042AA-129D-44F1-8403-EF0D7E8271DC}" destId="{E41B2144-EC59-4776-B66F-5D18D4FBD242}" srcOrd="4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AD7AE6E5-C6EE-4447-BE8E-4A842097919C}" type="doc">
      <dgm:prSet loTypeId="urn:microsoft.com/office/officeart/2005/8/layout/default" loCatId="list" qsTypeId="urn:microsoft.com/office/officeart/2005/8/quickstyle/simple2" qsCatId="simple" csTypeId="urn:microsoft.com/office/officeart/2005/8/colors/accent2_1" csCatId="accent2" phldr="1"/>
      <dgm:spPr/>
      <dgm:t>
        <a:bodyPr/>
        <a:lstStyle/>
        <a:p>
          <a:endParaRPr lang="zh-CN" altLang="en-US"/>
        </a:p>
      </dgm:t>
    </dgm:pt>
    <dgm:pt modelId="{1CC6E7B3-75C1-41D4-A1CE-334D83924399}">
      <dgm:prSet phldrT="[文本]" custT="1"/>
      <dgm:spPr/>
      <dgm:t>
        <a:bodyPr/>
        <a:lstStyle/>
        <a:p>
          <a:r>
            <a:rPr lang="zh-CN" altLang="en-US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rPr>
            <a:t>概念描述</a:t>
          </a:r>
          <a:endParaRPr lang="zh-CN" altLang="en-US" sz="2400" dirty="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D09B56C7-6281-466C-AEC3-3CD314B14235}" type="parTrans" cxnId="{44B00371-EE3B-40A6-BFA0-6C2F1E253C7E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8A71F0E1-1F87-45D2-868A-2B7016A9D839}" type="sibTrans" cxnId="{44B00371-EE3B-40A6-BFA0-6C2F1E253C7E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18BDC251-660A-4232-AC68-AA204E6B47D2}">
      <dgm:prSet phldrT="[文本]" custT="1"/>
      <dgm:spPr>
        <a:ln>
          <a:noFill/>
        </a:ln>
      </dgm:spPr>
      <dgm:t>
        <a:bodyPr/>
        <a:lstStyle/>
        <a:p>
          <a:r>
            <a:rPr lang="zh-CN" altLang="en-US" sz="2400" dirty="0" smtClean="0">
              <a:solidFill>
                <a:schemeClr val="bg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关联分析</a:t>
          </a:r>
          <a:endParaRPr lang="zh-CN" altLang="en-US" sz="2400" dirty="0">
            <a:solidFill>
              <a:schemeClr val="bg1"/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1A8CB7B5-67C5-4720-B791-E15E2638C213}" type="parTrans" cxnId="{0701C1E3-DA0C-4BAE-B1D3-B062AEC412A5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529A1F66-2ECF-48A2-BAB7-39C7462F1D3A}" type="sibTrans" cxnId="{0701C1E3-DA0C-4BAE-B1D3-B062AEC412A5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42DDAF52-57D2-4FB1-83CC-24A3476ED639}">
      <dgm:prSet phldrT="[文本]" custT="1"/>
      <dgm:spPr>
        <a:ln>
          <a:noFill/>
        </a:ln>
      </dgm:spPr>
      <dgm:t>
        <a:bodyPr/>
        <a:lstStyle/>
        <a:p>
          <a:r>
            <a:rPr lang="zh-CN" altLang="en-US" sz="2400" dirty="0" smtClean="0">
              <a:solidFill>
                <a:schemeClr val="bg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分类与预测</a:t>
          </a:r>
          <a:endParaRPr lang="zh-CN" altLang="en-US" sz="2400" dirty="0">
            <a:solidFill>
              <a:schemeClr val="bg1"/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9FC7D419-8A87-4341-B32F-507634C15452}" type="parTrans" cxnId="{A24B3203-3ADA-427B-813F-26605CF135C9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84CA66B8-1977-470B-98C9-072E09AAFA44}" type="sibTrans" cxnId="{A24B3203-3ADA-427B-813F-26605CF135C9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E2267F19-18F4-4B5A-B5B5-0BA8A85602D7}">
      <dgm:prSet phldrT="[文本]" custT="1"/>
      <dgm:spPr>
        <a:ln>
          <a:noFill/>
        </a:ln>
      </dgm:spPr>
      <dgm:t>
        <a:bodyPr/>
        <a:lstStyle/>
        <a:p>
          <a:r>
            <a:rPr lang="zh-CN" altLang="en-US" sz="2400" dirty="0" smtClean="0">
              <a:solidFill>
                <a:schemeClr val="bg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聚类</a:t>
          </a:r>
          <a:endParaRPr lang="zh-CN" altLang="en-US" sz="2400" dirty="0">
            <a:solidFill>
              <a:schemeClr val="bg1"/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37E4ADC5-352D-4FD2-9227-6B695906783D}" type="parTrans" cxnId="{F862FDB9-B97B-4E36-9442-9F8804730E95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A87710B7-EB22-47DF-9713-B04FC18966C0}" type="sibTrans" cxnId="{F862FDB9-B97B-4E36-9442-9F8804730E95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AA3390B7-81BF-4E12-8D54-5739306CBF80}">
      <dgm:prSet phldrT="[文本]" custT="1"/>
      <dgm:spPr>
        <a:ln>
          <a:noFill/>
        </a:ln>
      </dgm:spPr>
      <dgm:t>
        <a:bodyPr/>
        <a:lstStyle/>
        <a:p>
          <a:r>
            <a:rPr lang="zh-CN" altLang="en-US" sz="2400" dirty="0" smtClean="0">
              <a:solidFill>
                <a:schemeClr val="bg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孤立点检测</a:t>
          </a:r>
          <a:endParaRPr lang="zh-CN" altLang="en-US" sz="2400" dirty="0">
            <a:solidFill>
              <a:schemeClr val="bg1"/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5E864BA5-91C9-46A4-ABFC-DF47E1D6C234}" type="parTrans" cxnId="{785E4E9B-A0E8-4B5B-8965-57AA6B1EEA5C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7E4E924E-C95F-483B-B061-8C83F0970CD6}" type="sibTrans" cxnId="{785E4E9B-A0E8-4B5B-8965-57AA6B1EEA5C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10B91659-9589-498B-A968-F45AC4A2716D}">
      <dgm:prSet phldrT="[文本]" custT="1"/>
      <dgm:spPr>
        <a:ln>
          <a:noFill/>
        </a:ln>
      </dgm:spPr>
      <dgm:t>
        <a:bodyPr/>
        <a:lstStyle/>
        <a:p>
          <a:r>
            <a:rPr lang="zh-CN" altLang="en-US" sz="2400" dirty="0" smtClean="0">
              <a:solidFill>
                <a:schemeClr val="bg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趋势和演变分析</a:t>
          </a:r>
          <a:endParaRPr lang="zh-CN" altLang="en-US" sz="2400" dirty="0">
            <a:solidFill>
              <a:schemeClr val="bg1"/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55BA0840-0A13-40BF-A948-B3A368A25486}" type="parTrans" cxnId="{D52FE2D9-FF5F-436D-86AB-345F61872E3D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779BE1E9-3670-4B69-8EF6-7237F8308A9A}" type="sibTrans" cxnId="{D52FE2D9-FF5F-436D-86AB-345F61872E3D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3A90AABB-1101-44ED-B2D4-FC17505B5BF5}" type="pres">
      <dgm:prSet presAssocID="{AD7AE6E5-C6EE-4447-BE8E-4A842097919C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C7A7BFD-4FC3-43F3-A512-EAF769A92630}" type="pres">
      <dgm:prSet presAssocID="{1CC6E7B3-75C1-41D4-A1CE-334D83924399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09B86BC-C263-45F6-85F6-1CB08C1AB716}" type="pres">
      <dgm:prSet presAssocID="{8A71F0E1-1F87-45D2-868A-2B7016A9D839}" presName="sibTrans" presStyleCnt="0"/>
      <dgm:spPr/>
    </dgm:pt>
    <dgm:pt modelId="{D69C551D-02A9-4410-994D-ED17DFA5ED6D}" type="pres">
      <dgm:prSet presAssocID="{18BDC251-660A-4232-AC68-AA204E6B47D2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C63CD44-FF2D-4833-9F41-A96908C25DF1}" type="pres">
      <dgm:prSet presAssocID="{529A1F66-2ECF-48A2-BAB7-39C7462F1D3A}" presName="sibTrans" presStyleCnt="0"/>
      <dgm:spPr/>
    </dgm:pt>
    <dgm:pt modelId="{9222B95E-E7E9-4E54-821E-88C0269D99A8}" type="pres">
      <dgm:prSet presAssocID="{42DDAF52-57D2-4FB1-83CC-24A3476ED639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CC95411-43AB-42EB-AC56-3DF835191BD8}" type="pres">
      <dgm:prSet presAssocID="{84CA66B8-1977-470B-98C9-072E09AAFA44}" presName="sibTrans" presStyleCnt="0"/>
      <dgm:spPr/>
    </dgm:pt>
    <dgm:pt modelId="{E5E6314E-6B1E-4BFC-8B23-CEFB83F55CE7}" type="pres">
      <dgm:prSet presAssocID="{E2267F19-18F4-4B5A-B5B5-0BA8A85602D7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AE615AE-7F71-4C40-9481-C5CFDD7D48AF}" type="pres">
      <dgm:prSet presAssocID="{A87710B7-EB22-47DF-9713-B04FC18966C0}" presName="sibTrans" presStyleCnt="0"/>
      <dgm:spPr/>
    </dgm:pt>
    <dgm:pt modelId="{539409A8-B00F-4524-B37B-3B0FF8F3845B}" type="pres">
      <dgm:prSet presAssocID="{AA3390B7-81BF-4E12-8D54-5739306CBF80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40B32EB-52DF-4F59-B364-C73A81694F37}" type="pres">
      <dgm:prSet presAssocID="{7E4E924E-C95F-483B-B061-8C83F0970CD6}" presName="sibTrans" presStyleCnt="0"/>
      <dgm:spPr/>
    </dgm:pt>
    <dgm:pt modelId="{C8F7DE17-6AB9-4876-B9BC-252543DC9AF8}" type="pres">
      <dgm:prSet presAssocID="{10B91659-9589-498B-A968-F45AC4A2716D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9193C06-0C95-4A82-869A-6A86C9F9FC69}" type="presOf" srcId="{10B91659-9589-498B-A968-F45AC4A2716D}" destId="{C8F7DE17-6AB9-4876-B9BC-252543DC9AF8}" srcOrd="0" destOrd="0" presId="urn:microsoft.com/office/officeart/2005/8/layout/default"/>
    <dgm:cxn modelId="{25B30CA6-A810-4525-9A52-D018553726BF}" type="presOf" srcId="{AA3390B7-81BF-4E12-8D54-5739306CBF80}" destId="{539409A8-B00F-4524-B37B-3B0FF8F3845B}" srcOrd="0" destOrd="0" presId="urn:microsoft.com/office/officeart/2005/8/layout/default"/>
    <dgm:cxn modelId="{0701C1E3-DA0C-4BAE-B1D3-B062AEC412A5}" srcId="{AD7AE6E5-C6EE-4447-BE8E-4A842097919C}" destId="{18BDC251-660A-4232-AC68-AA204E6B47D2}" srcOrd="1" destOrd="0" parTransId="{1A8CB7B5-67C5-4720-B791-E15E2638C213}" sibTransId="{529A1F66-2ECF-48A2-BAB7-39C7462F1D3A}"/>
    <dgm:cxn modelId="{44B00371-EE3B-40A6-BFA0-6C2F1E253C7E}" srcId="{AD7AE6E5-C6EE-4447-BE8E-4A842097919C}" destId="{1CC6E7B3-75C1-41D4-A1CE-334D83924399}" srcOrd="0" destOrd="0" parTransId="{D09B56C7-6281-466C-AEC3-3CD314B14235}" sibTransId="{8A71F0E1-1F87-45D2-868A-2B7016A9D839}"/>
    <dgm:cxn modelId="{D52FE2D9-FF5F-436D-86AB-345F61872E3D}" srcId="{AD7AE6E5-C6EE-4447-BE8E-4A842097919C}" destId="{10B91659-9589-498B-A968-F45AC4A2716D}" srcOrd="5" destOrd="0" parTransId="{55BA0840-0A13-40BF-A948-B3A368A25486}" sibTransId="{779BE1E9-3670-4B69-8EF6-7237F8308A9A}"/>
    <dgm:cxn modelId="{DBFBC0F5-6A3B-4FC0-B0B8-C6FA24B83ECE}" type="presOf" srcId="{1CC6E7B3-75C1-41D4-A1CE-334D83924399}" destId="{6C7A7BFD-4FC3-43F3-A512-EAF769A92630}" srcOrd="0" destOrd="0" presId="urn:microsoft.com/office/officeart/2005/8/layout/default"/>
    <dgm:cxn modelId="{785E4E9B-A0E8-4B5B-8965-57AA6B1EEA5C}" srcId="{AD7AE6E5-C6EE-4447-BE8E-4A842097919C}" destId="{AA3390B7-81BF-4E12-8D54-5739306CBF80}" srcOrd="4" destOrd="0" parTransId="{5E864BA5-91C9-46A4-ABFC-DF47E1D6C234}" sibTransId="{7E4E924E-C95F-483B-B061-8C83F0970CD6}"/>
    <dgm:cxn modelId="{2297CE65-76D0-47CA-9CB5-98F34DF09EE9}" type="presOf" srcId="{42DDAF52-57D2-4FB1-83CC-24A3476ED639}" destId="{9222B95E-E7E9-4E54-821E-88C0269D99A8}" srcOrd="0" destOrd="0" presId="urn:microsoft.com/office/officeart/2005/8/layout/default"/>
    <dgm:cxn modelId="{F862FDB9-B97B-4E36-9442-9F8804730E95}" srcId="{AD7AE6E5-C6EE-4447-BE8E-4A842097919C}" destId="{E2267F19-18F4-4B5A-B5B5-0BA8A85602D7}" srcOrd="3" destOrd="0" parTransId="{37E4ADC5-352D-4FD2-9227-6B695906783D}" sibTransId="{A87710B7-EB22-47DF-9713-B04FC18966C0}"/>
    <dgm:cxn modelId="{A24B3203-3ADA-427B-813F-26605CF135C9}" srcId="{AD7AE6E5-C6EE-4447-BE8E-4A842097919C}" destId="{42DDAF52-57D2-4FB1-83CC-24A3476ED639}" srcOrd="2" destOrd="0" parTransId="{9FC7D419-8A87-4341-B32F-507634C15452}" sibTransId="{84CA66B8-1977-470B-98C9-072E09AAFA44}"/>
    <dgm:cxn modelId="{21A4118E-58A3-459C-96F0-730368CCEB6E}" type="presOf" srcId="{AD7AE6E5-C6EE-4447-BE8E-4A842097919C}" destId="{3A90AABB-1101-44ED-B2D4-FC17505B5BF5}" srcOrd="0" destOrd="0" presId="urn:microsoft.com/office/officeart/2005/8/layout/default"/>
    <dgm:cxn modelId="{1EDF108E-67B2-4950-B8D8-37954EE6D962}" type="presOf" srcId="{18BDC251-660A-4232-AC68-AA204E6B47D2}" destId="{D69C551D-02A9-4410-994D-ED17DFA5ED6D}" srcOrd="0" destOrd="0" presId="urn:microsoft.com/office/officeart/2005/8/layout/default"/>
    <dgm:cxn modelId="{A92BFD07-DDB4-443F-AAC7-2B6BEAFDC63E}" type="presOf" srcId="{E2267F19-18F4-4B5A-B5B5-0BA8A85602D7}" destId="{E5E6314E-6B1E-4BFC-8B23-CEFB83F55CE7}" srcOrd="0" destOrd="0" presId="urn:microsoft.com/office/officeart/2005/8/layout/default"/>
    <dgm:cxn modelId="{223C8A25-0E75-4F56-8AAA-0AD4CACF39F5}" type="presParOf" srcId="{3A90AABB-1101-44ED-B2D4-FC17505B5BF5}" destId="{6C7A7BFD-4FC3-43F3-A512-EAF769A92630}" srcOrd="0" destOrd="0" presId="urn:microsoft.com/office/officeart/2005/8/layout/default"/>
    <dgm:cxn modelId="{70976E1C-76A0-4D52-AF23-3540A682FE81}" type="presParOf" srcId="{3A90AABB-1101-44ED-B2D4-FC17505B5BF5}" destId="{D09B86BC-C263-45F6-85F6-1CB08C1AB716}" srcOrd="1" destOrd="0" presId="urn:microsoft.com/office/officeart/2005/8/layout/default"/>
    <dgm:cxn modelId="{9BFD707C-49DE-4C48-A66F-1798AD74B382}" type="presParOf" srcId="{3A90AABB-1101-44ED-B2D4-FC17505B5BF5}" destId="{D69C551D-02A9-4410-994D-ED17DFA5ED6D}" srcOrd="2" destOrd="0" presId="urn:microsoft.com/office/officeart/2005/8/layout/default"/>
    <dgm:cxn modelId="{1B4729A2-F1DE-431F-B3D2-3F376980D2A9}" type="presParOf" srcId="{3A90AABB-1101-44ED-B2D4-FC17505B5BF5}" destId="{0C63CD44-FF2D-4833-9F41-A96908C25DF1}" srcOrd="3" destOrd="0" presId="urn:microsoft.com/office/officeart/2005/8/layout/default"/>
    <dgm:cxn modelId="{92EC5302-F5CC-4183-8EEE-74DA537C3050}" type="presParOf" srcId="{3A90AABB-1101-44ED-B2D4-FC17505B5BF5}" destId="{9222B95E-E7E9-4E54-821E-88C0269D99A8}" srcOrd="4" destOrd="0" presId="urn:microsoft.com/office/officeart/2005/8/layout/default"/>
    <dgm:cxn modelId="{603DBFA7-B209-4888-AD5B-F32F8122E402}" type="presParOf" srcId="{3A90AABB-1101-44ED-B2D4-FC17505B5BF5}" destId="{1CC95411-43AB-42EB-AC56-3DF835191BD8}" srcOrd="5" destOrd="0" presId="urn:microsoft.com/office/officeart/2005/8/layout/default"/>
    <dgm:cxn modelId="{058BF4DD-7739-4B1A-9273-33FE8A861287}" type="presParOf" srcId="{3A90AABB-1101-44ED-B2D4-FC17505B5BF5}" destId="{E5E6314E-6B1E-4BFC-8B23-CEFB83F55CE7}" srcOrd="6" destOrd="0" presId="urn:microsoft.com/office/officeart/2005/8/layout/default"/>
    <dgm:cxn modelId="{461B18CF-5929-48B9-93BD-FB0EE256C5E3}" type="presParOf" srcId="{3A90AABB-1101-44ED-B2D4-FC17505B5BF5}" destId="{6AE615AE-7F71-4C40-9481-C5CFDD7D48AF}" srcOrd="7" destOrd="0" presId="urn:microsoft.com/office/officeart/2005/8/layout/default"/>
    <dgm:cxn modelId="{C59C78D7-765C-4A1F-93D5-8673DB92A5C6}" type="presParOf" srcId="{3A90AABB-1101-44ED-B2D4-FC17505B5BF5}" destId="{539409A8-B00F-4524-B37B-3B0FF8F3845B}" srcOrd="8" destOrd="0" presId="urn:microsoft.com/office/officeart/2005/8/layout/default"/>
    <dgm:cxn modelId="{59003B9F-1036-42B1-B220-46FBD1C8E408}" type="presParOf" srcId="{3A90AABB-1101-44ED-B2D4-FC17505B5BF5}" destId="{E40B32EB-52DF-4F59-B364-C73A81694F37}" srcOrd="9" destOrd="0" presId="urn:microsoft.com/office/officeart/2005/8/layout/default"/>
    <dgm:cxn modelId="{74A4633C-61ED-4318-9DA4-ACD5EBB6494E}" type="presParOf" srcId="{3A90AABB-1101-44ED-B2D4-FC17505B5BF5}" destId="{C8F7DE17-6AB9-4876-B9BC-252543DC9AF8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AD7AE6E5-C6EE-4447-BE8E-4A842097919C}" type="doc">
      <dgm:prSet loTypeId="urn:microsoft.com/office/officeart/2005/8/layout/default" loCatId="list" qsTypeId="urn:microsoft.com/office/officeart/2005/8/quickstyle/simple2" qsCatId="simple" csTypeId="urn:microsoft.com/office/officeart/2005/8/colors/accent2_1" csCatId="accent2" phldr="1"/>
      <dgm:spPr/>
      <dgm:t>
        <a:bodyPr/>
        <a:lstStyle/>
        <a:p>
          <a:endParaRPr lang="zh-CN" altLang="en-US"/>
        </a:p>
      </dgm:t>
    </dgm:pt>
    <dgm:pt modelId="{1CC6E7B3-75C1-41D4-A1CE-334D83924399}">
      <dgm:prSet phldrT="[文本]" custT="1"/>
      <dgm:spPr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zh-CN" altLang="en-US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概念描述</a:t>
          </a:r>
          <a:endParaRPr lang="zh-CN" altLang="en-US" sz="2400" dirty="0">
            <a:solidFill>
              <a:schemeClr val="tx1">
                <a:lumMod val="50000"/>
                <a:lumOff val="50000"/>
              </a:schemeClr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D09B56C7-6281-466C-AEC3-3CD314B14235}" type="parTrans" cxnId="{44B00371-EE3B-40A6-BFA0-6C2F1E253C7E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8A71F0E1-1F87-45D2-868A-2B7016A9D839}" type="sibTrans" cxnId="{44B00371-EE3B-40A6-BFA0-6C2F1E253C7E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18BDC251-660A-4232-AC68-AA204E6B47D2}">
      <dgm:prSet phldrT="[文本]" custT="1"/>
      <dgm:spPr/>
      <dgm:t>
        <a:bodyPr/>
        <a:lstStyle/>
        <a:p>
          <a:r>
            <a:rPr lang="zh-CN" altLang="en-US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rPr>
            <a:t>关联分析</a:t>
          </a:r>
          <a:endParaRPr lang="zh-CN" altLang="en-US" sz="2400" dirty="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1A8CB7B5-67C5-4720-B791-E15E2638C213}" type="parTrans" cxnId="{0701C1E3-DA0C-4BAE-B1D3-B062AEC412A5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529A1F66-2ECF-48A2-BAB7-39C7462F1D3A}" type="sibTrans" cxnId="{0701C1E3-DA0C-4BAE-B1D3-B062AEC412A5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42DDAF52-57D2-4FB1-83CC-24A3476ED639}">
      <dgm:prSet phldrT="[文本]" custT="1"/>
      <dgm:spPr>
        <a:ln>
          <a:noFill/>
        </a:ln>
      </dgm:spPr>
      <dgm:t>
        <a:bodyPr/>
        <a:lstStyle/>
        <a:p>
          <a:r>
            <a:rPr lang="zh-CN" altLang="en-US" sz="2400" dirty="0" smtClean="0">
              <a:solidFill>
                <a:schemeClr val="bg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分类与预测</a:t>
          </a:r>
          <a:endParaRPr lang="zh-CN" altLang="en-US" sz="2400" dirty="0">
            <a:solidFill>
              <a:schemeClr val="bg1"/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9FC7D419-8A87-4341-B32F-507634C15452}" type="parTrans" cxnId="{A24B3203-3ADA-427B-813F-26605CF135C9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84CA66B8-1977-470B-98C9-072E09AAFA44}" type="sibTrans" cxnId="{A24B3203-3ADA-427B-813F-26605CF135C9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E2267F19-18F4-4B5A-B5B5-0BA8A85602D7}">
      <dgm:prSet phldrT="[文本]" custT="1"/>
      <dgm:spPr>
        <a:ln>
          <a:noFill/>
        </a:ln>
      </dgm:spPr>
      <dgm:t>
        <a:bodyPr/>
        <a:lstStyle/>
        <a:p>
          <a:r>
            <a:rPr lang="zh-CN" altLang="en-US" sz="2400" dirty="0" smtClean="0">
              <a:solidFill>
                <a:schemeClr val="bg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聚类</a:t>
          </a:r>
          <a:endParaRPr lang="zh-CN" altLang="en-US" sz="2400" dirty="0">
            <a:solidFill>
              <a:schemeClr val="bg1"/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37E4ADC5-352D-4FD2-9227-6B695906783D}" type="parTrans" cxnId="{F862FDB9-B97B-4E36-9442-9F8804730E95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A87710B7-EB22-47DF-9713-B04FC18966C0}" type="sibTrans" cxnId="{F862FDB9-B97B-4E36-9442-9F8804730E95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AA3390B7-81BF-4E12-8D54-5739306CBF80}">
      <dgm:prSet phldrT="[文本]" custT="1"/>
      <dgm:spPr>
        <a:ln>
          <a:noFill/>
        </a:ln>
      </dgm:spPr>
      <dgm:t>
        <a:bodyPr/>
        <a:lstStyle/>
        <a:p>
          <a:r>
            <a:rPr lang="zh-CN" altLang="en-US" sz="2400" dirty="0" smtClean="0">
              <a:solidFill>
                <a:schemeClr val="bg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孤立点检测</a:t>
          </a:r>
          <a:endParaRPr lang="zh-CN" altLang="en-US" sz="2400" dirty="0">
            <a:solidFill>
              <a:schemeClr val="bg1"/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5E864BA5-91C9-46A4-ABFC-DF47E1D6C234}" type="parTrans" cxnId="{785E4E9B-A0E8-4B5B-8965-57AA6B1EEA5C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7E4E924E-C95F-483B-B061-8C83F0970CD6}" type="sibTrans" cxnId="{785E4E9B-A0E8-4B5B-8965-57AA6B1EEA5C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10B91659-9589-498B-A968-F45AC4A2716D}">
      <dgm:prSet phldrT="[文本]" custT="1"/>
      <dgm:spPr>
        <a:ln>
          <a:noFill/>
        </a:ln>
      </dgm:spPr>
      <dgm:t>
        <a:bodyPr/>
        <a:lstStyle/>
        <a:p>
          <a:r>
            <a:rPr lang="zh-CN" altLang="en-US" sz="2400" dirty="0" smtClean="0">
              <a:solidFill>
                <a:schemeClr val="bg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趋势和演变分析</a:t>
          </a:r>
          <a:endParaRPr lang="zh-CN" altLang="en-US" sz="2400" dirty="0">
            <a:solidFill>
              <a:schemeClr val="bg1"/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55BA0840-0A13-40BF-A948-B3A368A25486}" type="parTrans" cxnId="{D52FE2D9-FF5F-436D-86AB-345F61872E3D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779BE1E9-3670-4B69-8EF6-7237F8308A9A}" type="sibTrans" cxnId="{D52FE2D9-FF5F-436D-86AB-345F61872E3D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3A90AABB-1101-44ED-B2D4-FC17505B5BF5}" type="pres">
      <dgm:prSet presAssocID="{AD7AE6E5-C6EE-4447-BE8E-4A842097919C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C7A7BFD-4FC3-43F3-A512-EAF769A92630}" type="pres">
      <dgm:prSet presAssocID="{1CC6E7B3-75C1-41D4-A1CE-334D83924399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09B86BC-C263-45F6-85F6-1CB08C1AB716}" type="pres">
      <dgm:prSet presAssocID="{8A71F0E1-1F87-45D2-868A-2B7016A9D839}" presName="sibTrans" presStyleCnt="0"/>
      <dgm:spPr/>
    </dgm:pt>
    <dgm:pt modelId="{D69C551D-02A9-4410-994D-ED17DFA5ED6D}" type="pres">
      <dgm:prSet presAssocID="{18BDC251-660A-4232-AC68-AA204E6B47D2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C63CD44-FF2D-4833-9F41-A96908C25DF1}" type="pres">
      <dgm:prSet presAssocID="{529A1F66-2ECF-48A2-BAB7-39C7462F1D3A}" presName="sibTrans" presStyleCnt="0"/>
      <dgm:spPr/>
    </dgm:pt>
    <dgm:pt modelId="{9222B95E-E7E9-4E54-821E-88C0269D99A8}" type="pres">
      <dgm:prSet presAssocID="{42DDAF52-57D2-4FB1-83CC-24A3476ED639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CC95411-43AB-42EB-AC56-3DF835191BD8}" type="pres">
      <dgm:prSet presAssocID="{84CA66B8-1977-470B-98C9-072E09AAFA44}" presName="sibTrans" presStyleCnt="0"/>
      <dgm:spPr/>
    </dgm:pt>
    <dgm:pt modelId="{E5E6314E-6B1E-4BFC-8B23-CEFB83F55CE7}" type="pres">
      <dgm:prSet presAssocID="{E2267F19-18F4-4B5A-B5B5-0BA8A85602D7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AE615AE-7F71-4C40-9481-C5CFDD7D48AF}" type="pres">
      <dgm:prSet presAssocID="{A87710B7-EB22-47DF-9713-B04FC18966C0}" presName="sibTrans" presStyleCnt="0"/>
      <dgm:spPr/>
    </dgm:pt>
    <dgm:pt modelId="{539409A8-B00F-4524-B37B-3B0FF8F3845B}" type="pres">
      <dgm:prSet presAssocID="{AA3390B7-81BF-4E12-8D54-5739306CBF80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40B32EB-52DF-4F59-B364-C73A81694F37}" type="pres">
      <dgm:prSet presAssocID="{7E4E924E-C95F-483B-B061-8C83F0970CD6}" presName="sibTrans" presStyleCnt="0"/>
      <dgm:spPr/>
    </dgm:pt>
    <dgm:pt modelId="{C8F7DE17-6AB9-4876-B9BC-252543DC9AF8}" type="pres">
      <dgm:prSet presAssocID="{10B91659-9589-498B-A968-F45AC4A2716D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23F3BA9-18C7-41B7-B1A8-A1BB57128C46}" type="presOf" srcId="{42DDAF52-57D2-4FB1-83CC-24A3476ED639}" destId="{9222B95E-E7E9-4E54-821E-88C0269D99A8}" srcOrd="0" destOrd="0" presId="urn:microsoft.com/office/officeart/2005/8/layout/default"/>
    <dgm:cxn modelId="{0701C1E3-DA0C-4BAE-B1D3-B062AEC412A5}" srcId="{AD7AE6E5-C6EE-4447-BE8E-4A842097919C}" destId="{18BDC251-660A-4232-AC68-AA204E6B47D2}" srcOrd="1" destOrd="0" parTransId="{1A8CB7B5-67C5-4720-B791-E15E2638C213}" sibTransId="{529A1F66-2ECF-48A2-BAB7-39C7462F1D3A}"/>
    <dgm:cxn modelId="{80A08F1F-541D-460E-A7E2-CD94083D77D7}" type="presOf" srcId="{10B91659-9589-498B-A968-F45AC4A2716D}" destId="{C8F7DE17-6AB9-4876-B9BC-252543DC9AF8}" srcOrd="0" destOrd="0" presId="urn:microsoft.com/office/officeart/2005/8/layout/default"/>
    <dgm:cxn modelId="{44B00371-EE3B-40A6-BFA0-6C2F1E253C7E}" srcId="{AD7AE6E5-C6EE-4447-BE8E-4A842097919C}" destId="{1CC6E7B3-75C1-41D4-A1CE-334D83924399}" srcOrd="0" destOrd="0" parTransId="{D09B56C7-6281-466C-AEC3-3CD314B14235}" sibTransId="{8A71F0E1-1F87-45D2-868A-2B7016A9D839}"/>
    <dgm:cxn modelId="{8BF207A8-F657-47AE-96AD-EF6C8F6B4AD4}" type="presOf" srcId="{E2267F19-18F4-4B5A-B5B5-0BA8A85602D7}" destId="{E5E6314E-6B1E-4BFC-8B23-CEFB83F55CE7}" srcOrd="0" destOrd="0" presId="urn:microsoft.com/office/officeart/2005/8/layout/default"/>
    <dgm:cxn modelId="{D52FE2D9-FF5F-436D-86AB-345F61872E3D}" srcId="{AD7AE6E5-C6EE-4447-BE8E-4A842097919C}" destId="{10B91659-9589-498B-A968-F45AC4A2716D}" srcOrd="5" destOrd="0" parTransId="{55BA0840-0A13-40BF-A948-B3A368A25486}" sibTransId="{779BE1E9-3670-4B69-8EF6-7237F8308A9A}"/>
    <dgm:cxn modelId="{88A28475-C133-45D6-AD8F-70705A2CD8E6}" type="presOf" srcId="{18BDC251-660A-4232-AC68-AA204E6B47D2}" destId="{D69C551D-02A9-4410-994D-ED17DFA5ED6D}" srcOrd="0" destOrd="0" presId="urn:microsoft.com/office/officeart/2005/8/layout/default"/>
    <dgm:cxn modelId="{785E4E9B-A0E8-4B5B-8965-57AA6B1EEA5C}" srcId="{AD7AE6E5-C6EE-4447-BE8E-4A842097919C}" destId="{AA3390B7-81BF-4E12-8D54-5739306CBF80}" srcOrd="4" destOrd="0" parTransId="{5E864BA5-91C9-46A4-ABFC-DF47E1D6C234}" sibTransId="{7E4E924E-C95F-483B-B061-8C83F0970CD6}"/>
    <dgm:cxn modelId="{F862FDB9-B97B-4E36-9442-9F8804730E95}" srcId="{AD7AE6E5-C6EE-4447-BE8E-4A842097919C}" destId="{E2267F19-18F4-4B5A-B5B5-0BA8A85602D7}" srcOrd="3" destOrd="0" parTransId="{37E4ADC5-352D-4FD2-9227-6B695906783D}" sibTransId="{A87710B7-EB22-47DF-9713-B04FC18966C0}"/>
    <dgm:cxn modelId="{A24B3203-3ADA-427B-813F-26605CF135C9}" srcId="{AD7AE6E5-C6EE-4447-BE8E-4A842097919C}" destId="{42DDAF52-57D2-4FB1-83CC-24A3476ED639}" srcOrd="2" destOrd="0" parTransId="{9FC7D419-8A87-4341-B32F-507634C15452}" sibTransId="{84CA66B8-1977-470B-98C9-072E09AAFA44}"/>
    <dgm:cxn modelId="{C2316E0E-ABD1-4497-BAD7-5052F36FD841}" type="presOf" srcId="{AA3390B7-81BF-4E12-8D54-5739306CBF80}" destId="{539409A8-B00F-4524-B37B-3B0FF8F3845B}" srcOrd="0" destOrd="0" presId="urn:microsoft.com/office/officeart/2005/8/layout/default"/>
    <dgm:cxn modelId="{801A47E8-627C-491B-A5F5-11A3EE471285}" type="presOf" srcId="{1CC6E7B3-75C1-41D4-A1CE-334D83924399}" destId="{6C7A7BFD-4FC3-43F3-A512-EAF769A92630}" srcOrd="0" destOrd="0" presId="urn:microsoft.com/office/officeart/2005/8/layout/default"/>
    <dgm:cxn modelId="{D998794F-EF81-48D7-88BC-DE2A58E142D2}" type="presOf" srcId="{AD7AE6E5-C6EE-4447-BE8E-4A842097919C}" destId="{3A90AABB-1101-44ED-B2D4-FC17505B5BF5}" srcOrd="0" destOrd="0" presId="urn:microsoft.com/office/officeart/2005/8/layout/default"/>
    <dgm:cxn modelId="{2F8D6564-1952-4C45-BD2D-8185D649B110}" type="presParOf" srcId="{3A90AABB-1101-44ED-B2D4-FC17505B5BF5}" destId="{6C7A7BFD-4FC3-43F3-A512-EAF769A92630}" srcOrd="0" destOrd="0" presId="urn:microsoft.com/office/officeart/2005/8/layout/default"/>
    <dgm:cxn modelId="{76772599-3B75-4FF9-A7C4-08A6DB302E58}" type="presParOf" srcId="{3A90AABB-1101-44ED-B2D4-FC17505B5BF5}" destId="{D09B86BC-C263-45F6-85F6-1CB08C1AB716}" srcOrd="1" destOrd="0" presId="urn:microsoft.com/office/officeart/2005/8/layout/default"/>
    <dgm:cxn modelId="{E8198F2B-7159-4B87-9AC7-4804EC0B5E22}" type="presParOf" srcId="{3A90AABB-1101-44ED-B2D4-FC17505B5BF5}" destId="{D69C551D-02A9-4410-994D-ED17DFA5ED6D}" srcOrd="2" destOrd="0" presId="urn:microsoft.com/office/officeart/2005/8/layout/default"/>
    <dgm:cxn modelId="{FBA866F3-0E88-4DC9-996C-08038C9E896D}" type="presParOf" srcId="{3A90AABB-1101-44ED-B2D4-FC17505B5BF5}" destId="{0C63CD44-FF2D-4833-9F41-A96908C25DF1}" srcOrd="3" destOrd="0" presId="urn:microsoft.com/office/officeart/2005/8/layout/default"/>
    <dgm:cxn modelId="{0B14D592-49F6-4B07-91BF-C770A0B3B3B5}" type="presParOf" srcId="{3A90AABB-1101-44ED-B2D4-FC17505B5BF5}" destId="{9222B95E-E7E9-4E54-821E-88C0269D99A8}" srcOrd="4" destOrd="0" presId="urn:microsoft.com/office/officeart/2005/8/layout/default"/>
    <dgm:cxn modelId="{166E100B-D2CE-4DC1-9D55-8489C9FEAECF}" type="presParOf" srcId="{3A90AABB-1101-44ED-B2D4-FC17505B5BF5}" destId="{1CC95411-43AB-42EB-AC56-3DF835191BD8}" srcOrd="5" destOrd="0" presId="urn:microsoft.com/office/officeart/2005/8/layout/default"/>
    <dgm:cxn modelId="{BDD02B43-B30A-4F8D-A817-493DA2718386}" type="presParOf" srcId="{3A90AABB-1101-44ED-B2D4-FC17505B5BF5}" destId="{E5E6314E-6B1E-4BFC-8B23-CEFB83F55CE7}" srcOrd="6" destOrd="0" presId="urn:microsoft.com/office/officeart/2005/8/layout/default"/>
    <dgm:cxn modelId="{55C82C1D-3266-4558-BA35-5566B2A344B1}" type="presParOf" srcId="{3A90AABB-1101-44ED-B2D4-FC17505B5BF5}" destId="{6AE615AE-7F71-4C40-9481-C5CFDD7D48AF}" srcOrd="7" destOrd="0" presId="urn:microsoft.com/office/officeart/2005/8/layout/default"/>
    <dgm:cxn modelId="{8D9ABD3F-53AC-482E-9DAA-4D6BE37F5C45}" type="presParOf" srcId="{3A90AABB-1101-44ED-B2D4-FC17505B5BF5}" destId="{539409A8-B00F-4524-B37B-3B0FF8F3845B}" srcOrd="8" destOrd="0" presId="urn:microsoft.com/office/officeart/2005/8/layout/default"/>
    <dgm:cxn modelId="{B4DF2D13-09A9-457A-A78E-6CAAB9A0289E}" type="presParOf" srcId="{3A90AABB-1101-44ED-B2D4-FC17505B5BF5}" destId="{E40B32EB-52DF-4F59-B364-C73A81694F37}" srcOrd="9" destOrd="0" presId="urn:microsoft.com/office/officeart/2005/8/layout/default"/>
    <dgm:cxn modelId="{4D399E71-450E-456F-9A39-E183F62B5F20}" type="presParOf" srcId="{3A90AABB-1101-44ED-B2D4-FC17505B5BF5}" destId="{C8F7DE17-6AB9-4876-B9BC-252543DC9AF8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AD7AE6E5-C6EE-4447-BE8E-4A842097919C}" type="doc">
      <dgm:prSet loTypeId="urn:microsoft.com/office/officeart/2005/8/layout/default" loCatId="list" qsTypeId="urn:microsoft.com/office/officeart/2005/8/quickstyle/simple2" qsCatId="simple" csTypeId="urn:microsoft.com/office/officeart/2005/8/colors/accent2_1" csCatId="accent2" phldr="1"/>
      <dgm:spPr/>
      <dgm:t>
        <a:bodyPr/>
        <a:lstStyle/>
        <a:p>
          <a:endParaRPr lang="zh-CN" altLang="en-US"/>
        </a:p>
      </dgm:t>
    </dgm:pt>
    <dgm:pt modelId="{1CC6E7B3-75C1-41D4-A1CE-334D83924399}">
      <dgm:prSet phldrT="[文本]" custT="1"/>
      <dgm:spPr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zh-CN" altLang="en-US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概念描述</a:t>
          </a:r>
          <a:endParaRPr lang="zh-CN" altLang="en-US" sz="2400" dirty="0">
            <a:solidFill>
              <a:schemeClr val="tx1">
                <a:lumMod val="50000"/>
                <a:lumOff val="50000"/>
              </a:schemeClr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D09B56C7-6281-466C-AEC3-3CD314B14235}" type="parTrans" cxnId="{44B00371-EE3B-40A6-BFA0-6C2F1E253C7E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8A71F0E1-1F87-45D2-868A-2B7016A9D839}" type="sibTrans" cxnId="{44B00371-EE3B-40A6-BFA0-6C2F1E253C7E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18BDC251-660A-4232-AC68-AA204E6B47D2}">
      <dgm:prSet phldrT="[文本]" custT="1"/>
      <dgm:spPr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zh-CN" altLang="en-US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关联分析</a:t>
          </a:r>
          <a:endParaRPr lang="zh-CN" altLang="en-US" sz="2400" dirty="0">
            <a:solidFill>
              <a:schemeClr val="tx1">
                <a:lumMod val="50000"/>
                <a:lumOff val="50000"/>
              </a:schemeClr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1A8CB7B5-67C5-4720-B791-E15E2638C213}" type="parTrans" cxnId="{0701C1E3-DA0C-4BAE-B1D3-B062AEC412A5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529A1F66-2ECF-48A2-BAB7-39C7462F1D3A}" type="sibTrans" cxnId="{0701C1E3-DA0C-4BAE-B1D3-B062AEC412A5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42DDAF52-57D2-4FB1-83CC-24A3476ED639}">
      <dgm:prSet phldrT="[文本]" custT="1"/>
      <dgm:spPr/>
      <dgm:t>
        <a:bodyPr/>
        <a:lstStyle/>
        <a:p>
          <a:r>
            <a:rPr lang="zh-CN" altLang="en-US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rPr>
            <a:t>分类与预测</a:t>
          </a:r>
          <a:endParaRPr lang="zh-CN" altLang="en-US" sz="2400" dirty="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9FC7D419-8A87-4341-B32F-507634C15452}" type="parTrans" cxnId="{A24B3203-3ADA-427B-813F-26605CF135C9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84CA66B8-1977-470B-98C9-072E09AAFA44}" type="sibTrans" cxnId="{A24B3203-3ADA-427B-813F-26605CF135C9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E2267F19-18F4-4B5A-B5B5-0BA8A85602D7}">
      <dgm:prSet phldrT="[文本]" custT="1"/>
      <dgm:spPr>
        <a:ln>
          <a:noFill/>
        </a:ln>
      </dgm:spPr>
      <dgm:t>
        <a:bodyPr/>
        <a:lstStyle/>
        <a:p>
          <a:r>
            <a:rPr lang="zh-CN" altLang="en-US" sz="2400" dirty="0" smtClean="0">
              <a:solidFill>
                <a:schemeClr val="bg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聚类</a:t>
          </a:r>
          <a:endParaRPr lang="zh-CN" altLang="en-US" sz="2400" dirty="0">
            <a:solidFill>
              <a:schemeClr val="bg1"/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37E4ADC5-352D-4FD2-9227-6B695906783D}" type="parTrans" cxnId="{F862FDB9-B97B-4E36-9442-9F8804730E95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A87710B7-EB22-47DF-9713-B04FC18966C0}" type="sibTrans" cxnId="{F862FDB9-B97B-4E36-9442-9F8804730E95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AA3390B7-81BF-4E12-8D54-5739306CBF80}">
      <dgm:prSet phldrT="[文本]" custT="1"/>
      <dgm:spPr>
        <a:ln>
          <a:noFill/>
        </a:ln>
      </dgm:spPr>
      <dgm:t>
        <a:bodyPr/>
        <a:lstStyle/>
        <a:p>
          <a:r>
            <a:rPr lang="zh-CN" altLang="en-US" sz="2400" dirty="0" smtClean="0">
              <a:solidFill>
                <a:schemeClr val="bg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孤立点检测</a:t>
          </a:r>
          <a:endParaRPr lang="zh-CN" altLang="en-US" sz="2400" dirty="0">
            <a:solidFill>
              <a:schemeClr val="bg1"/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5E864BA5-91C9-46A4-ABFC-DF47E1D6C234}" type="parTrans" cxnId="{785E4E9B-A0E8-4B5B-8965-57AA6B1EEA5C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7E4E924E-C95F-483B-B061-8C83F0970CD6}" type="sibTrans" cxnId="{785E4E9B-A0E8-4B5B-8965-57AA6B1EEA5C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10B91659-9589-498B-A968-F45AC4A2716D}">
      <dgm:prSet phldrT="[文本]" custT="1"/>
      <dgm:spPr>
        <a:ln>
          <a:noFill/>
        </a:ln>
      </dgm:spPr>
      <dgm:t>
        <a:bodyPr/>
        <a:lstStyle/>
        <a:p>
          <a:r>
            <a:rPr lang="zh-CN" altLang="en-US" sz="2400" dirty="0" smtClean="0">
              <a:solidFill>
                <a:schemeClr val="bg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趋势和演变分析</a:t>
          </a:r>
          <a:endParaRPr lang="zh-CN" altLang="en-US" sz="2400" dirty="0">
            <a:solidFill>
              <a:schemeClr val="bg1"/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55BA0840-0A13-40BF-A948-B3A368A25486}" type="parTrans" cxnId="{D52FE2D9-FF5F-436D-86AB-345F61872E3D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779BE1E9-3670-4B69-8EF6-7237F8308A9A}" type="sibTrans" cxnId="{D52FE2D9-FF5F-436D-86AB-345F61872E3D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3A90AABB-1101-44ED-B2D4-FC17505B5BF5}" type="pres">
      <dgm:prSet presAssocID="{AD7AE6E5-C6EE-4447-BE8E-4A842097919C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C7A7BFD-4FC3-43F3-A512-EAF769A92630}" type="pres">
      <dgm:prSet presAssocID="{1CC6E7B3-75C1-41D4-A1CE-334D83924399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09B86BC-C263-45F6-85F6-1CB08C1AB716}" type="pres">
      <dgm:prSet presAssocID="{8A71F0E1-1F87-45D2-868A-2B7016A9D839}" presName="sibTrans" presStyleCnt="0"/>
      <dgm:spPr/>
    </dgm:pt>
    <dgm:pt modelId="{D69C551D-02A9-4410-994D-ED17DFA5ED6D}" type="pres">
      <dgm:prSet presAssocID="{18BDC251-660A-4232-AC68-AA204E6B47D2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C63CD44-FF2D-4833-9F41-A96908C25DF1}" type="pres">
      <dgm:prSet presAssocID="{529A1F66-2ECF-48A2-BAB7-39C7462F1D3A}" presName="sibTrans" presStyleCnt="0"/>
      <dgm:spPr/>
    </dgm:pt>
    <dgm:pt modelId="{9222B95E-E7E9-4E54-821E-88C0269D99A8}" type="pres">
      <dgm:prSet presAssocID="{42DDAF52-57D2-4FB1-83CC-24A3476ED639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CC95411-43AB-42EB-AC56-3DF835191BD8}" type="pres">
      <dgm:prSet presAssocID="{84CA66B8-1977-470B-98C9-072E09AAFA44}" presName="sibTrans" presStyleCnt="0"/>
      <dgm:spPr/>
    </dgm:pt>
    <dgm:pt modelId="{E5E6314E-6B1E-4BFC-8B23-CEFB83F55CE7}" type="pres">
      <dgm:prSet presAssocID="{E2267F19-18F4-4B5A-B5B5-0BA8A85602D7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AE615AE-7F71-4C40-9481-C5CFDD7D48AF}" type="pres">
      <dgm:prSet presAssocID="{A87710B7-EB22-47DF-9713-B04FC18966C0}" presName="sibTrans" presStyleCnt="0"/>
      <dgm:spPr/>
    </dgm:pt>
    <dgm:pt modelId="{539409A8-B00F-4524-B37B-3B0FF8F3845B}" type="pres">
      <dgm:prSet presAssocID="{AA3390B7-81BF-4E12-8D54-5739306CBF80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40B32EB-52DF-4F59-B364-C73A81694F37}" type="pres">
      <dgm:prSet presAssocID="{7E4E924E-C95F-483B-B061-8C83F0970CD6}" presName="sibTrans" presStyleCnt="0"/>
      <dgm:spPr/>
    </dgm:pt>
    <dgm:pt modelId="{C8F7DE17-6AB9-4876-B9BC-252543DC9AF8}" type="pres">
      <dgm:prSet presAssocID="{10B91659-9589-498B-A968-F45AC4A2716D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701C1E3-DA0C-4BAE-B1D3-B062AEC412A5}" srcId="{AD7AE6E5-C6EE-4447-BE8E-4A842097919C}" destId="{18BDC251-660A-4232-AC68-AA204E6B47D2}" srcOrd="1" destOrd="0" parTransId="{1A8CB7B5-67C5-4720-B791-E15E2638C213}" sibTransId="{529A1F66-2ECF-48A2-BAB7-39C7462F1D3A}"/>
    <dgm:cxn modelId="{44B00371-EE3B-40A6-BFA0-6C2F1E253C7E}" srcId="{AD7AE6E5-C6EE-4447-BE8E-4A842097919C}" destId="{1CC6E7B3-75C1-41D4-A1CE-334D83924399}" srcOrd="0" destOrd="0" parTransId="{D09B56C7-6281-466C-AEC3-3CD314B14235}" sibTransId="{8A71F0E1-1F87-45D2-868A-2B7016A9D839}"/>
    <dgm:cxn modelId="{1A6C03B2-5751-4C6A-AE43-90AB49AB4DB7}" type="presOf" srcId="{E2267F19-18F4-4B5A-B5B5-0BA8A85602D7}" destId="{E5E6314E-6B1E-4BFC-8B23-CEFB83F55CE7}" srcOrd="0" destOrd="0" presId="urn:microsoft.com/office/officeart/2005/8/layout/default"/>
    <dgm:cxn modelId="{FADFC531-AED8-428B-BA43-F174A46D5BEA}" type="presOf" srcId="{18BDC251-660A-4232-AC68-AA204E6B47D2}" destId="{D69C551D-02A9-4410-994D-ED17DFA5ED6D}" srcOrd="0" destOrd="0" presId="urn:microsoft.com/office/officeart/2005/8/layout/default"/>
    <dgm:cxn modelId="{F40A9E02-97FB-4ACB-8D64-95781777C6B0}" type="presOf" srcId="{42DDAF52-57D2-4FB1-83CC-24A3476ED639}" destId="{9222B95E-E7E9-4E54-821E-88C0269D99A8}" srcOrd="0" destOrd="0" presId="urn:microsoft.com/office/officeart/2005/8/layout/default"/>
    <dgm:cxn modelId="{D52FE2D9-FF5F-436D-86AB-345F61872E3D}" srcId="{AD7AE6E5-C6EE-4447-BE8E-4A842097919C}" destId="{10B91659-9589-498B-A968-F45AC4A2716D}" srcOrd="5" destOrd="0" parTransId="{55BA0840-0A13-40BF-A948-B3A368A25486}" sibTransId="{779BE1E9-3670-4B69-8EF6-7237F8308A9A}"/>
    <dgm:cxn modelId="{6653A764-9DDC-4948-AD03-7F65FCDBA0C3}" type="presOf" srcId="{AA3390B7-81BF-4E12-8D54-5739306CBF80}" destId="{539409A8-B00F-4524-B37B-3B0FF8F3845B}" srcOrd="0" destOrd="0" presId="urn:microsoft.com/office/officeart/2005/8/layout/default"/>
    <dgm:cxn modelId="{785E4E9B-A0E8-4B5B-8965-57AA6B1EEA5C}" srcId="{AD7AE6E5-C6EE-4447-BE8E-4A842097919C}" destId="{AA3390B7-81BF-4E12-8D54-5739306CBF80}" srcOrd="4" destOrd="0" parTransId="{5E864BA5-91C9-46A4-ABFC-DF47E1D6C234}" sibTransId="{7E4E924E-C95F-483B-B061-8C83F0970CD6}"/>
    <dgm:cxn modelId="{F862FDB9-B97B-4E36-9442-9F8804730E95}" srcId="{AD7AE6E5-C6EE-4447-BE8E-4A842097919C}" destId="{E2267F19-18F4-4B5A-B5B5-0BA8A85602D7}" srcOrd="3" destOrd="0" parTransId="{37E4ADC5-352D-4FD2-9227-6B695906783D}" sibTransId="{A87710B7-EB22-47DF-9713-B04FC18966C0}"/>
    <dgm:cxn modelId="{3DF302BD-8601-469C-AF39-0F3B82FBBA70}" type="presOf" srcId="{AD7AE6E5-C6EE-4447-BE8E-4A842097919C}" destId="{3A90AABB-1101-44ED-B2D4-FC17505B5BF5}" srcOrd="0" destOrd="0" presId="urn:microsoft.com/office/officeart/2005/8/layout/default"/>
    <dgm:cxn modelId="{A24B3203-3ADA-427B-813F-26605CF135C9}" srcId="{AD7AE6E5-C6EE-4447-BE8E-4A842097919C}" destId="{42DDAF52-57D2-4FB1-83CC-24A3476ED639}" srcOrd="2" destOrd="0" parTransId="{9FC7D419-8A87-4341-B32F-507634C15452}" sibTransId="{84CA66B8-1977-470B-98C9-072E09AAFA44}"/>
    <dgm:cxn modelId="{4C311A6C-8407-42A9-B5D9-80BDCB6E7DCB}" type="presOf" srcId="{1CC6E7B3-75C1-41D4-A1CE-334D83924399}" destId="{6C7A7BFD-4FC3-43F3-A512-EAF769A92630}" srcOrd="0" destOrd="0" presId="urn:microsoft.com/office/officeart/2005/8/layout/default"/>
    <dgm:cxn modelId="{069E21A8-5371-4C7C-861A-571212FF5C44}" type="presOf" srcId="{10B91659-9589-498B-A968-F45AC4A2716D}" destId="{C8F7DE17-6AB9-4876-B9BC-252543DC9AF8}" srcOrd="0" destOrd="0" presId="urn:microsoft.com/office/officeart/2005/8/layout/default"/>
    <dgm:cxn modelId="{F2960C28-02BE-46F1-8663-50C443D60B4C}" type="presParOf" srcId="{3A90AABB-1101-44ED-B2D4-FC17505B5BF5}" destId="{6C7A7BFD-4FC3-43F3-A512-EAF769A92630}" srcOrd="0" destOrd="0" presId="urn:microsoft.com/office/officeart/2005/8/layout/default"/>
    <dgm:cxn modelId="{7718C304-0E7A-45A8-8C70-C91DD30E36CC}" type="presParOf" srcId="{3A90AABB-1101-44ED-B2D4-FC17505B5BF5}" destId="{D09B86BC-C263-45F6-85F6-1CB08C1AB716}" srcOrd="1" destOrd="0" presId="urn:microsoft.com/office/officeart/2005/8/layout/default"/>
    <dgm:cxn modelId="{0CC2C121-D683-48FB-A0F3-435885EC0DD2}" type="presParOf" srcId="{3A90AABB-1101-44ED-B2D4-FC17505B5BF5}" destId="{D69C551D-02A9-4410-994D-ED17DFA5ED6D}" srcOrd="2" destOrd="0" presId="urn:microsoft.com/office/officeart/2005/8/layout/default"/>
    <dgm:cxn modelId="{F9182EF2-4DA4-4CBB-85A0-C21C03AF162F}" type="presParOf" srcId="{3A90AABB-1101-44ED-B2D4-FC17505B5BF5}" destId="{0C63CD44-FF2D-4833-9F41-A96908C25DF1}" srcOrd="3" destOrd="0" presId="urn:microsoft.com/office/officeart/2005/8/layout/default"/>
    <dgm:cxn modelId="{67BB61D6-BF1D-4EFE-88F6-6D5CC0B3CCC5}" type="presParOf" srcId="{3A90AABB-1101-44ED-B2D4-FC17505B5BF5}" destId="{9222B95E-E7E9-4E54-821E-88C0269D99A8}" srcOrd="4" destOrd="0" presId="urn:microsoft.com/office/officeart/2005/8/layout/default"/>
    <dgm:cxn modelId="{B96C0B8D-A788-42E6-BEA1-17D31738C56A}" type="presParOf" srcId="{3A90AABB-1101-44ED-B2D4-FC17505B5BF5}" destId="{1CC95411-43AB-42EB-AC56-3DF835191BD8}" srcOrd="5" destOrd="0" presId="urn:microsoft.com/office/officeart/2005/8/layout/default"/>
    <dgm:cxn modelId="{932484D0-CC3B-4C7C-959A-41956B701E1C}" type="presParOf" srcId="{3A90AABB-1101-44ED-B2D4-FC17505B5BF5}" destId="{E5E6314E-6B1E-4BFC-8B23-CEFB83F55CE7}" srcOrd="6" destOrd="0" presId="urn:microsoft.com/office/officeart/2005/8/layout/default"/>
    <dgm:cxn modelId="{30146CD0-E71A-4E39-B71C-4C887AF4615B}" type="presParOf" srcId="{3A90AABB-1101-44ED-B2D4-FC17505B5BF5}" destId="{6AE615AE-7F71-4C40-9481-C5CFDD7D48AF}" srcOrd="7" destOrd="0" presId="urn:microsoft.com/office/officeart/2005/8/layout/default"/>
    <dgm:cxn modelId="{1EB6604E-7828-4BDB-8778-9BBC0636572D}" type="presParOf" srcId="{3A90AABB-1101-44ED-B2D4-FC17505B5BF5}" destId="{539409A8-B00F-4524-B37B-3B0FF8F3845B}" srcOrd="8" destOrd="0" presId="urn:microsoft.com/office/officeart/2005/8/layout/default"/>
    <dgm:cxn modelId="{CB7A645B-A43E-4577-B6BA-E10938E462FC}" type="presParOf" srcId="{3A90AABB-1101-44ED-B2D4-FC17505B5BF5}" destId="{E40B32EB-52DF-4F59-B364-C73A81694F37}" srcOrd="9" destOrd="0" presId="urn:microsoft.com/office/officeart/2005/8/layout/default"/>
    <dgm:cxn modelId="{C418B487-8B49-4B72-BEEC-6DF68DE02CAC}" type="presParOf" srcId="{3A90AABB-1101-44ED-B2D4-FC17505B5BF5}" destId="{C8F7DE17-6AB9-4876-B9BC-252543DC9AF8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AD7AE6E5-C6EE-4447-BE8E-4A842097919C}" type="doc">
      <dgm:prSet loTypeId="urn:microsoft.com/office/officeart/2005/8/layout/default" loCatId="list" qsTypeId="urn:microsoft.com/office/officeart/2005/8/quickstyle/simple2" qsCatId="simple" csTypeId="urn:microsoft.com/office/officeart/2005/8/colors/accent2_1" csCatId="accent2" phldr="1"/>
      <dgm:spPr/>
      <dgm:t>
        <a:bodyPr/>
        <a:lstStyle/>
        <a:p>
          <a:endParaRPr lang="zh-CN" altLang="en-US"/>
        </a:p>
      </dgm:t>
    </dgm:pt>
    <dgm:pt modelId="{1CC6E7B3-75C1-41D4-A1CE-334D83924399}">
      <dgm:prSet phldrT="[文本]" custT="1"/>
      <dgm:spPr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zh-CN" altLang="en-US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概念描述</a:t>
          </a:r>
          <a:endParaRPr lang="zh-CN" altLang="en-US" sz="2400" dirty="0">
            <a:solidFill>
              <a:schemeClr val="tx1">
                <a:lumMod val="50000"/>
                <a:lumOff val="50000"/>
              </a:schemeClr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D09B56C7-6281-466C-AEC3-3CD314B14235}" type="parTrans" cxnId="{44B00371-EE3B-40A6-BFA0-6C2F1E253C7E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8A71F0E1-1F87-45D2-868A-2B7016A9D839}" type="sibTrans" cxnId="{44B00371-EE3B-40A6-BFA0-6C2F1E253C7E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18BDC251-660A-4232-AC68-AA204E6B47D2}">
      <dgm:prSet phldrT="[文本]" custT="1"/>
      <dgm:spPr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zh-CN" altLang="en-US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关联分析</a:t>
          </a:r>
          <a:endParaRPr lang="zh-CN" altLang="en-US" sz="2400" dirty="0">
            <a:solidFill>
              <a:schemeClr val="tx1">
                <a:lumMod val="50000"/>
                <a:lumOff val="50000"/>
              </a:schemeClr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1A8CB7B5-67C5-4720-B791-E15E2638C213}" type="parTrans" cxnId="{0701C1E3-DA0C-4BAE-B1D3-B062AEC412A5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529A1F66-2ECF-48A2-BAB7-39C7462F1D3A}" type="sibTrans" cxnId="{0701C1E3-DA0C-4BAE-B1D3-B062AEC412A5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42DDAF52-57D2-4FB1-83CC-24A3476ED639}">
      <dgm:prSet phldrT="[文本]" custT="1"/>
      <dgm:spPr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zh-CN" altLang="en-US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分类与预测</a:t>
          </a:r>
          <a:endParaRPr lang="zh-CN" altLang="en-US" sz="2400" dirty="0">
            <a:solidFill>
              <a:schemeClr val="tx1">
                <a:lumMod val="50000"/>
                <a:lumOff val="50000"/>
              </a:schemeClr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9FC7D419-8A87-4341-B32F-507634C15452}" type="parTrans" cxnId="{A24B3203-3ADA-427B-813F-26605CF135C9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84CA66B8-1977-470B-98C9-072E09AAFA44}" type="sibTrans" cxnId="{A24B3203-3ADA-427B-813F-26605CF135C9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E2267F19-18F4-4B5A-B5B5-0BA8A85602D7}">
      <dgm:prSet phldrT="[文本]" custT="1"/>
      <dgm:spPr/>
      <dgm:t>
        <a:bodyPr/>
        <a:lstStyle/>
        <a:p>
          <a:r>
            <a:rPr lang="zh-CN" altLang="en-US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rPr>
            <a:t>聚类</a:t>
          </a:r>
          <a:endParaRPr lang="zh-CN" altLang="en-US" sz="2400" dirty="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37E4ADC5-352D-4FD2-9227-6B695906783D}" type="parTrans" cxnId="{F862FDB9-B97B-4E36-9442-9F8804730E95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A87710B7-EB22-47DF-9713-B04FC18966C0}" type="sibTrans" cxnId="{F862FDB9-B97B-4E36-9442-9F8804730E95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AA3390B7-81BF-4E12-8D54-5739306CBF80}">
      <dgm:prSet phldrT="[文本]" custT="1"/>
      <dgm:spPr>
        <a:ln>
          <a:noFill/>
        </a:ln>
      </dgm:spPr>
      <dgm:t>
        <a:bodyPr/>
        <a:lstStyle/>
        <a:p>
          <a:r>
            <a:rPr lang="zh-CN" altLang="en-US" sz="2400" dirty="0" smtClean="0">
              <a:solidFill>
                <a:schemeClr val="bg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孤立点检测</a:t>
          </a:r>
          <a:endParaRPr lang="zh-CN" altLang="en-US" sz="2400" dirty="0">
            <a:solidFill>
              <a:schemeClr val="bg1"/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5E864BA5-91C9-46A4-ABFC-DF47E1D6C234}" type="parTrans" cxnId="{785E4E9B-A0E8-4B5B-8965-57AA6B1EEA5C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7E4E924E-C95F-483B-B061-8C83F0970CD6}" type="sibTrans" cxnId="{785E4E9B-A0E8-4B5B-8965-57AA6B1EEA5C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10B91659-9589-498B-A968-F45AC4A2716D}">
      <dgm:prSet phldrT="[文本]" custT="1"/>
      <dgm:spPr>
        <a:ln>
          <a:noFill/>
        </a:ln>
      </dgm:spPr>
      <dgm:t>
        <a:bodyPr/>
        <a:lstStyle/>
        <a:p>
          <a:r>
            <a:rPr lang="zh-CN" altLang="en-US" sz="2400" dirty="0" smtClean="0">
              <a:solidFill>
                <a:schemeClr val="bg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趋势和演变分析</a:t>
          </a:r>
          <a:endParaRPr lang="zh-CN" altLang="en-US" sz="2400" dirty="0">
            <a:solidFill>
              <a:schemeClr val="bg1"/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55BA0840-0A13-40BF-A948-B3A368A25486}" type="parTrans" cxnId="{D52FE2D9-FF5F-436D-86AB-345F61872E3D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779BE1E9-3670-4B69-8EF6-7237F8308A9A}" type="sibTrans" cxnId="{D52FE2D9-FF5F-436D-86AB-345F61872E3D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3A90AABB-1101-44ED-B2D4-FC17505B5BF5}" type="pres">
      <dgm:prSet presAssocID="{AD7AE6E5-C6EE-4447-BE8E-4A842097919C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C7A7BFD-4FC3-43F3-A512-EAF769A92630}" type="pres">
      <dgm:prSet presAssocID="{1CC6E7B3-75C1-41D4-A1CE-334D83924399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09B86BC-C263-45F6-85F6-1CB08C1AB716}" type="pres">
      <dgm:prSet presAssocID="{8A71F0E1-1F87-45D2-868A-2B7016A9D839}" presName="sibTrans" presStyleCnt="0"/>
      <dgm:spPr/>
    </dgm:pt>
    <dgm:pt modelId="{D69C551D-02A9-4410-994D-ED17DFA5ED6D}" type="pres">
      <dgm:prSet presAssocID="{18BDC251-660A-4232-AC68-AA204E6B47D2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C63CD44-FF2D-4833-9F41-A96908C25DF1}" type="pres">
      <dgm:prSet presAssocID="{529A1F66-2ECF-48A2-BAB7-39C7462F1D3A}" presName="sibTrans" presStyleCnt="0"/>
      <dgm:spPr/>
    </dgm:pt>
    <dgm:pt modelId="{9222B95E-E7E9-4E54-821E-88C0269D99A8}" type="pres">
      <dgm:prSet presAssocID="{42DDAF52-57D2-4FB1-83CC-24A3476ED639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CC95411-43AB-42EB-AC56-3DF835191BD8}" type="pres">
      <dgm:prSet presAssocID="{84CA66B8-1977-470B-98C9-072E09AAFA44}" presName="sibTrans" presStyleCnt="0"/>
      <dgm:spPr/>
    </dgm:pt>
    <dgm:pt modelId="{E5E6314E-6B1E-4BFC-8B23-CEFB83F55CE7}" type="pres">
      <dgm:prSet presAssocID="{E2267F19-18F4-4B5A-B5B5-0BA8A85602D7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AE615AE-7F71-4C40-9481-C5CFDD7D48AF}" type="pres">
      <dgm:prSet presAssocID="{A87710B7-EB22-47DF-9713-B04FC18966C0}" presName="sibTrans" presStyleCnt="0"/>
      <dgm:spPr/>
    </dgm:pt>
    <dgm:pt modelId="{539409A8-B00F-4524-B37B-3B0FF8F3845B}" type="pres">
      <dgm:prSet presAssocID="{AA3390B7-81BF-4E12-8D54-5739306CBF80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40B32EB-52DF-4F59-B364-C73A81694F37}" type="pres">
      <dgm:prSet presAssocID="{7E4E924E-C95F-483B-B061-8C83F0970CD6}" presName="sibTrans" presStyleCnt="0"/>
      <dgm:spPr/>
    </dgm:pt>
    <dgm:pt modelId="{C8F7DE17-6AB9-4876-B9BC-252543DC9AF8}" type="pres">
      <dgm:prSet presAssocID="{10B91659-9589-498B-A968-F45AC4A2716D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701C1E3-DA0C-4BAE-B1D3-B062AEC412A5}" srcId="{AD7AE6E5-C6EE-4447-BE8E-4A842097919C}" destId="{18BDC251-660A-4232-AC68-AA204E6B47D2}" srcOrd="1" destOrd="0" parTransId="{1A8CB7B5-67C5-4720-B791-E15E2638C213}" sibTransId="{529A1F66-2ECF-48A2-BAB7-39C7462F1D3A}"/>
    <dgm:cxn modelId="{4EDE6C59-3ECE-42AE-956C-8EEF85AA39D6}" type="presOf" srcId="{E2267F19-18F4-4B5A-B5B5-0BA8A85602D7}" destId="{E5E6314E-6B1E-4BFC-8B23-CEFB83F55CE7}" srcOrd="0" destOrd="0" presId="urn:microsoft.com/office/officeart/2005/8/layout/default"/>
    <dgm:cxn modelId="{44B00371-EE3B-40A6-BFA0-6C2F1E253C7E}" srcId="{AD7AE6E5-C6EE-4447-BE8E-4A842097919C}" destId="{1CC6E7B3-75C1-41D4-A1CE-334D83924399}" srcOrd="0" destOrd="0" parTransId="{D09B56C7-6281-466C-AEC3-3CD314B14235}" sibTransId="{8A71F0E1-1F87-45D2-868A-2B7016A9D839}"/>
    <dgm:cxn modelId="{E12BB20F-69D8-4925-95CF-281C8BC79E06}" type="presOf" srcId="{1CC6E7B3-75C1-41D4-A1CE-334D83924399}" destId="{6C7A7BFD-4FC3-43F3-A512-EAF769A92630}" srcOrd="0" destOrd="0" presId="urn:microsoft.com/office/officeart/2005/8/layout/default"/>
    <dgm:cxn modelId="{D52FE2D9-FF5F-436D-86AB-345F61872E3D}" srcId="{AD7AE6E5-C6EE-4447-BE8E-4A842097919C}" destId="{10B91659-9589-498B-A968-F45AC4A2716D}" srcOrd="5" destOrd="0" parTransId="{55BA0840-0A13-40BF-A948-B3A368A25486}" sibTransId="{779BE1E9-3670-4B69-8EF6-7237F8308A9A}"/>
    <dgm:cxn modelId="{FB40142A-7854-4BB1-8484-53E3C3DA5D36}" type="presOf" srcId="{42DDAF52-57D2-4FB1-83CC-24A3476ED639}" destId="{9222B95E-E7E9-4E54-821E-88C0269D99A8}" srcOrd="0" destOrd="0" presId="urn:microsoft.com/office/officeart/2005/8/layout/default"/>
    <dgm:cxn modelId="{C4898914-BB03-4A0B-9FCB-7AD4945414B0}" type="presOf" srcId="{AD7AE6E5-C6EE-4447-BE8E-4A842097919C}" destId="{3A90AABB-1101-44ED-B2D4-FC17505B5BF5}" srcOrd="0" destOrd="0" presId="urn:microsoft.com/office/officeart/2005/8/layout/default"/>
    <dgm:cxn modelId="{E6E5D64E-76A6-4356-807C-62734787BCB1}" type="presOf" srcId="{10B91659-9589-498B-A968-F45AC4A2716D}" destId="{C8F7DE17-6AB9-4876-B9BC-252543DC9AF8}" srcOrd="0" destOrd="0" presId="urn:microsoft.com/office/officeart/2005/8/layout/default"/>
    <dgm:cxn modelId="{785E4E9B-A0E8-4B5B-8965-57AA6B1EEA5C}" srcId="{AD7AE6E5-C6EE-4447-BE8E-4A842097919C}" destId="{AA3390B7-81BF-4E12-8D54-5739306CBF80}" srcOrd="4" destOrd="0" parTransId="{5E864BA5-91C9-46A4-ABFC-DF47E1D6C234}" sibTransId="{7E4E924E-C95F-483B-B061-8C83F0970CD6}"/>
    <dgm:cxn modelId="{F862FDB9-B97B-4E36-9442-9F8804730E95}" srcId="{AD7AE6E5-C6EE-4447-BE8E-4A842097919C}" destId="{E2267F19-18F4-4B5A-B5B5-0BA8A85602D7}" srcOrd="3" destOrd="0" parTransId="{37E4ADC5-352D-4FD2-9227-6B695906783D}" sibTransId="{A87710B7-EB22-47DF-9713-B04FC18966C0}"/>
    <dgm:cxn modelId="{A24B3203-3ADA-427B-813F-26605CF135C9}" srcId="{AD7AE6E5-C6EE-4447-BE8E-4A842097919C}" destId="{42DDAF52-57D2-4FB1-83CC-24A3476ED639}" srcOrd="2" destOrd="0" parTransId="{9FC7D419-8A87-4341-B32F-507634C15452}" sibTransId="{84CA66B8-1977-470B-98C9-072E09AAFA44}"/>
    <dgm:cxn modelId="{83DC1EAA-D972-4303-9B44-23B6FFE33A9C}" type="presOf" srcId="{AA3390B7-81BF-4E12-8D54-5739306CBF80}" destId="{539409A8-B00F-4524-B37B-3B0FF8F3845B}" srcOrd="0" destOrd="0" presId="urn:microsoft.com/office/officeart/2005/8/layout/default"/>
    <dgm:cxn modelId="{76BFBD74-62E8-4C15-BB1F-AF47FF617769}" type="presOf" srcId="{18BDC251-660A-4232-AC68-AA204E6B47D2}" destId="{D69C551D-02A9-4410-994D-ED17DFA5ED6D}" srcOrd="0" destOrd="0" presId="urn:microsoft.com/office/officeart/2005/8/layout/default"/>
    <dgm:cxn modelId="{7A841707-5F10-4DDB-A725-2753A8B03B44}" type="presParOf" srcId="{3A90AABB-1101-44ED-B2D4-FC17505B5BF5}" destId="{6C7A7BFD-4FC3-43F3-A512-EAF769A92630}" srcOrd="0" destOrd="0" presId="urn:microsoft.com/office/officeart/2005/8/layout/default"/>
    <dgm:cxn modelId="{9B17A2C7-D62F-46AF-8223-59DC5C34589E}" type="presParOf" srcId="{3A90AABB-1101-44ED-B2D4-FC17505B5BF5}" destId="{D09B86BC-C263-45F6-85F6-1CB08C1AB716}" srcOrd="1" destOrd="0" presId="urn:microsoft.com/office/officeart/2005/8/layout/default"/>
    <dgm:cxn modelId="{EC1E754B-B7B3-48FF-A8C3-07DF3FF03DF5}" type="presParOf" srcId="{3A90AABB-1101-44ED-B2D4-FC17505B5BF5}" destId="{D69C551D-02A9-4410-994D-ED17DFA5ED6D}" srcOrd="2" destOrd="0" presId="urn:microsoft.com/office/officeart/2005/8/layout/default"/>
    <dgm:cxn modelId="{D944945E-6F5D-457B-90DD-55506F390FA4}" type="presParOf" srcId="{3A90AABB-1101-44ED-B2D4-FC17505B5BF5}" destId="{0C63CD44-FF2D-4833-9F41-A96908C25DF1}" srcOrd="3" destOrd="0" presId="urn:microsoft.com/office/officeart/2005/8/layout/default"/>
    <dgm:cxn modelId="{533CA00D-8AB9-4A6A-9B96-8BFF3E28983D}" type="presParOf" srcId="{3A90AABB-1101-44ED-B2D4-FC17505B5BF5}" destId="{9222B95E-E7E9-4E54-821E-88C0269D99A8}" srcOrd="4" destOrd="0" presId="urn:microsoft.com/office/officeart/2005/8/layout/default"/>
    <dgm:cxn modelId="{25ABA353-6AAB-4112-9A0B-0C6FAADA9802}" type="presParOf" srcId="{3A90AABB-1101-44ED-B2D4-FC17505B5BF5}" destId="{1CC95411-43AB-42EB-AC56-3DF835191BD8}" srcOrd="5" destOrd="0" presId="urn:microsoft.com/office/officeart/2005/8/layout/default"/>
    <dgm:cxn modelId="{054BB9F2-06D4-413D-A02D-7977C21445DF}" type="presParOf" srcId="{3A90AABB-1101-44ED-B2D4-FC17505B5BF5}" destId="{E5E6314E-6B1E-4BFC-8B23-CEFB83F55CE7}" srcOrd="6" destOrd="0" presId="urn:microsoft.com/office/officeart/2005/8/layout/default"/>
    <dgm:cxn modelId="{EF3DE29A-AE1E-45EB-B1D3-4750C3647B6C}" type="presParOf" srcId="{3A90AABB-1101-44ED-B2D4-FC17505B5BF5}" destId="{6AE615AE-7F71-4C40-9481-C5CFDD7D48AF}" srcOrd="7" destOrd="0" presId="urn:microsoft.com/office/officeart/2005/8/layout/default"/>
    <dgm:cxn modelId="{F85A6987-E649-46C3-AAD0-068F4D50DA1E}" type="presParOf" srcId="{3A90AABB-1101-44ED-B2D4-FC17505B5BF5}" destId="{539409A8-B00F-4524-B37B-3B0FF8F3845B}" srcOrd="8" destOrd="0" presId="urn:microsoft.com/office/officeart/2005/8/layout/default"/>
    <dgm:cxn modelId="{38D23A83-1E7F-439E-840E-7D11618AD64D}" type="presParOf" srcId="{3A90AABB-1101-44ED-B2D4-FC17505B5BF5}" destId="{E40B32EB-52DF-4F59-B364-C73A81694F37}" srcOrd="9" destOrd="0" presId="urn:microsoft.com/office/officeart/2005/8/layout/default"/>
    <dgm:cxn modelId="{4DB5EC70-A4BA-42EA-A574-7DC0D9FAFC0C}" type="presParOf" srcId="{3A90AABB-1101-44ED-B2D4-FC17505B5BF5}" destId="{C8F7DE17-6AB9-4876-B9BC-252543DC9AF8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AD7AE6E5-C6EE-4447-BE8E-4A842097919C}" type="doc">
      <dgm:prSet loTypeId="urn:microsoft.com/office/officeart/2005/8/layout/default" loCatId="list" qsTypeId="urn:microsoft.com/office/officeart/2005/8/quickstyle/simple2" qsCatId="simple" csTypeId="urn:microsoft.com/office/officeart/2005/8/colors/accent2_1" csCatId="accent2" phldr="1"/>
      <dgm:spPr/>
      <dgm:t>
        <a:bodyPr/>
        <a:lstStyle/>
        <a:p>
          <a:endParaRPr lang="zh-CN" altLang="en-US"/>
        </a:p>
      </dgm:t>
    </dgm:pt>
    <dgm:pt modelId="{1CC6E7B3-75C1-41D4-A1CE-334D83924399}">
      <dgm:prSet phldrT="[文本]" custT="1"/>
      <dgm:spPr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zh-CN" altLang="en-US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概念描述</a:t>
          </a:r>
          <a:endParaRPr lang="zh-CN" altLang="en-US" sz="2400" dirty="0">
            <a:solidFill>
              <a:schemeClr val="tx1">
                <a:lumMod val="50000"/>
                <a:lumOff val="50000"/>
              </a:schemeClr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D09B56C7-6281-466C-AEC3-3CD314B14235}" type="parTrans" cxnId="{44B00371-EE3B-40A6-BFA0-6C2F1E253C7E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8A71F0E1-1F87-45D2-868A-2B7016A9D839}" type="sibTrans" cxnId="{44B00371-EE3B-40A6-BFA0-6C2F1E253C7E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18BDC251-660A-4232-AC68-AA204E6B47D2}">
      <dgm:prSet phldrT="[文本]" custT="1"/>
      <dgm:spPr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zh-CN" altLang="en-US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关联分析</a:t>
          </a:r>
          <a:endParaRPr lang="zh-CN" altLang="en-US" sz="2400" dirty="0">
            <a:solidFill>
              <a:schemeClr val="tx1">
                <a:lumMod val="50000"/>
                <a:lumOff val="50000"/>
              </a:schemeClr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1A8CB7B5-67C5-4720-B791-E15E2638C213}" type="parTrans" cxnId="{0701C1E3-DA0C-4BAE-B1D3-B062AEC412A5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529A1F66-2ECF-48A2-BAB7-39C7462F1D3A}" type="sibTrans" cxnId="{0701C1E3-DA0C-4BAE-B1D3-B062AEC412A5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42DDAF52-57D2-4FB1-83CC-24A3476ED639}">
      <dgm:prSet phldrT="[文本]" custT="1"/>
      <dgm:spPr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zh-CN" altLang="en-US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分类与预测</a:t>
          </a:r>
          <a:endParaRPr lang="zh-CN" altLang="en-US" sz="2400" dirty="0">
            <a:solidFill>
              <a:schemeClr val="tx1">
                <a:lumMod val="50000"/>
                <a:lumOff val="50000"/>
              </a:schemeClr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9FC7D419-8A87-4341-B32F-507634C15452}" type="parTrans" cxnId="{A24B3203-3ADA-427B-813F-26605CF135C9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84CA66B8-1977-470B-98C9-072E09AAFA44}" type="sibTrans" cxnId="{A24B3203-3ADA-427B-813F-26605CF135C9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E2267F19-18F4-4B5A-B5B5-0BA8A85602D7}">
      <dgm:prSet phldrT="[文本]" custT="1"/>
      <dgm:spPr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zh-CN" altLang="en-US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聚类</a:t>
          </a:r>
          <a:endParaRPr lang="zh-CN" altLang="en-US" sz="2400" dirty="0">
            <a:solidFill>
              <a:schemeClr val="tx1">
                <a:lumMod val="50000"/>
                <a:lumOff val="50000"/>
              </a:schemeClr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37E4ADC5-352D-4FD2-9227-6B695906783D}" type="parTrans" cxnId="{F862FDB9-B97B-4E36-9442-9F8804730E95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A87710B7-EB22-47DF-9713-B04FC18966C0}" type="sibTrans" cxnId="{F862FDB9-B97B-4E36-9442-9F8804730E95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AA3390B7-81BF-4E12-8D54-5739306CBF80}">
      <dgm:prSet phldrT="[文本]" custT="1"/>
      <dgm:spPr/>
      <dgm:t>
        <a:bodyPr/>
        <a:lstStyle/>
        <a:p>
          <a:r>
            <a:rPr lang="zh-CN" altLang="en-US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rPr>
            <a:t>孤立点检测</a:t>
          </a:r>
          <a:endParaRPr lang="zh-CN" altLang="en-US" sz="2400" dirty="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5E864BA5-91C9-46A4-ABFC-DF47E1D6C234}" type="parTrans" cxnId="{785E4E9B-A0E8-4B5B-8965-57AA6B1EEA5C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7E4E924E-C95F-483B-B061-8C83F0970CD6}" type="sibTrans" cxnId="{785E4E9B-A0E8-4B5B-8965-57AA6B1EEA5C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10B91659-9589-498B-A968-F45AC4A2716D}">
      <dgm:prSet phldrT="[文本]" custT="1"/>
      <dgm:spPr>
        <a:ln>
          <a:noFill/>
        </a:ln>
      </dgm:spPr>
      <dgm:t>
        <a:bodyPr/>
        <a:lstStyle/>
        <a:p>
          <a:r>
            <a:rPr lang="zh-CN" altLang="en-US" sz="2400" dirty="0" smtClean="0">
              <a:solidFill>
                <a:schemeClr val="bg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趋势和演变分析</a:t>
          </a:r>
          <a:endParaRPr lang="zh-CN" altLang="en-US" sz="2400" dirty="0">
            <a:solidFill>
              <a:schemeClr val="bg1"/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55BA0840-0A13-40BF-A948-B3A368A25486}" type="parTrans" cxnId="{D52FE2D9-FF5F-436D-86AB-345F61872E3D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779BE1E9-3670-4B69-8EF6-7237F8308A9A}" type="sibTrans" cxnId="{D52FE2D9-FF5F-436D-86AB-345F61872E3D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3A90AABB-1101-44ED-B2D4-FC17505B5BF5}" type="pres">
      <dgm:prSet presAssocID="{AD7AE6E5-C6EE-4447-BE8E-4A842097919C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C7A7BFD-4FC3-43F3-A512-EAF769A92630}" type="pres">
      <dgm:prSet presAssocID="{1CC6E7B3-75C1-41D4-A1CE-334D83924399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09B86BC-C263-45F6-85F6-1CB08C1AB716}" type="pres">
      <dgm:prSet presAssocID="{8A71F0E1-1F87-45D2-868A-2B7016A9D839}" presName="sibTrans" presStyleCnt="0"/>
      <dgm:spPr/>
    </dgm:pt>
    <dgm:pt modelId="{D69C551D-02A9-4410-994D-ED17DFA5ED6D}" type="pres">
      <dgm:prSet presAssocID="{18BDC251-660A-4232-AC68-AA204E6B47D2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C63CD44-FF2D-4833-9F41-A96908C25DF1}" type="pres">
      <dgm:prSet presAssocID="{529A1F66-2ECF-48A2-BAB7-39C7462F1D3A}" presName="sibTrans" presStyleCnt="0"/>
      <dgm:spPr/>
    </dgm:pt>
    <dgm:pt modelId="{9222B95E-E7E9-4E54-821E-88C0269D99A8}" type="pres">
      <dgm:prSet presAssocID="{42DDAF52-57D2-4FB1-83CC-24A3476ED639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CC95411-43AB-42EB-AC56-3DF835191BD8}" type="pres">
      <dgm:prSet presAssocID="{84CA66B8-1977-470B-98C9-072E09AAFA44}" presName="sibTrans" presStyleCnt="0"/>
      <dgm:spPr/>
    </dgm:pt>
    <dgm:pt modelId="{E5E6314E-6B1E-4BFC-8B23-CEFB83F55CE7}" type="pres">
      <dgm:prSet presAssocID="{E2267F19-18F4-4B5A-B5B5-0BA8A85602D7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AE615AE-7F71-4C40-9481-C5CFDD7D48AF}" type="pres">
      <dgm:prSet presAssocID="{A87710B7-EB22-47DF-9713-B04FC18966C0}" presName="sibTrans" presStyleCnt="0"/>
      <dgm:spPr/>
    </dgm:pt>
    <dgm:pt modelId="{539409A8-B00F-4524-B37B-3B0FF8F3845B}" type="pres">
      <dgm:prSet presAssocID="{AA3390B7-81BF-4E12-8D54-5739306CBF80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40B32EB-52DF-4F59-B364-C73A81694F37}" type="pres">
      <dgm:prSet presAssocID="{7E4E924E-C95F-483B-B061-8C83F0970CD6}" presName="sibTrans" presStyleCnt="0"/>
      <dgm:spPr/>
    </dgm:pt>
    <dgm:pt modelId="{C8F7DE17-6AB9-4876-B9BC-252543DC9AF8}" type="pres">
      <dgm:prSet presAssocID="{10B91659-9589-498B-A968-F45AC4A2716D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701C1E3-DA0C-4BAE-B1D3-B062AEC412A5}" srcId="{AD7AE6E5-C6EE-4447-BE8E-4A842097919C}" destId="{18BDC251-660A-4232-AC68-AA204E6B47D2}" srcOrd="1" destOrd="0" parTransId="{1A8CB7B5-67C5-4720-B791-E15E2638C213}" sibTransId="{529A1F66-2ECF-48A2-BAB7-39C7462F1D3A}"/>
    <dgm:cxn modelId="{443037D2-0666-4024-A80D-3DCA3F554754}" type="presOf" srcId="{10B91659-9589-498B-A968-F45AC4A2716D}" destId="{C8F7DE17-6AB9-4876-B9BC-252543DC9AF8}" srcOrd="0" destOrd="0" presId="urn:microsoft.com/office/officeart/2005/8/layout/default"/>
    <dgm:cxn modelId="{44B00371-EE3B-40A6-BFA0-6C2F1E253C7E}" srcId="{AD7AE6E5-C6EE-4447-BE8E-4A842097919C}" destId="{1CC6E7B3-75C1-41D4-A1CE-334D83924399}" srcOrd="0" destOrd="0" parTransId="{D09B56C7-6281-466C-AEC3-3CD314B14235}" sibTransId="{8A71F0E1-1F87-45D2-868A-2B7016A9D839}"/>
    <dgm:cxn modelId="{2CCDE1F9-E4AA-44DD-8EB8-C6590FB1B739}" type="presOf" srcId="{1CC6E7B3-75C1-41D4-A1CE-334D83924399}" destId="{6C7A7BFD-4FC3-43F3-A512-EAF769A92630}" srcOrd="0" destOrd="0" presId="urn:microsoft.com/office/officeart/2005/8/layout/default"/>
    <dgm:cxn modelId="{19F22961-E82E-44B9-B65D-65FECCE53795}" type="presOf" srcId="{42DDAF52-57D2-4FB1-83CC-24A3476ED639}" destId="{9222B95E-E7E9-4E54-821E-88C0269D99A8}" srcOrd="0" destOrd="0" presId="urn:microsoft.com/office/officeart/2005/8/layout/default"/>
    <dgm:cxn modelId="{D52FE2D9-FF5F-436D-86AB-345F61872E3D}" srcId="{AD7AE6E5-C6EE-4447-BE8E-4A842097919C}" destId="{10B91659-9589-498B-A968-F45AC4A2716D}" srcOrd="5" destOrd="0" parTransId="{55BA0840-0A13-40BF-A948-B3A368A25486}" sibTransId="{779BE1E9-3670-4B69-8EF6-7237F8308A9A}"/>
    <dgm:cxn modelId="{1829D600-64EF-4173-B354-0BA35C2208F5}" type="presOf" srcId="{AD7AE6E5-C6EE-4447-BE8E-4A842097919C}" destId="{3A90AABB-1101-44ED-B2D4-FC17505B5BF5}" srcOrd="0" destOrd="0" presId="urn:microsoft.com/office/officeart/2005/8/layout/default"/>
    <dgm:cxn modelId="{785E4E9B-A0E8-4B5B-8965-57AA6B1EEA5C}" srcId="{AD7AE6E5-C6EE-4447-BE8E-4A842097919C}" destId="{AA3390B7-81BF-4E12-8D54-5739306CBF80}" srcOrd="4" destOrd="0" parTransId="{5E864BA5-91C9-46A4-ABFC-DF47E1D6C234}" sibTransId="{7E4E924E-C95F-483B-B061-8C83F0970CD6}"/>
    <dgm:cxn modelId="{F862FDB9-B97B-4E36-9442-9F8804730E95}" srcId="{AD7AE6E5-C6EE-4447-BE8E-4A842097919C}" destId="{E2267F19-18F4-4B5A-B5B5-0BA8A85602D7}" srcOrd="3" destOrd="0" parTransId="{37E4ADC5-352D-4FD2-9227-6B695906783D}" sibTransId="{A87710B7-EB22-47DF-9713-B04FC18966C0}"/>
    <dgm:cxn modelId="{5BBE6211-FC8E-4245-8A95-417000610A70}" type="presOf" srcId="{AA3390B7-81BF-4E12-8D54-5739306CBF80}" destId="{539409A8-B00F-4524-B37B-3B0FF8F3845B}" srcOrd="0" destOrd="0" presId="urn:microsoft.com/office/officeart/2005/8/layout/default"/>
    <dgm:cxn modelId="{A24B3203-3ADA-427B-813F-26605CF135C9}" srcId="{AD7AE6E5-C6EE-4447-BE8E-4A842097919C}" destId="{42DDAF52-57D2-4FB1-83CC-24A3476ED639}" srcOrd="2" destOrd="0" parTransId="{9FC7D419-8A87-4341-B32F-507634C15452}" sibTransId="{84CA66B8-1977-470B-98C9-072E09AAFA44}"/>
    <dgm:cxn modelId="{F85B1C46-EB8C-473A-B0CE-D65227E24718}" type="presOf" srcId="{E2267F19-18F4-4B5A-B5B5-0BA8A85602D7}" destId="{E5E6314E-6B1E-4BFC-8B23-CEFB83F55CE7}" srcOrd="0" destOrd="0" presId="urn:microsoft.com/office/officeart/2005/8/layout/default"/>
    <dgm:cxn modelId="{3D6EB742-9923-4340-8432-98E0473221F2}" type="presOf" srcId="{18BDC251-660A-4232-AC68-AA204E6B47D2}" destId="{D69C551D-02A9-4410-994D-ED17DFA5ED6D}" srcOrd="0" destOrd="0" presId="urn:microsoft.com/office/officeart/2005/8/layout/default"/>
    <dgm:cxn modelId="{2D9558B4-3388-452D-B46C-D10BC80220CA}" type="presParOf" srcId="{3A90AABB-1101-44ED-B2D4-FC17505B5BF5}" destId="{6C7A7BFD-4FC3-43F3-A512-EAF769A92630}" srcOrd="0" destOrd="0" presId="urn:microsoft.com/office/officeart/2005/8/layout/default"/>
    <dgm:cxn modelId="{FDB7CFFF-757E-4DC2-8AD8-FD3ADEAAB4BD}" type="presParOf" srcId="{3A90AABB-1101-44ED-B2D4-FC17505B5BF5}" destId="{D09B86BC-C263-45F6-85F6-1CB08C1AB716}" srcOrd="1" destOrd="0" presId="urn:microsoft.com/office/officeart/2005/8/layout/default"/>
    <dgm:cxn modelId="{4FED0F02-477C-420A-8548-D05758941932}" type="presParOf" srcId="{3A90AABB-1101-44ED-B2D4-FC17505B5BF5}" destId="{D69C551D-02A9-4410-994D-ED17DFA5ED6D}" srcOrd="2" destOrd="0" presId="urn:microsoft.com/office/officeart/2005/8/layout/default"/>
    <dgm:cxn modelId="{AAD45278-C358-4811-9449-B05951FC1EC0}" type="presParOf" srcId="{3A90AABB-1101-44ED-B2D4-FC17505B5BF5}" destId="{0C63CD44-FF2D-4833-9F41-A96908C25DF1}" srcOrd="3" destOrd="0" presId="urn:microsoft.com/office/officeart/2005/8/layout/default"/>
    <dgm:cxn modelId="{890D858A-77DE-45EC-B896-4DF2F4EEA394}" type="presParOf" srcId="{3A90AABB-1101-44ED-B2D4-FC17505B5BF5}" destId="{9222B95E-E7E9-4E54-821E-88C0269D99A8}" srcOrd="4" destOrd="0" presId="urn:microsoft.com/office/officeart/2005/8/layout/default"/>
    <dgm:cxn modelId="{96A016CF-0CCD-44C1-9B26-F830A06A90F9}" type="presParOf" srcId="{3A90AABB-1101-44ED-B2D4-FC17505B5BF5}" destId="{1CC95411-43AB-42EB-AC56-3DF835191BD8}" srcOrd="5" destOrd="0" presId="urn:microsoft.com/office/officeart/2005/8/layout/default"/>
    <dgm:cxn modelId="{F370BA2B-A434-4C82-882F-EA4131CA3A2E}" type="presParOf" srcId="{3A90AABB-1101-44ED-B2D4-FC17505B5BF5}" destId="{E5E6314E-6B1E-4BFC-8B23-CEFB83F55CE7}" srcOrd="6" destOrd="0" presId="urn:microsoft.com/office/officeart/2005/8/layout/default"/>
    <dgm:cxn modelId="{5599E80E-97AF-45BA-B239-85046D4DC4C7}" type="presParOf" srcId="{3A90AABB-1101-44ED-B2D4-FC17505B5BF5}" destId="{6AE615AE-7F71-4C40-9481-C5CFDD7D48AF}" srcOrd="7" destOrd="0" presId="urn:microsoft.com/office/officeart/2005/8/layout/default"/>
    <dgm:cxn modelId="{2C53D837-427B-4C5E-B1E7-F40E0905CE5F}" type="presParOf" srcId="{3A90AABB-1101-44ED-B2D4-FC17505B5BF5}" destId="{539409A8-B00F-4524-B37B-3B0FF8F3845B}" srcOrd="8" destOrd="0" presId="urn:microsoft.com/office/officeart/2005/8/layout/default"/>
    <dgm:cxn modelId="{BDFD37CD-55F3-41E1-8E66-36A65DF13A4C}" type="presParOf" srcId="{3A90AABB-1101-44ED-B2D4-FC17505B5BF5}" destId="{E40B32EB-52DF-4F59-B364-C73A81694F37}" srcOrd="9" destOrd="0" presId="urn:microsoft.com/office/officeart/2005/8/layout/default"/>
    <dgm:cxn modelId="{AB0298AE-607B-4773-AFE9-B694C3794B82}" type="presParOf" srcId="{3A90AABB-1101-44ED-B2D4-FC17505B5BF5}" destId="{C8F7DE17-6AB9-4876-B9BC-252543DC9AF8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AD7AE6E5-C6EE-4447-BE8E-4A842097919C}" type="doc">
      <dgm:prSet loTypeId="urn:microsoft.com/office/officeart/2005/8/layout/default" loCatId="list" qsTypeId="urn:microsoft.com/office/officeart/2005/8/quickstyle/simple2" qsCatId="simple" csTypeId="urn:microsoft.com/office/officeart/2005/8/colors/accent2_1" csCatId="accent2" phldr="1"/>
      <dgm:spPr/>
      <dgm:t>
        <a:bodyPr/>
        <a:lstStyle/>
        <a:p>
          <a:endParaRPr lang="zh-CN" altLang="en-US"/>
        </a:p>
      </dgm:t>
    </dgm:pt>
    <dgm:pt modelId="{1CC6E7B3-75C1-41D4-A1CE-334D83924399}">
      <dgm:prSet phldrT="[文本]" custT="1"/>
      <dgm:spPr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zh-CN" altLang="en-US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概念描述</a:t>
          </a:r>
          <a:endParaRPr lang="zh-CN" altLang="en-US" sz="2400" dirty="0">
            <a:solidFill>
              <a:schemeClr val="tx1">
                <a:lumMod val="50000"/>
                <a:lumOff val="50000"/>
              </a:schemeClr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D09B56C7-6281-466C-AEC3-3CD314B14235}" type="parTrans" cxnId="{44B00371-EE3B-40A6-BFA0-6C2F1E253C7E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8A71F0E1-1F87-45D2-868A-2B7016A9D839}" type="sibTrans" cxnId="{44B00371-EE3B-40A6-BFA0-6C2F1E253C7E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18BDC251-660A-4232-AC68-AA204E6B47D2}">
      <dgm:prSet phldrT="[文本]" custT="1"/>
      <dgm:spPr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zh-CN" altLang="en-US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关联分析</a:t>
          </a:r>
          <a:endParaRPr lang="zh-CN" altLang="en-US" sz="2400" dirty="0">
            <a:solidFill>
              <a:schemeClr val="tx1">
                <a:lumMod val="50000"/>
                <a:lumOff val="50000"/>
              </a:schemeClr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1A8CB7B5-67C5-4720-B791-E15E2638C213}" type="parTrans" cxnId="{0701C1E3-DA0C-4BAE-B1D3-B062AEC412A5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529A1F66-2ECF-48A2-BAB7-39C7462F1D3A}" type="sibTrans" cxnId="{0701C1E3-DA0C-4BAE-B1D3-B062AEC412A5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42DDAF52-57D2-4FB1-83CC-24A3476ED639}">
      <dgm:prSet phldrT="[文本]" custT="1"/>
      <dgm:spPr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zh-CN" altLang="en-US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分类与预测</a:t>
          </a:r>
          <a:endParaRPr lang="zh-CN" altLang="en-US" sz="2400" dirty="0">
            <a:solidFill>
              <a:schemeClr val="tx1">
                <a:lumMod val="50000"/>
                <a:lumOff val="50000"/>
              </a:schemeClr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9FC7D419-8A87-4341-B32F-507634C15452}" type="parTrans" cxnId="{A24B3203-3ADA-427B-813F-26605CF135C9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84CA66B8-1977-470B-98C9-072E09AAFA44}" type="sibTrans" cxnId="{A24B3203-3ADA-427B-813F-26605CF135C9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E2267F19-18F4-4B5A-B5B5-0BA8A85602D7}">
      <dgm:prSet phldrT="[文本]" custT="1"/>
      <dgm:spPr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zh-CN" altLang="en-US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聚类</a:t>
          </a:r>
          <a:endParaRPr lang="zh-CN" altLang="en-US" sz="2400" dirty="0">
            <a:solidFill>
              <a:schemeClr val="tx1">
                <a:lumMod val="50000"/>
                <a:lumOff val="50000"/>
              </a:schemeClr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37E4ADC5-352D-4FD2-9227-6B695906783D}" type="parTrans" cxnId="{F862FDB9-B97B-4E36-9442-9F8804730E95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A87710B7-EB22-47DF-9713-B04FC18966C0}" type="sibTrans" cxnId="{F862FDB9-B97B-4E36-9442-9F8804730E95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AA3390B7-81BF-4E12-8D54-5739306CBF80}">
      <dgm:prSet phldrT="[文本]" custT="1"/>
      <dgm:spPr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zh-CN" altLang="en-US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孤立点检测</a:t>
          </a:r>
          <a:endParaRPr lang="zh-CN" altLang="en-US" sz="2400" dirty="0">
            <a:solidFill>
              <a:schemeClr val="tx1">
                <a:lumMod val="50000"/>
                <a:lumOff val="50000"/>
              </a:schemeClr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5E864BA5-91C9-46A4-ABFC-DF47E1D6C234}" type="parTrans" cxnId="{785E4E9B-A0E8-4B5B-8965-57AA6B1EEA5C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7E4E924E-C95F-483B-B061-8C83F0970CD6}" type="sibTrans" cxnId="{785E4E9B-A0E8-4B5B-8965-57AA6B1EEA5C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10B91659-9589-498B-A968-F45AC4A2716D}">
      <dgm:prSet phldrT="[文本]" custT="1"/>
      <dgm:spPr/>
      <dgm:t>
        <a:bodyPr/>
        <a:lstStyle/>
        <a:p>
          <a:r>
            <a:rPr lang="zh-CN" altLang="en-US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rPr>
            <a:t>趋势和演变分析</a:t>
          </a:r>
          <a:endParaRPr lang="zh-CN" altLang="en-US" sz="2400" dirty="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55BA0840-0A13-40BF-A948-B3A368A25486}" type="parTrans" cxnId="{D52FE2D9-FF5F-436D-86AB-345F61872E3D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779BE1E9-3670-4B69-8EF6-7237F8308A9A}" type="sibTrans" cxnId="{D52FE2D9-FF5F-436D-86AB-345F61872E3D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3A90AABB-1101-44ED-B2D4-FC17505B5BF5}" type="pres">
      <dgm:prSet presAssocID="{AD7AE6E5-C6EE-4447-BE8E-4A842097919C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C7A7BFD-4FC3-43F3-A512-EAF769A92630}" type="pres">
      <dgm:prSet presAssocID="{1CC6E7B3-75C1-41D4-A1CE-334D83924399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09B86BC-C263-45F6-85F6-1CB08C1AB716}" type="pres">
      <dgm:prSet presAssocID="{8A71F0E1-1F87-45D2-868A-2B7016A9D839}" presName="sibTrans" presStyleCnt="0"/>
      <dgm:spPr/>
    </dgm:pt>
    <dgm:pt modelId="{D69C551D-02A9-4410-994D-ED17DFA5ED6D}" type="pres">
      <dgm:prSet presAssocID="{18BDC251-660A-4232-AC68-AA204E6B47D2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C63CD44-FF2D-4833-9F41-A96908C25DF1}" type="pres">
      <dgm:prSet presAssocID="{529A1F66-2ECF-48A2-BAB7-39C7462F1D3A}" presName="sibTrans" presStyleCnt="0"/>
      <dgm:spPr/>
    </dgm:pt>
    <dgm:pt modelId="{9222B95E-E7E9-4E54-821E-88C0269D99A8}" type="pres">
      <dgm:prSet presAssocID="{42DDAF52-57D2-4FB1-83CC-24A3476ED639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CC95411-43AB-42EB-AC56-3DF835191BD8}" type="pres">
      <dgm:prSet presAssocID="{84CA66B8-1977-470B-98C9-072E09AAFA44}" presName="sibTrans" presStyleCnt="0"/>
      <dgm:spPr/>
    </dgm:pt>
    <dgm:pt modelId="{E5E6314E-6B1E-4BFC-8B23-CEFB83F55CE7}" type="pres">
      <dgm:prSet presAssocID="{E2267F19-18F4-4B5A-B5B5-0BA8A85602D7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AE615AE-7F71-4C40-9481-C5CFDD7D48AF}" type="pres">
      <dgm:prSet presAssocID="{A87710B7-EB22-47DF-9713-B04FC18966C0}" presName="sibTrans" presStyleCnt="0"/>
      <dgm:spPr/>
    </dgm:pt>
    <dgm:pt modelId="{539409A8-B00F-4524-B37B-3B0FF8F3845B}" type="pres">
      <dgm:prSet presAssocID="{AA3390B7-81BF-4E12-8D54-5739306CBF80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40B32EB-52DF-4F59-B364-C73A81694F37}" type="pres">
      <dgm:prSet presAssocID="{7E4E924E-C95F-483B-B061-8C83F0970CD6}" presName="sibTrans" presStyleCnt="0"/>
      <dgm:spPr/>
    </dgm:pt>
    <dgm:pt modelId="{C8F7DE17-6AB9-4876-B9BC-252543DC9AF8}" type="pres">
      <dgm:prSet presAssocID="{10B91659-9589-498B-A968-F45AC4A2716D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6D53C55-690D-44AD-A7A7-9F63610DBDE2}" type="presOf" srcId="{18BDC251-660A-4232-AC68-AA204E6B47D2}" destId="{D69C551D-02A9-4410-994D-ED17DFA5ED6D}" srcOrd="0" destOrd="0" presId="urn:microsoft.com/office/officeart/2005/8/layout/default"/>
    <dgm:cxn modelId="{0701C1E3-DA0C-4BAE-B1D3-B062AEC412A5}" srcId="{AD7AE6E5-C6EE-4447-BE8E-4A842097919C}" destId="{18BDC251-660A-4232-AC68-AA204E6B47D2}" srcOrd="1" destOrd="0" parTransId="{1A8CB7B5-67C5-4720-B791-E15E2638C213}" sibTransId="{529A1F66-2ECF-48A2-BAB7-39C7462F1D3A}"/>
    <dgm:cxn modelId="{B2F8043D-1075-44E3-A69F-BFF7DA2B5304}" type="presOf" srcId="{10B91659-9589-498B-A968-F45AC4A2716D}" destId="{C8F7DE17-6AB9-4876-B9BC-252543DC9AF8}" srcOrd="0" destOrd="0" presId="urn:microsoft.com/office/officeart/2005/8/layout/default"/>
    <dgm:cxn modelId="{44B00371-EE3B-40A6-BFA0-6C2F1E253C7E}" srcId="{AD7AE6E5-C6EE-4447-BE8E-4A842097919C}" destId="{1CC6E7B3-75C1-41D4-A1CE-334D83924399}" srcOrd="0" destOrd="0" parTransId="{D09B56C7-6281-466C-AEC3-3CD314B14235}" sibTransId="{8A71F0E1-1F87-45D2-868A-2B7016A9D839}"/>
    <dgm:cxn modelId="{D52FE2D9-FF5F-436D-86AB-345F61872E3D}" srcId="{AD7AE6E5-C6EE-4447-BE8E-4A842097919C}" destId="{10B91659-9589-498B-A968-F45AC4A2716D}" srcOrd="5" destOrd="0" parTransId="{55BA0840-0A13-40BF-A948-B3A368A25486}" sibTransId="{779BE1E9-3670-4B69-8EF6-7237F8308A9A}"/>
    <dgm:cxn modelId="{785E4E9B-A0E8-4B5B-8965-57AA6B1EEA5C}" srcId="{AD7AE6E5-C6EE-4447-BE8E-4A842097919C}" destId="{AA3390B7-81BF-4E12-8D54-5739306CBF80}" srcOrd="4" destOrd="0" parTransId="{5E864BA5-91C9-46A4-ABFC-DF47E1D6C234}" sibTransId="{7E4E924E-C95F-483B-B061-8C83F0970CD6}"/>
    <dgm:cxn modelId="{3F26DCCF-C0F4-4DDD-846F-246AFB87B4DB}" type="presOf" srcId="{42DDAF52-57D2-4FB1-83CC-24A3476ED639}" destId="{9222B95E-E7E9-4E54-821E-88C0269D99A8}" srcOrd="0" destOrd="0" presId="urn:microsoft.com/office/officeart/2005/8/layout/default"/>
    <dgm:cxn modelId="{3F8D55D6-DF97-430F-93FE-2F337F78F934}" type="presOf" srcId="{E2267F19-18F4-4B5A-B5B5-0BA8A85602D7}" destId="{E5E6314E-6B1E-4BFC-8B23-CEFB83F55CE7}" srcOrd="0" destOrd="0" presId="urn:microsoft.com/office/officeart/2005/8/layout/default"/>
    <dgm:cxn modelId="{F862FDB9-B97B-4E36-9442-9F8804730E95}" srcId="{AD7AE6E5-C6EE-4447-BE8E-4A842097919C}" destId="{E2267F19-18F4-4B5A-B5B5-0BA8A85602D7}" srcOrd="3" destOrd="0" parTransId="{37E4ADC5-352D-4FD2-9227-6B695906783D}" sibTransId="{A87710B7-EB22-47DF-9713-B04FC18966C0}"/>
    <dgm:cxn modelId="{8ED81902-F00E-4589-9011-9E672322D2D1}" type="presOf" srcId="{1CC6E7B3-75C1-41D4-A1CE-334D83924399}" destId="{6C7A7BFD-4FC3-43F3-A512-EAF769A92630}" srcOrd="0" destOrd="0" presId="urn:microsoft.com/office/officeart/2005/8/layout/default"/>
    <dgm:cxn modelId="{A24B3203-3ADA-427B-813F-26605CF135C9}" srcId="{AD7AE6E5-C6EE-4447-BE8E-4A842097919C}" destId="{42DDAF52-57D2-4FB1-83CC-24A3476ED639}" srcOrd="2" destOrd="0" parTransId="{9FC7D419-8A87-4341-B32F-507634C15452}" sibTransId="{84CA66B8-1977-470B-98C9-072E09AAFA44}"/>
    <dgm:cxn modelId="{4603EF4D-DEB1-4381-98C8-E40F8C5D2AF4}" type="presOf" srcId="{AD7AE6E5-C6EE-4447-BE8E-4A842097919C}" destId="{3A90AABB-1101-44ED-B2D4-FC17505B5BF5}" srcOrd="0" destOrd="0" presId="urn:microsoft.com/office/officeart/2005/8/layout/default"/>
    <dgm:cxn modelId="{B8C6E8C5-7EE6-45FD-BB9E-FA2EE7A73D72}" type="presOf" srcId="{AA3390B7-81BF-4E12-8D54-5739306CBF80}" destId="{539409A8-B00F-4524-B37B-3B0FF8F3845B}" srcOrd="0" destOrd="0" presId="urn:microsoft.com/office/officeart/2005/8/layout/default"/>
    <dgm:cxn modelId="{2AF5C471-457E-4DED-8431-DDC0448880B3}" type="presParOf" srcId="{3A90AABB-1101-44ED-B2D4-FC17505B5BF5}" destId="{6C7A7BFD-4FC3-43F3-A512-EAF769A92630}" srcOrd="0" destOrd="0" presId="urn:microsoft.com/office/officeart/2005/8/layout/default"/>
    <dgm:cxn modelId="{83E02B61-9CD8-4078-9425-613FA5A952A4}" type="presParOf" srcId="{3A90AABB-1101-44ED-B2D4-FC17505B5BF5}" destId="{D09B86BC-C263-45F6-85F6-1CB08C1AB716}" srcOrd="1" destOrd="0" presId="urn:microsoft.com/office/officeart/2005/8/layout/default"/>
    <dgm:cxn modelId="{BC4FB238-3F68-41D8-AFA0-6CE0CF710F56}" type="presParOf" srcId="{3A90AABB-1101-44ED-B2D4-FC17505B5BF5}" destId="{D69C551D-02A9-4410-994D-ED17DFA5ED6D}" srcOrd="2" destOrd="0" presId="urn:microsoft.com/office/officeart/2005/8/layout/default"/>
    <dgm:cxn modelId="{D1104350-3DF0-4B1F-BF34-4A3B829649E4}" type="presParOf" srcId="{3A90AABB-1101-44ED-B2D4-FC17505B5BF5}" destId="{0C63CD44-FF2D-4833-9F41-A96908C25DF1}" srcOrd="3" destOrd="0" presId="urn:microsoft.com/office/officeart/2005/8/layout/default"/>
    <dgm:cxn modelId="{663CE9AC-052B-4671-AC7B-B2E0EEEF5077}" type="presParOf" srcId="{3A90AABB-1101-44ED-B2D4-FC17505B5BF5}" destId="{9222B95E-E7E9-4E54-821E-88C0269D99A8}" srcOrd="4" destOrd="0" presId="urn:microsoft.com/office/officeart/2005/8/layout/default"/>
    <dgm:cxn modelId="{2FD9D51E-468F-4CA8-8C74-6167C2AD6F62}" type="presParOf" srcId="{3A90AABB-1101-44ED-B2D4-FC17505B5BF5}" destId="{1CC95411-43AB-42EB-AC56-3DF835191BD8}" srcOrd="5" destOrd="0" presId="urn:microsoft.com/office/officeart/2005/8/layout/default"/>
    <dgm:cxn modelId="{19BDD418-89E6-41A1-ADA7-FE2BDB593EF3}" type="presParOf" srcId="{3A90AABB-1101-44ED-B2D4-FC17505B5BF5}" destId="{E5E6314E-6B1E-4BFC-8B23-CEFB83F55CE7}" srcOrd="6" destOrd="0" presId="urn:microsoft.com/office/officeart/2005/8/layout/default"/>
    <dgm:cxn modelId="{6F2D2FA3-7FBC-48DB-83EA-05F6710DFBEE}" type="presParOf" srcId="{3A90AABB-1101-44ED-B2D4-FC17505B5BF5}" destId="{6AE615AE-7F71-4C40-9481-C5CFDD7D48AF}" srcOrd="7" destOrd="0" presId="urn:microsoft.com/office/officeart/2005/8/layout/default"/>
    <dgm:cxn modelId="{99B93183-5BCE-494D-9198-B98DD4D50A8E}" type="presParOf" srcId="{3A90AABB-1101-44ED-B2D4-FC17505B5BF5}" destId="{539409A8-B00F-4524-B37B-3B0FF8F3845B}" srcOrd="8" destOrd="0" presId="urn:microsoft.com/office/officeart/2005/8/layout/default"/>
    <dgm:cxn modelId="{5EFE75D7-3F31-4493-A611-F0B99327DB2C}" type="presParOf" srcId="{3A90AABB-1101-44ED-B2D4-FC17505B5BF5}" destId="{E40B32EB-52DF-4F59-B364-C73A81694F37}" srcOrd="9" destOrd="0" presId="urn:microsoft.com/office/officeart/2005/8/layout/default"/>
    <dgm:cxn modelId="{BA95338F-C64D-46A1-AED0-396AF54EA0DB}" type="presParOf" srcId="{3A90AABB-1101-44ED-B2D4-FC17505B5BF5}" destId="{C8F7DE17-6AB9-4876-B9BC-252543DC9AF8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AD7AE6E5-C6EE-4447-BE8E-4A842097919C}" type="doc">
      <dgm:prSet loTypeId="urn:microsoft.com/office/officeart/2005/8/layout/default" loCatId="list" qsTypeId="urn:microsoft.com/office/officeart/2005/8/quickstyle/simple2" qsCatId="simple" csTypeId="urn:microsoft.com/office/officeart/2005/8/colors/accent2_1" csCatId="accent2" phldr="1"/>
      <dgm:spPr/>
      <dgm:t>
        <a:bodyPr/>
        <a:lstStyle/>
        <a:p>
          <a:endParaRPr lang="zh-CN" altLang="en-US"/>
        </a:p>
      </dgm:t>
    </dgm:pt>
    <dgm:pt modelId="{1CC6E7B3-75C1-41D4-A1CE-334D83924399}">
      <dgm:prSet phldrT="[文本]" custT="1"/>
      <dgm:spPr>
        <a:ln>
          <a:solidFill>
            <a:schemeClr val="accent2"/>
          </a:solidFill>
        </a:ln>
      </dgm:spPr>
      <dgm:t>
        <a:bodyPr/>
        <a:lstStyle/>
        <a:p>
          <a:r>
            <a:rPr lang="zh-CN" altLang="en-US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？</a:t>
          </a:r>
          <a:endParaRPr lang="zh-CN" altLang="en-US" sz="24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09B56C7-6281-466C-AEC3-3CD314B14235}" type="parTrans" cxnId="{44B00371-EE3B-40A6-BFA0-6C2F1E253C7E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A71F0E1-1F87-45D2-868A-2B7016A9D839}" type="sibTrans" cxnId="{44B00371-EE3B-40A6-BFA0-6C2F1E253C7E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8BDC251-660A-4232-AC68-AA204E6B47D2}">
      <dgm:prSet phldrT="[文本]" custT="1"/>
      <dgm:spPr>
        <a:ln>
          <a:solidFill>
            <a:schemeClr val="accent2"/>
          </a:solidFill>
        </a:ln>
      </dgm:spPr>
      <dgm:t>
        <a:bodyPr/>
        <a:lstStyle/>
        <a:p>
          <a:r>
            <a:rPr lang="zh-CN" altLang="en-US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？</a:t>
          </a:r>
          <a:endParaRPr lang="zh-CN" altLang="en-US" sz="24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A8CB7B5-67C5-4720-B791-E15E2638C213}" type="parTrans" cxnId="{0701C1E3-DA0C-4BAE-B1D3-B062AEC412A5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29A1F66-2ECF-48A2-BAB7-39C7462F1D3A}" type="sibTrans" cxnId="{0701C1E3-DA0C-4BAE-B1D3-B062AEC412A5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2DDAF52-57D2-4FB1-83CC-24A3476ED639}">
      <dgm:prSet phldrT="[文本]" custT="1"/>
      <dgm:spPr>
        <a:ln>
          <a:solidFill>
            <a:schemeClr val="accent2"/>
          </a:solidFill>
        </a:ln>
      </dgm:spPr>
      <dgm:t>
        <a:bodyPr/>
        <a:lstStyle/>
        <a:p>
          <a:r>
            <a:rPr lang="zh-CN" altLang="en-US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？</a:t>
          </a:r>
          <a:endParaRPr lang="zh-CN" altLang="en-US" sz="24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FC7D419-8A87-4341-B32F-507634C15452}" type="parTrans" cxnId="{A24B3203-3ADA-427B-813F-26605CF135C9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4CA66B8-1977-470B-98C9-072E09AAFA44}" type="sibTrans" cxnId="{A24B3203-3ADA-427B-813F-26605CF135C9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2267F19-18F4-4B5A-B5B5-0BA8A85602D7}">
      <dgm:prSet phldrT="[文本]" custT="1"/>
      <dgm:spPr>
        <a:ln>
          <a:solidFill>
            <a:schemeClr val="accent2"/>
          </a:solidFill>
        </a:ln>
      </dgm:spPr>
      <dgm:t>
        <a:bodyPr/>
        <a:lstStyle/>
        <a:p>
          <a:r>
            <a:rPr lang="en-US" altLang="zh-CN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?</a:t>
          </a:r>
          <a:endParaRPr lang="zh-CN" altLang="en-US" sz="24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7E4ADC5-352D-4FD2-9227-6B695906783D}" type="parTrans" cxnId="{F862FDB9-B97B-4E36-9442-9F8804730E95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87710B7-EB22-47DF-9713-B04FC18966C0}" type="sibTrans" cxnId="{F862FDB9-B97B-4E36-9442-9F8804730E95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3390B7-81BF-4E12-8D54-5739306CBF80}">
      <dgm:prSet phldrT="[文本]" custT="1"/>
      <dgm:spPr>
        <a:ln>
          <a:solidFill>
            <a:schemeClr val="accent2"/>
          </a:solidFill>
        </a:ln>
      </dgm:spPr>
      <dgm:t>
        <a:bodyPr/>
        <a:lstStyle/>
        <a:p>
          <a:r>
            <a:rPr lang="en-US" altLang="zh-CN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?</a:t>
          </a:r>
          <a:endParaRPr lang="zh-CN" altLang="en-US" sz="24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E864BA5-91C9-46A4-ABFC-DF47E1D6C234}" type="parTrans" cxnId="{785E4E9B-A0E8-4B5B-8965-57AA6B1EEA5C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E4E924E-C95F-483B-B061-8C83F0970CD6}" type="sibTrans" cxnId="{785E4E9B-A0E8-4B5B-8965-57AA6B1EEA5C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0B91659-9589-498B-A968-F45AC4A2716D}">
      <dgm:prSet phldrT="[文本]" custT="1"/>
      <dgm:spPr>
        <a:ln>
          <a:solidFill>
            <a:schemeClr val="accent2"/>
          </a:solidFill>
        </a:ln>
      </dgm:spPr>
      <dgm:t>
        <a:bodyPr/>
        <a:lstStyle/>
        <a:p>
          <a:r>
            <a: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？</a:t>
          </a:r>
          <a:endParaRPr lang="zh-CN" altLang="en-US" sz="2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5BA0840-0A13-40BF-A948-B3A368A25486}" type="parTrans" cxnId="{D52FE2D9-FF5F-436D-86AB-345F61872E3D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79BE1E9-3670-4B69-8EF6-7237F8308A9A}" type="sibTrans" cxnId="{D52FE2D9-FF5F-436D-86AB-345F61872E3D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A90AABB-1101-44ED-B2D4-FC17505B5BF5}" type="pres">
      <dgm:prSet presAssocID="{AD7AE6E5-C6EE-4447-BE8E-4A842097919C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C7A7BFD-4FC3-43F3-A512-EAF769A92630}" type="pres">
      <dgm:prSet presAssocID="{1CC6E7B3-75C1-41D4-A1CE-334D83924399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09B86BC-C263-45F6-85F6-1CB08C1AB716}" type="pres">
      <dgm:prSet presAssocID="{8A71F0E1-1F87-45D2-868A-2B7016A9D839}" presName="sibTrans" presStyleCnt="0"/>
      <dgm:spPr/>
    </dgm:pt>
    <dgm:pt modelId="{D69C551D-02A9-4410-994D-ED17DFA5ED6D}" type="pres">
      <dgm:prSet presAssocID="{18BDC251-660A-4232-AC68-AA204E6B47D2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C63CD44-FF2D-4833-9F41-A96908C25DF1}" type="pres">
      <dgm:prSet presAssocID="{529A1F66-2ECF-48A2-BAB7-39C7462F1D3A}" presName="sibTrans" presStyleCnt="0"/>
      <dgm:spPr/>
    </dgm:pt>
    <dgm:pt modelId="{9222B95E-E7E9-4E54-821E-88C0269D99A8}" type="pres">
      <dgm:prSet presAssocID="{42DDAF52-57D2-4FB1-83CC-24A3476ED639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CC95411-43AB-42EB-AC56-3DF835191BD8}" type="pres">
      <dgm:prSet presAssocID="{84CA66B8-1977-470B-98C9-072E09AAFA44}" presName="sibTrans" presStyleCnt="0"/>
      <dgm:spPr/>
    </dgm:pt>
    <dgm:pt modelId="{E5E6314E-6B1E-4BFC-8B23-CEFB83F55CE7}" type="pres">
      <dgm:prSet presAssocID="{E2267F19-18F4-4B5A-B5B5-0BA8A85602D7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AE615AE-7F71-4C40-9481-C5CFDD7D48AF}" type="pres">
      <dgm:prSet presAssocID="{A87710B7-EB22-47DF-9713-B04FC18966C0}" presName="sibTrans" presStyleCnt="0"/>
      <dgm:spPr/>
    </dgm:pt>
    <dgm:pt modelId="{539409A8-B00F-4524-B37B-3B0FF8F3845B}" type="pres">
      <dgm:prSet presAssocID="{AA3390B7-81BF-4E12-8D54-5739306CBF80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40B32EB-52DF-4F59-B364-C73A81694F37}" type="pres">
      <dgm:prSet presAssocID="{7E4E924E-C95F-483B-B061-8C83F0970CD6}" presName="sibTrans" presStyleCnt="0"/>
      <dgm:spPr/>
    </dgm:pt>
    <dgm:pt modelId="{C8F7DE17-6AB9-4876-B9BC-252543DC9AF8}" type="pres">
      <dgm:prSet presAssocID="{10B91659-9589-498B-A968-F45AC4A2716D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6CD2FAD-F1B2-463A-80B2-E529112B393A}" type="presOf" srcId="{42DDAF52-57D2-4FB1-83CC-24A3476ED639}" destId="{9222B95E-E7E9-4E54-821E-88C0269D99A8}" srcOrd="0" destOrd="0" presId="urn:microsoft.com/office/officeart/2005/8/layout/default"/>
    <dgm:cxn modelId="{F02FE933-E883-434F-BBE3-E4CA5D8F6677}" type="presOf" srcId="{10B91659-9589-498B-A968-F45AC4A2716D}" destId="{C8F7DE17-6AB9-4876-B9BC-252543DC9AF8}" srcOrd="0" destOrd="0" presId="urn:microsoft.com/office/officeart/2005/8/layout/default"/>
    <dgm:cxn modelId="{0701C1E3-DA0C-4BAE-B1D3-B062AEC412A5}" srcId="{AD7AE6E5-C6EE-4447-BE8E-4A842097919C}" destId="{18BDC251-660A-4232-AC68-AA204E6B47D2}" srcOrd="1" destOrd="0" parTransId="{1A8CB7B5-67C5-4720-B791-E15E2638C213}" sibTransId="{529A1F66-2ECF-48A2-BAB7-39C7462F1D3A}"/>
    <dgm:cxn modelId="{44B00371-EE3B-40A6-BFA0-6C2F1E253C7E}" srcId="{AD7AE6E5-C6EE-4447-BE8E-4A842097919C}" destId="{1CC6E7B3-75C1-41D4-A1CE-334D83924399}" srcOrd="0" destOrd="0" parTransId="{D09B56C7-6281-466C-AEC3-3CD314B14235}" sibTransId="{8A71F0E1-1F87-45D2-868A-2B7016A9D839}"/>
    <dgm:cxn modelId="{D52FE2D9-FF5F-436D-86AB-345F61872E3D}" srcId="{AD7AE6E5-C6EE-4447-BE8E-4A842097919C}" destId="{10B91659-9589-498B-A968-F45AC4A2716D}" srcOrd="5" destOrd="0" parTransId="{55BA0840-0A13-40BF-A948-B3A368A25486}" sibTransId="{779BE1E9-3670-4B69-8EF6-7237F8308A9A}"/>
    <dgm:cxn modelId="{D72BE1D0-DAFD-461E-AA0D-C0C51AE9A2CD}" type="presOf" srcId="{E2267F19-18F4-4B5A-B5B5-0BA8A85602D7}" destId="{E5E6314E-6B1E-4BFC-8B23-CEFB83F55CE7}" srcOrd="0" destOrd="0" presId="urn:microsoft.com/office/officeart/2005/8/layout/default"/>
    <dgm:cxn modelId="{785E4E9B-A0E8-4B5B-8965-57AA6B1EEA5C}" srcId="{AD7AE6E5-C6EE-4447-BE8E-4A842097919C}" destId="{AA3390B7-81BF-4E12-8D54-5739306CBF80}" srcOrd="4" destOrd="0" parTransId="{5E864BA5-91C9-46A4-ABFC-DF47E1D6C234}" sibTransId="{7E4E924E-C95F-483B-B061-8C83F0970CD6}"/>
    <dgm:cxn modelId="{F862FDB9-B97B-4E36-9442-9F8804730E95}" srcId="{AD7AE6E5-C6EE-4447-BE8E-4A842097919C}" destId="{E2267F19-18F4-4B5A-B5B5-0BA8A85602D7}" srcOrd="3" destOrd="0" parTransId="{37E4ADC5-352D-4FD2-9227-6B695906783D}" sibTransId="{A87710B7-EB22-47DF-9713-B04FC18966C0}"/>
    <dgm:cxn modelId="{A24B3203-3ADA-427B-813F-26605CF135C9}" srcId="{AD7AE6E5-C6EE-4447-BE8E-4A842097919C}" destId="{42DDAF52-57D2-4FB1-83CC-24A3476ED639}" srcOrd="2" destOrd="0" parTransId="{9FC7D419-8A87-4341-B32F-507634C15452}" sibTransId="{84CA66B8-1977-470B-98C9-072E09AAFA44}"/>
    <dgm:cxn modelId="{A157087D-C582-428D-A0CF-24DBAE5B92C9}" type="presOf" srcId="{AA3390B7-81BF-4E12-8D54-5739306CBF80}" destId="{539409A8-B00F-4524-B37B-3B0FF8F3845B}" srcOrd="0" destOrd="0" presId="urn:microsoft.com/office/officeart/2005/8/layout/default"/>
    <dgm:cxn modelId="{374548D2-FA65-403E-A370-E836FE480FDC}" type="presOf" srcId="{18BDC251-660A-4232-AC68-AA204E6B47D2}" destId="{D69C551D-02A9-4410-994D-ED17DFA5ED6D}" srcOrd="0" destOrd="0" presId="urn:microsoft.com/office/officeart/2005/8/layout/default"/>
    <dgm:cxn modelId="{E9AAD231-0A96-4394-9D3F-CC16C7BEC308}" type="presOf" srcId="{AD7AE6E5-C6EE-4447-BE8E-4A842097919C}" destId="{3A90AABB-1101-44ED-B2D4-FC17505B5BF5}" srcOrd="0" destOrd="0" presId="urn:microsoft.com/office/officeart/2005/8/layout/default"/>
    <dgm:cxn modelId="{D54CC79F-0EB0-4F51-A403-E428E0712309}" type="presOf" srcId="{1CC6E7B3-75C1-41D4-A1CE-334D83924399}" destId="{6C7A7BFD-4FC3-43F3-A512-EAF769A92630}" srcOrd="0" destOrd="0" presId="urn:microsoft.com/office/officeart/2005/8/layout/default"/>
    <dgm:cxn modelId="{CF6826A6-EF9F-4D8F-BDFD-FA103B220CE3}" type="presParOf" srcId="{3A90AABB-1101-44ED-B2D4-FC17505B5BF5}" destId="{6C7A7BFD-4FC3-43F3-A512-EAF769A92630}" srcOrd="0" destOrd="0" presId="urn:microsoft.com/office/officeart/2005/8/layout/default"/>
    <dgm:cxn modelId="{824D7343-BD4E-4E10-BA06-A29CED860A75}" type="presParOf" srcId="{3A90AABB-1101-44ED-B2D4-FC17505B5BF5}" destId="{D09B86BC-C263-45F6-85F6-1CB08C1AB716}" srcOrd="1" destOrd="0" presId="urn:microsoft.com/office/officeart/2005/8/layout/default"/>
    <dgm:cxn modelId="{DFADE6AC-ABA2-49AB-902B-AD3E38A18E0C}" type="presParOf" srcId="{3A90AABB-1101-44ED-B2D4-FC17505B5BF5}" destId="{D69C551D-02A9-4410-994D-ED17DFA5ED6D}" srcOrd="2" destOrd="0" presId="urn:microsoft.com/office/officeart/2005/8/layout/default"/>
    <dgm:cxn modelId="{9188BAA2-1C5F-47CE-B583-252BC2745F4B}" type="presParOf" srcId="{3A90AABB-1101-44ED-B2D4-FC17505B5BF5}" destId="{0C63CD44-FF2D-4833-9F41-A96908C25DF1}" srcOrd="3" destOrd="0" presId="urn:microsoft.com/office/officeart/2005/8/layout/default"/>
    <dgm:cxn modelId="{9151C87C-785B-45DF-BF97-66FA9B4DDE51}" type="presParOf" srcId="{3A90AABB-1101-44ED-B2D4-FC17505B5BF5}" destId="{9222B95E-E7E9-4E54-821E-88C0269D99A8}" srcOrd="4" destOrd="0" presId="urn:microsoft.com/office/officeart/2005/8/layout/default"/>
    <dgm:cxn modelId="{DAA578D0-1EF1-404F-9DD6-2493FC9EF8EA}" type="presParOf" srcId="{3A90AABB-1101-44ED-B2D4-FC17505B5BF5}" destId="{1CC95411-43AB-42EB-AC56-3DF835191BD8}" srcOrd="5" destOrd="0" presId="urn:microsoft.com/office/officeart/2005/8/layout/default"/>
    <dgm:cxn modelId="{8232CE26-A008-4DC2-BFB6-D94A83A2C8BC}" type="presParOf" srcId="{3A90AABB-1101-44ED-B2D4-FC17505B5BF5}" destId="{E5E6314E-6B1E-4BFC-8B23-CEFB83F55CE7}" srcOrd="6" destOrd="0" presId="urn:microsoft.com/office/officeart/2005/8/layout/default"/>
    <dgm:cxn modelId="{DA08DE1B-CC7C-412E-A7CA-6B125E5DF07C}" type="presParOf" srcId="{3A90AABB-1101-44ED-B2D4-FC17505B5BF5}" destId="{6AE615AE-7F71-4C40-9481-C5CFDD7D48AF}" srcOrd="7" destOrd="0" presId="urn:microsoft.com/office/officeart/2005/8/layout/default"/>
    <dgm:cxn modelId="{D17245F0-EA8B-43BC-9901-F5A50E75039A}" type="presParOf" srcId="{3A90AABB-1101-44ED-B2D4-FC17505B5BF5}" destId="{539409A8-B00F-4524-B37B-3B0FF8F3845B}" srcOrd="8" destOrd="0" presId="urn:microsoft.com/office/officeart/2005/8/layout/default"/>
    <dgm:cxn modelId="{CDD691EC-6248-4E7F-A1F3-150DBC5E7C56}" type="presParOf" srcId="{3A90AABB-1101-44ED-B2D4-FC17505B5BF5}" destId="{E40B32EB-52DF-4F59-B364-C73A81694F37}" srcOrd="9" destOrd="0" presId="urn:microsoft.com/office/officeart/2005/8/layout/default"/>
    <dgm:cxn modelId="{DD794AC4-6514-48B4-B928-7A61580063DD}" type="presParOf" srcId="{3A90AABB-1101-44ED-B2D4-FC17505B5BF5}" destId="{C8F7DE17-6AB9-4876-B9BC-252543DC9AF8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AD7AE6E5-C6EE-4447-BE8E-4A842097919C}" type="doc">
      <dgm:prSet loTypeId="urn:microsoft.com/office/officeart/2005/8/layout/default" loCatId="list" qsTypeId="urn:microsoft.com/office/officeart/2005/8/quickstyle/simple2" qsCatId="simple" csTypeId="urn:microsoft.com/office/officeart/2005/8/colors/accent2_1" csCatId="accent2" phldr="1"/>
      <dgm:spPr/>
      <dgm:t>
        <a:bodyPr/>
        <a:lstStyle/>
        <a:p>
          <a:endParaRPr lang="zh-CN" altLang="en-US"/>
        </a:p>
      </dgm:t>
    </dgm:pt>
    <dgm:pt modelId="{1CC6E7B3-75C1-41D4-A1CE-334D83924399}">
      <dgm:prSet phldrT="[文本]" custT="1"/>
      <dgm:spPr>
        <a:ln>
          <a:solidFill>
            <a:schemeClr val="accent2"/>
          </a:solidFill>
        </a:ln>
      </dgm:spPr>
      <dgm:t>
        <a:bodyPr/>
        <a:lstStyle/>
        <a:p>
          <a:r>
            <a:rPr lang="zh-CN" altLang="en-US" sz="2400" dirty="0" smtClean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概念描述</a:t>
          </a:r>
          <a:endParaRPr lang="zh-CN" altLang="en-US" sz="2400" dirty="0">
            <a:solidFill>
              <a:schemeClr val="tx1"/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D09B56C7-6281-466C-AEC3-3CD314B14235}" type="parTrans" cxnId="{44B00371-EE3B-40A6-BFA0-6C2F1E253C7E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8A71F0E1-1F87-45D2-868A-2B7016A9D839}" type="sibTrans" cxnId="{44B00371-EE3B-40A6-BFA0-6C2F1E253C7E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18BDC251-660A-4232-AC68-AA204E6B47D2}">
      <dgm:prSet phldrT="[文本]" custT="1"/>
      <dgm:spPr>
        <a:ln>
          <a:solidFill>
            <a:schemeClr val="accent2"/>
          </a:solidFill>
        </a:ln>
      </dgm:spPr>
      <dgm:t>
        <a:bodyPr/>
        <a:lstStyle/>
        <a:p>
          <a:r>
            <a:rPr lang="zh-CN" altLang="en-US" sz="2400" dirty="0" smtClean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关联分析</a:t>
          </a:r>
          <a:endParaRPr lang="zh-CN" altLang="en-US" sz="2400" dirty="0">
            <a:solidFill>
              <a:schemeClr val="tx1"/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1A8CB7B5-67C5-4720-B791-E15E2638C213}" type="parTrans" cxnId="{0701C1E3-DA0C-4BAE-B1D3-B062AEC412A5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529A1F66-2ECF-48A2-BAB7-39C7462F1D3A}" type="sibTrans" cxnId="{0701C1E3-DA0C-4BAE-B1D3-B062AEC412A5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42DDAF52-57D2-4FB1-83CC-24A3476ED639}">
      <dgm:prSet phldrT="[文本]" custT="1"/>
      <dgm:spPr>
        <a:ln>
          <a:solidFill>
            <a:schemeClr val="accent2"/>
          </a:solidFill>
        </a:ln>
      </dgm:spPr>
      <dgm:t>
        <a:bodyPr/>
        <a:lstStyle/>
        <a:p>
          <a:r>
            <a:rPr lang="zh-CN" altLang="en-US" sz="2400" dirty="0" smtClean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分类与预测</a:t>
          </a:r>
          <a:endParaRPr lang="zh-CN" altLang="en-US" sz="2400" dirty="0">
            <a:solidFill>
              <a:schemeClr val="tx1"/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9FC7D419-8A87-4341-B32F-507634C15452}" type="parTrans" cxnId="{A24B3203-3ADA-427B-813F-26605CF135C9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84CA66B8-1977-470B-98C9-072E09AAFA44}" type="sibTrans" cxnId="{A24B3203-3ADA-427B-813F-26605CF135C9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E2267F19-18F4-4B5A-B5B5-0BA8A85602D7}">
      <dgm:prSet phldrT="[文本]" custT="1"/>
      <dgm:spPr>
        <a:ln>
          <a:solidFill>
            <a:schemeClr val="accent2"/>
          </a:solidFill>
        </a:ln>
      </dgm:spPr>
      <dgm:t>
        <a:bodyPr/>
        <a:lstStyle/>
        <a:p>
          <a:r>
            <a:rPr lang="zh-CN" altLang="en-US" sz="2400" dirty="0" smtClean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聚类</a:t>
          </a:r>
          <a:endParaRPr lang="zh-CN" altLang="en-US" sz="2400" dirty="0">
            <a:solidFill>
              <a:schemeClr val="tx1"/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37E4ADC5-352D-4FD2-9227-6B695906783D}" type="parTrans" cxnId="{F862FDB9-B97B-4E36-9442-9F8804730E95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A87710B7-EB22-47DF-9713-B04FC18966C0}" type="sibTrans" cxnId="{F862FDB9-B97B-4E36-9442-9F8804730E95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AA3390B7-81BF-4E12-8D54-5739306CBF80}">
      <dgm:prSet phldrT="[文本]" custT="1"/>
      <dgm:spPr>
        <a:ln>
          <a:solidFill>
            <a:schemeClr val="accent2"/>
          </a:solidFill>
        </a:ln>
      </dgm:spPr>
      <dgm:t>
        <a:bodyPr/>
        <a:lstStyle/>
        <a:p>
          <a:r>
            <a:rPr lang="zh-CN" altLang="en-US" sz="2400" dirty="0" smtClean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孤立点检测</a:t>
          </a:r>
          <a:endParaRPr lang="zh-CN" altLang="en-US" sz="2400" dirty="0">
            <a:solidFill>
              <a:schemeClr val="tx1"/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5E864BA5-91C9-46A4-ABFC-DF47E1D6C234}" type="parTrans" cxnId="{785E4E9B-A0E8-4B5B-8965-57AA6B1EEA5C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7E4E924E-C95F-483B-B061-8C83F0970CD6}" type="sibTrans" cxnId="{785E4E9B-A0E8-4B5B-8965-57AA6B1EEA5C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10B91659-9589-498B-A968-F45AC4A2716D}">
      <dgm:prSet phldrT="[文本]" custT="1"/>
      <dgm:spPr/>
      <dgm:t>
        <a:bodyPr/>
        <a:lstStyle/>
        <a:p>
          <a:r>
            <a:rPr lang="zh-CN" altLang="en-US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rPr>
            <a:t>趋势和演变分析</a:t>
          </a:r>
          <a:endParaRPr lang="zh-CN" altLang="en-US" sz="2400" dirty="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55BA0840-0A13-40BF-A948-B3A368A25486}" type="parTrans" cxnId="{D52FE2D9-FF5F-436D-86AB-345F61872E3D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779BE1E9-3670-4B69-8EF6-7237F8308A9A}" type="sibTrans" cxnId="{D52FE2D9-FF5F-436D-86AB-345F61872E3D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3A90AABB-1101-44ED-B2D4-FC17505B5BF5}" type="pres">
      <dgm:prSet presAssocID="{AD7AE6E5-C6EE-4447-BE8E-4A842097919C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C7A7BFD-4FC3-43F3-A512-EAF769A92630}" type="pres">
      <dgm:prSet presAssocID="{1CC6E7B3-75C1-41D4-A1CE-334D83924399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09B86BC-C263-45F6-85F6-1CB08C1AB716}" type="pres">
      <dgm:prSet presAssocID="{8A71F0E1-1F87-45D2-868A-2B7016A9D839}" presName="sibTrans" presStyleCnt="0"/>
      <dgm:spPr/>
    </dgm:pt>
    <dgm:pt modelId="{D69C551D-02A9-4410-994D-ED17DFA5ED6D}" type="pres">
      <dgm:prSet presAssocID="{18BDC251-660A-4232-AC68-AA204E6B47D2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C63CD44-FF2D-4833-9F41-A96908C25DF1}" type="pres">
      <dgm:prSet presAssocID="{529A1F66-2ECF-48A2-BAB7-39C7462F1D3A}" presName="sibTrans" presStyleCnt="0"/>
      <dgm:spPr/>
    </dgm:pt>
    <dgm:pt modelId="{9222B95E-E7E9-4E54-821E-88C0269D99A8}" type="pres">
      <dgm:prSet presAssocID="{42DDAF52-57D2-4FB1-83CC-24A3476ED639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CC95411-43AB-42EB-AC56-3DF835191BD8}" type="pres">
      <dgm:prSet presAssocID="{84CA66B8-1977-470B-98C9-072E09AAFA44}" presName="sibTrans" presStyleCnt="0"/>
      <dgm:spPr/>
    </dgm:pt>
    <dgm:pt modelId="{E5E6314E-6B1E-4BFC-8B23-CEFB83F55CE7}" type="pres">
      <dgm:prSet presAssocID="{E2267F19-18F4-4B5A-B5B5-0BA8A85602D7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AE615AE-7F71-4C40-9481-C5CFDD7D48AF}" type="pres">
      <dgm:prSet presAssocID="{A87710B7-EB22-47DF-9713-B04FC18966C0}" presName="sibTrans" presStyleCnt="0"/>
      <dgm:spPr/>
    </dgm:pt>
    <dgm:pt modelId="{539409A8-B00F-4524-B37B-3B0FF8F3845B}" type="pres">
      <dgm:prSet presAssocID="{AA3390B7-81BF-4E12-8D54-5739306CBF80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40B32EB-52DF-4F59-B364-C73A81694F37}" type="pres">
      <dgm:prSet presAssocID="{7E4E924E-C95F-483B-B061-8C83F0970CD6}" presName="sibTrans" presStyleCnt="0"/>
      <dgm:spPr/>
    </dgm:pt>
    <dgm:pt modelId="{C8F7DE17-6AB9-4876-B9BC-252543DC9AF8}" type="pres">
      <dgm:prSet presAssocID="{10B91659-9589-498B-A968-F45AC4A2716D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701C1E3-DA0C-4BAE-B1D3-B062AEC412A5}" srcId="{AD7AE6E5-C6EE-4447-BE8E-4A842097919C}" destId="{18BDC251-660A-4232-AC68-AA204E6B47D2}" srcOrd="1" destOrd="0" parTransId="{1A8CB7B5-67C5-4720-B791-E15E2638C213}" sibTransId="{529A1F66-2ECF-48A2-BAB7-39C7462F1D3A}"/>
    <dgm:cxn modelId="{44B00371-EE3B-40A6-BFA0-6C2F1E253C7E}" srcId="{AD7AE6E5-C6EE-4447-BE8E-4A842097919C}" destId="{1CC6E7B3-75C1-41D4-A1CE-334D83924399}" srcOrd="0" destOrd="0" parTransId="{D09B56C7-6281-466C-AEC3-3CD314B14235}" sibTransId="{8A71F0E1-1F87-45D2-868A-2B7016A9D839}"/>
    <dgm:cxn modelId="{D52FE2D9-FF5F-436D-86AB-345F61872E3D}" srcId="{AD7AE6E5-C6EE-4447-BE8E-4A842097919C}" destId="{10B91659-9589-498B-A968-F45AC4A2716D}" srcOrd="5" destOrd="0" parTransId="{55BA0840-0A13-40BF-A948-B3A368A25486}" sibTransId="{779BE1E9-3670-4B69-8EF6-7237F8308A9A}"/>
    <dgm:cxn modelId="{9CB13033-666F-432D-94DF-6A365DD02371}" type="presOf" srcId="{42DDAF52-57D2-4FB1-83CC-24A3476ED639}" destId="{9222B95E-E7E9-4E54-821E-88C0269D99A8}" srcOrd="0" destOrd="0" presId="urn:microsoft.com/office/officeart/2005/8/layout/default"/>
    <dgm:cxn modelId="{785E4E9B-A0E8-4B5B-8965-57AA6B1EEA5C}" srcId="{AD7AE6E5-C6EE-4447-BE8E-4A842097919C}" destId="{AA3390B7-81BF-4E12-8D54-5739306CBF80}" srcOrd="4" destOrd="0" parTransId="{5E864BA5-91C9-46A4-ABFC-DF47E1D6C234}" sibTransId="{7E4E924E-C95F-483B-B061-8C83F0970CD6}"/>
    <dgm:cxn modelId="{21A8E396-93E3-47B5-ADD1-D44905DDB767}" type="presOf" srcId="{E2267F19-18F4-4B5A-B5B5-0BA8A85602D7}" destId="{E5E6314E-6B1E-4BFC-8B23-CEFB83F55CE7}" srcOrd="0" destOrd="0" presId="urn:microsoft.com/office/officeart/2005/8/layout/default"/>
    <dgm:cxn modelId="{F862FDB9-B97B-4E36-9442-9F8804730E95}" srcId="{AD7AE6E5-C6EE-4447-BE8E-4A842097919C}" destId="{E2267F19-18F4-4B5A-B5B5-0BA8A85602D7}" srcOrd="3" destOrd="0" parTransId="{37E4ADC5-352D-4FD2-9227-6B695906783D}" sibTransId="{A87710B7-EB22-47DF-9713-B04FC18966C0}"/>
    <dgm:cxn modelId="{64B4BBDD-30CE-406B-8A63-10D623E3A638}" type="presOf" srcId="{AA3390B7-81BF-4E12-8D54-5739306CBF80}" destId="{539409A8-B00F-4524-B37B-3B0FF8F3845B}" srcOrd="0" destOrd="0" presId="urn:microsoft.com/office/officeart/2005/8/layout/default"/>
    <dgm:cxn modelId="{A24B3203-3ADA-427B-813F-26605CF135C9}" srcId="{AD7AE6E5-C6EE-4447-BE8E-4A842097919C}" destId="{42DDAF52-57D2-4FB1-83CC-24A3476ED639}" srcOrd="2" destOrd="0" parTransId="{9FC7D419-8A87-4341-B32F-507634C15452}" sibTransId="{84CA66B8-1977-470B-98C9-072E09AAFA44}"/>
    <dgm:cxn modelId="{7C1D7ACC-BD4F-4955-ACB9-BDDD30341A88}" type="presOf" srcId="{AD7AE6E5-C6EE-4447-BE8E-4A842097919C}" destId="{3A90AABB-1101-44ED-B2D4-FC17505B5BF5}" srcOrd="0" destOrd="0" presId="urn:microsoft.com/office/officeart/2005/8/layout/default"/>
    <dgm:cxn modelId="{257175F6-9F6E-4768-A6A4-08FEE51BFB71}" type="presOf" srcId="{1CC6E7B3-75C1-41D4-A1CE-334D83924399}" destId="{6C7A7BFD-4FC3-43F3-A512-EAF769A92630}" srcOrd="0" destOrd="0" presId="urn:microsoft.com/office/officeart/2005/8/layout/default"/>
    <dgm:cxn modelId="{33C572BD-066F-49C8-A4FC-35F8191F12D4}" type="presOf" srcId="{18BDC251-660A-4232-AC68-AA204E6B47D2}" destId="{D69C551D-02A9-4410-994D-ED17DFA5ED6D}" srcOrd="0" destOrd="0" presId="urn:microsoft.com/office/officeart/2005/8/layout/default"/>
    <dgm:cxn modelId="{A15D91AC-98CB-4393-B0DF-D31940041047}" type="presOf" srcId="{10B91659-9589-498B-A968-F45AC4A2716D}" destId="{C8F7DE17-6AB9-4876-B9BC-252543DC9AF8}" srcOrd="0" destOrd="0" presId="urn:microsoft.com/office/officeart/2005/8/layout/default"/>
    <dgm:cxn modelId="{8F23C6C2-324F-4731-B99B-19BE43A00685}" type="presParOf" srcId="{3A90AABB-1101-44ED-B2D4-FC17505B5BF5}" destId="{6C7A7BFD-4FC3-43F3-A512-EAF769A92630}" srcOrd="0" destOrd="0" presId="urn:microsoft.com/office/officeart/2005/8/layout/default"/>
    <dgm:cxn modelId="{3144A4A6-8AAE-441E-A3EE-7B8B105A4A7D}" type="presParOf" srcId="{3A90AABB-1101-44ED-B2D4-FC17505B5BF5}" destId="{D09B86BC-C263-45F6-85F6-1CB08C1AB716}" srcOrd="1" destOrd="0" presId="urn:microsoft.com/office/officeart/2005/8/layout/default"/>
    <dgm:cxn modelId="{957494ED-49D0-408F-9BC5-CE13B54CBCE9}" type="presParOf" srcId="{3A90AABB-1101-44ED-B2D4-FC17505B5BF5}" destId="{D69C551D-02A9-4410-994D-ED17DFA5ED6D}" srcOrd="2" destOrd="0" presId="urn:microsoft.com/office/officeart/2005/8/layout/default"/>
    <dgm:cxn modelId="{5874AC82-5A31-4E22-A4CE-44D7A33E1C43}" type="presParOf" srcId="{3A90AABB-1101-44ED-B2D4-FC17505B5BF5}" destId="{0C63CD44-FF2D-4833-9F41-A96908C25DF1}" srcOrd="3" destOrd="0" presId="urn:microsoft.com/office/officeart/2005/8/layout/default"/>
    <dgm:cxn modelId="{FA7836F8-A775-41A4-8F5C-895EDDFFE998}" type="presParOf" srcId="{3A90AABB-1101-44ED-B2D4-FC17505B5BF5}" destId="{9222B95E-E7E9-4E54-821E-88C0269D99A8}" srcOrd="4" destOrd="0" presId="urn:microsoft.com/office/officeart/2005/8/layout/default"/>
    <dgm:cxn modelId="{48F9B38A-A9B1-4BDC-A196-249A82FEB7F7}" type="presParOf" srcId="{3A90AABB-1101-44ED-B2D4-FC17505B5BF5}" destId="{1CC95411-43AB-42EB-AC56-3DF835191BD8}" srcOrd="5" destOrd="0" presId="urn:microsoft.com/office/officeart/2005/8/layout/default"/>
    <dgm:cxn modelId="{AF691449-8E0B-4655-9CF6-87E4398A6CBC}" type="presParOf" srcId="{3A90AABB-1101-44ED-B2D4-FC17505B5BF5}" destId="{E5E6314E-6B1E-4BFC-8B23-CEFB83F55CE7}" srcOrd="6" destOrd="0" presId="urn:microsoft.com/office/officeart/2005/8/layout/default"/>
    <dgm:cxn modelId="{5AA14591-BCBA-4949-8CA9-0EB33C5873CF}" type="presParOf" srcId="{3A90AABB-1101-44ED-B2D4-FC17505B5BF5}" destId="{6AE615AE-7F71-4C40-9481-C5CFDD7D48AF}" srcOrd="7" destOrd="0" presId="urn:microsoft.com/office/officeart/2005/8/layout/default"/>
    <dgm:cxn modelId="{6471BA99-D4D8-4D6C-BD91-FB8119DF70D6}" type="presParOf" srcId="{3A90AABB-1101-44ED-B2D4-FC17505B5BF5}" destId="{539409A8-B00F-4524-B37B-3B0FF8F3845B}" srcOrd="8" destOrd="0" presId="urn:microsoft.com/office/officeart/2005/8/layout/default"/>
    <dgm:cxn modelId="{5FFF35CB-F5D7-43F1-BF62-53A4AE5E2872}" type="presParOf" srcId="{3A90AABB-1101-44ED-B2D4-FC17505B5BF5}" destId="{E40B32EB-52DF-4F59-B364-C73A81694F37}" srcOrd="9" destOrd="0" presId="urn:microsoft.com/office/officeart/2005/8/layout/default"/>
    <dgm:cxn modelId="{0DBD5ECA-B3EB-4F76-8B3D-46F81B3BF22F}" type="presParOf" srcId="{3A90AABB-1101-44ED-B2D4-FC17505B5BF5}" destId="{C8F7DE17-6AB9-4876-B9BC-252543DC9AF8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9D86817-E93D-4144-B53A-008AFFE0C0D3}" type="doc">
      <dgm:prSet loTypeId="urn:microsoft.com/office/officeart/2005/8/layout/list1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zh-CN" altLang="en-US"/>
        </a:p>
      </dgm:t>
    </dgm:pt>
    <dgm:pt modelId="{38207588-7AE4-4E60-958B-A376BE8095D0}">
      <dgm:prSet phldrT="[文本]" custT="1"/>
      <dgm:spPr/>
      <dgm:t>
        <a:bodyPr/>
        <a:lstStyle/>
        <a:p>
          <a:r>
            <a:rPr lang="zh-CN" altLang="en-US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rPr>
            <a:t>应支持数据管理、对象管理和知识管理</a:t>
          </a:r>
          <a:endParaRPr lang="zh-CN" altLang="en-US" sz="2400" dirty="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B9990C26-E75D-4F95-BDCB-C67B68970AB0}" type="parTrans" cxnId="{2ED006C8-725E-4E40-AC6A-F0F8BEF3AD17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75D85146-A102-4BA2-AB62-671EA66EB57C}" type="sibTrans" cxnId="{2ED006C8-725E-4E40-AC6A-F0F8BEF3AD17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EF5402D3-137F-43FA-85F6-5BB6B6BF636D}">
      <dgm:prSet phldrT="[文本]" custT="1"/>
      <dgm:spPr>
        <a:ln>
          <a:noFill/>
        </a:ln>
      </dgm:spPr>
      <dgm:t>
        <a:bodyPr/>
        <a:lstStyle/>
        <a:p>
          <a:r>
            <a:rPr lang="zh-CN" altLang="en-US" sz="2400" dirty="0" smtClean="0">
              <a:solidFill>
                <a:schemeClr val="bg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必须保持或继承第二代数据库系统的技术</a:t>
          </a:r>
          <a:endParaRPr lang="zh-CN" altLang="en-US" sz="2400" dirty="0">
            <a:solidFill>
              <a:schemeClr val="bg1"/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D33E92F1-6926-42CE-BC76-13B3A16E31B2}" type="parTrans" cxnId="{CAE90EB7-8FDC-4FBF-B9AF-50442D312264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E3140D18-CB88-4C6C-B4F6-AB308E5F1AF9}" type="sibTrans" cxnId="{CAE90EB7-8FDC-4FBF-B9AF-50442D312264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91EDE972-FB00-4552-9506-975680E25735}">
      <dgm:prSet phldrT="[文本]" custT="1"/>
      <dgm:spPr>
        <a:ln>
          <a:noFill/>
        </a:ln>
      </dgm:spPr>
      <dgm:t>
        <a:bodyPr/>
        <a:lstStyle/>
        <a:p>
          <a:r>
            <a:rPr lang="zh-CN" altLang="en-US" sz="2400" dirty="0" smtClean="0">
              <a:solidFill>
                <a:schemeClr val="bg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必须对其他系统开放</a:t>
          </a:r>
          <a:endParaRPr lang="zh-CN" altLang="en-US" sz="2400" dirty="0">
            <a:solidFill>
              <a:schemeClr val="bg1"/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9EEFBF06-4E84-4778-B9AF-EFFA1D98ADAF}" type="parTrans" cxnId="{0FA0FCCE-C694-4BFB-978C-F136A4BCA533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5E5B10BF-38E8-4D6C-AD46-F3F9131C6479}" type="sibTrans" cxnId="{0FA0FCCE-C694-4BFB-978C-F136A4BCA533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71688F11-F4CB-48CE-9FE9-57BC06D4B02F}" type="pres">
      <dgm:prSet presAssocID="{69D86817-E93D-4144-B53A-008AFFE0C0D3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BDE1CBB-9135-4AD8-98A4-DE1F99DB6B6A}" type="pres">
      <dgm:prSet presAssocID="{38207588-7AE4-4E60-958B-A376BE8095D0}" presName="parentLin" presStyleCnt="0"/>
      <dgm:spPr/>
    </dgm:pt>
    <dgm:pt modelId="{9F4C988B-584A-4430-8199-33BAF0A22919}" type="pres">
      <dgm:prSet presAssocID="{38207588-7AE4-4E60-958B-A376BE8095D0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C977DF8B-3215-4D3B-8E69-30C1CEE014E0}" type="pres">
      <dgm:prSet presAssocID="{38207588-7AE4-4E60-958B-A376BE8095D0}" presName="parentText" presStyleLbl="node1" presStyleIdx="0" presStyleCnt="3" custScaleX="12556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B28E0CF-1348-4C33-BAEF-9754D1A44618}" type="pres">
      <dgm:prSet presAssocID="{38207588-7AE4-4E60-958B-A376BE8095D0}" presName="negativeSpace" presStyleCnt="0"/>
      <dgm:spPr/>
    </dgm:pt>
    <dgm:pt modelId="{3183F117-7F24-41B2-B947-5D7BA8B629AB}" type="pres">
      <dgm:prSet presAssocID="{38207588-7AE4-4E60-958B-A376BE8095D0}" presName="childText" presStyleLbl="conFgAcc1" presStyleIdx="0" presStyleCnt="3">
        <dgm:presLayoutVars>
          <dgm:bulletEnabled val="1"/>
        </dgm:presLayoutVars>
      </dgm:prSet>
      <dgm:spPr/>
    </dgm:pt>
    <dgm:pt modelId="{253C01D0-313E-44CB-B191-36025AC7CD96}" type="pres">
      <dgm:prSet presAssocID="{75D85146-A102-4BA2-AB62-671EA66EB57C}" presName="spaceBetweenRectangles" presStyleCnt="0"/>
      <dgm:spPr/>
    </dgm:pt>
    <dgm:pt modelId="{8029AFD1-2E56-44CF-9811-6DE003CC4AE6}" type="pres">
      <dgm:prSet presAssocID="{EF5402D3-137F-43FA-85F6-5BB6B6BF636D}" presName="parentLin" presStyleCnt="0"/>
      <dgm:spPr/>
    </dgm:pt>
    <dgm:pt modelId="{B170B0F2-BFD4-46D3-B3D8-780EFF352782}" type="pres">
      <dgm:prSet presAssocID="{EF5402D3-137F-43FA-85F6-5BB6B6BF636D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85783D75-E3F7-41B5-A905-4CE030CFDF4B}" type="pres">
      <dgm:prSet presAssocID="{EF5402D3-137F-43FA-85F6-5BB6B6BF636D}" presName="parentText" presStyleLbl="node1" presStyleIdx="1" presStyleCnt="3" custScaleX="12556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1BA7F1D-DD65-47BB-B407-A53331D18837}" type="pres">
      <dgm:prSet presAssocID="{EF5402D3-137F-43FA-85F6-5BB6B6BF636D}" presName="negativeSpace" presStyleCnt="0"/>
      <dgm:spPr/>
    </dgm:pt>
    <dgm:pt modelId="{F5165421-D12E-4139-89AC-644A9A1178A9}" type="pres">
      <dgm:prSet presAssocID="{EF5402D3-137F-43FA-85F6-5BB6B6BF636D}" presName="childText" presStyleLbl="conFgAcc1" presStyleIdx="1" presStyleCnt="3">
        <dgm:presLayoutVars>
          <dgm:bulletEnabled val="1"/>
        </dgm:presLayoutVars>
      </dgm:prSet>
      <dgm:spPr>
        <a:noFill/>
        <a:ln>
          <a:noFill/>
        </a:ln>
      </dgm:spPr>
    </dgm:pt>
    <dgm:pt modelId="{DA16B2DA-200B-4F4C-AFA1-CADD6F63F5B7}" type="pres">
      <dgm:prSet presAssocID="{E3140D18-CB88-4C6C-B4F6-AB308E5F1AF9}" presName="spaceBetweenRectangles" presStyleCnt="0"/>
      <dgm:spPr/>
    </dgm:pt>
    <dgm:pt modelId="{3AB65AB1-D5D5-4F5F-A99E-FA28D9D0113B}" type="pres">
      <dgm:prSet presAssocID="{91EDE972-FB00-4552-9506-975680E25735}" presName="parentLin" presStyleCnt="0"/>
      <dgm:spPr/>
    </dgm:pt>
    <dgm:pt modelId="{79E3FBCC-4CAF-42EA-9010-9CD00A8808E9}" type="pres">
      <dgm:prSet presAssocID="{91EDE972-FB00-4552-9506-975680E25735}" presName="parentLeftMargin" presStyleLbl="node1" presStyleIdx="1" presStyleCnt="3"/>
      <dgm:spPr/>
      <dgm:t>
        <a:bodyPr/>
        <a:lstStyle/>
        <a:p>
          <a:endParaRPr lang="zh-CN" altLang="en-US"/>
        </a:p>
      </dgm:t>
    </dgm:pt>
    <dgm:pt modelId="{BF1D397C-1EAF-473A-AA69-20803BC066D2}" type="pres">
      <dgm:prSet presAssocID="{91EDE972-FB00-4552-9506-975680E25735}" presName="parentText" presStyleLbl="node1" presStyleIdx="2" presStyleCnt="3" custScaleX="12556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3A5C458-A280-4B33-8473-0487B97E560B}" type="pres">
      <dgm:prSet presAssocID="{91EDE972-FB00-4552-9506-975680E25735}" presName="negativeSpace" presStyleCnt="0"/>
      <dgm:spPr/>
    </dgm:pt>
    <dgm:pt modelId="{1BEDA7CD-E9E2-4F90-A136-B02DAC9DC13F}" type="pres">
      <dgm:prSet presAssocID="{91EDE972-FB00-4552-9506-975680E25735}" presName="childText" presStyleLbl="conFgAcc1" presStyleIdx="2" presStyleCnt="3">
        <dgm:presLayoutVars>
          <dgm:bulletEnabled val="1"/>
        </dgm:presLayoutVars>
      </dgm:prSet>
      <dgm:spPr>
        <a:noFill/>
        <a:ln>
          <a:noFill/>
        </a:ln>
      </dgm:spPr>
    </dgm:pt>
  </dgm:ptLst>
  <dgm:cxnLst>
    <dgm:cxn modelId="{4F85153A-91C0-4886-A6FF-5EFC2FC92950}" type="presOf" srcId="{69D86817-E93D-4144-B53A-008AFFE0C0D3}" destId="{71688F11-F4CB-48CE-9FE9-57BC06D4B02F}" srcOrd="0" destOrd="0" presId="urn:microsoft.com/office/officeart/2005/8/layout/list1"/>
    <dgm:cxn modelId="{F6DF9E3D-11E0-4AD8-B277-A158301F813A}" type="presOf" srcId="{38207588-7AE4-4E60-958B-A376BE8095D0}" destId="{9F4C988B-584A-4430-8199-33BAF0A22919}" srcOrd="0" destOrd="0" presId="urn:microsoft.com/office/officeart/2005/8/layout/list1"/>
    <dgm:cxn modelId="{2ED006C8-725E-4E40-AC6A-F0F8BEF3AD17}" srcId="{69D86817-E93D-4144-B53A-008AFFE0C0D3}" destId="{38207588-7AE4-4E60-958B-A376BE8095D0}" srcOrd="0" destOrd="0" parTransId="{B9990C26-E75D-4F95-BDCB-C67B68970AB0}" sibTransId="{75D85146-A102-4BA2-AB62-671EA66EB57C}"/>
    <dgm:cxn modelId="{0FA0FCCE-C694-4BFB-978C-F136A4BCA533}" srcId="{69D86817-E93D-4144-B53A-008AFFE0C0D3}" destId="{91EDE972-FB00-4552-9506-975680E25735}" srcOrd="2" destOrd="0" parTransId="{9EEFBF06-4E84-4778-B9AF-EFFA1D98ADAF}" sibTransId="{5E5B10BF-38E8-4D6C-AD46-F3F9131C6479}"/>
    <dgm:cxn modelId="{E54A6FE3-AB01-4BDB-BB28-50819AE30901}" type="presOf" srcId="{EF5402D3-137F-43FA-85F6-5BB6B6BF636D}" destId="{B170B0F2-BFD4-46D3-B3D8-780EFF352782}" srcOrd="0" destOrd="0" presId="urn:microsoft.com/office/officeart/2005/8/layout/list1"/>
    <dgm:cxn modelId="{7BCC4B7C-9CBD-4B6D-BEAB-C9C207732785}" type="presOf" srcId="{91EDE972-FB00-4552-9506-975680E25735}" destId="{BF1D397C-1EAF-473A-AA69-20803BC066D2}" srcOrd="1" destOrd="0" presId="urn:microsoft.com/office/officeart/2005/8/layout/list1"/>
    <dgm:cxn modelId="{35670155-E713-4F62-AEF1-90FBE44B925A}" type="presOf" srcId="{EF5402D3-137F-43FA-85F6-5BB6B6BF636D}" destId="{85783D75-E3F7-41B5-A905-4CE030CFDF4B}" srcOrd="1" destOrd="0" presId="urn:microsoft.com/office/officeart/2005/8/layout/list1"/>
    <dgm:cxn modelId="{752E1280-3090-41AD-8E2B-56B99F701F8D}" type="presOf" srcId="{91EDE972-FB00-4552-9506-975680E25735}" destId="{79E3FBCC-4CAF-42EA-9010-9CD00A8808E9}" srcOrd="0" destOrd="0" presId="urn:microsoft.com/office/officeart/2005/8/layout/list1"/>
    <dgm:cxn modelId="{CAE90EB7-8FDC-4FBF-B9AF-50442D312264}" srcId="{69D86817-E93D-4144-B53A-008AFFE0C0D3}" destId="{EF5402D3-137F-43FA-85F6-5BB6B6BF636D}" srcOrd="1" destOrd="0" parTransId="{D33E92F1-6926-42CE-BC76-13B3A16E31B2}" sibTransId="{E3140D18-CB88-4C6C-B4F6-AB308E5F1AF9}"/>
    <dgm:cxn modelId="{FBAC6F71-B71E-4DF6-B42D-3D74C957D62C}" type="presOf" srcId="{38207588-7AE4-4E60-958B-A376BE8095D0}" destId="{C977DF8B-3215-4D3B-8E69-30C1CEE014E0}" srcOrd="1" destOrd="0" presId="urn:microsoft.com/office/officeart/2005/8/layout/list1"/>
    <dgm:cxn modelId="{46E043D4-D63D-4110-B32F-B6828F7C8C22}" type="presParOf" srcId="{71688F11-F4CB-48CE-9FE9-57BC06D4B02F}" destId="{CBDE1CBB-9135-4AD8-98A4-DE1F99DB6B6A}" srcOrd="0" destOrd="0" presId="urn:microsoft.com/office/officeart/2005/8/layout/list1"/>
    <dgm:cxn modelId="{02297BB9-66A5-44FD-8777-E0083F42718D}" type="presParOf" srcId="{CBDE1CBB-9135-4AD8-98A4-DE1F99DB6B6A}" destId="{9F4C988B-584A-4430-8199-33BAF0A22919}" srcOrd="0" destOrd="0" presId="urn:microsoft.com/office/officeart/2005/8/layout/list1"/>
    <dgm:cxn modelId="{C01F3A10-80A6-481B-B40C-59F3AEBC7C07}" type="presParOf" srcId="{CBDE1CBB-9135-4AD8-98A4-DE1F99DB6B6A}" destId="{C977DF8B-3215-4D3B-8E69-30C1CEE014E0}" srcOrd="1" destOrd="0" presId="urn:microsoft.com/office/officeart/2005/8/layout/list1"/>
    <dgm:cxn modelId="{ABCC01B6-D37C-492D-9279-E3790C4DCA60}" type="presParOf" srcId="{71688F11-F4CB-48CE-9FE9-57BC06D4B02F}" destId="{6B28E0CF-1348-4C33-BAEF-9754D1A44618}" srcOrd="1" destOrd="0" presId="urn:microsoft.com/office/officeart/2005/8/layout/list1"/>
    <dgm:cxn modelId="{F5D3C244-47FE-48C6-9D86-117F037A1AAC}" type="presParOf" srcId="{71688F11-F4CB-48CE-9FE9-57BC06D4B02F}" destId="{3183F117-7F24-41B2-B947-5D7BA8B629AB}" srcOrd="2" destOrd="0" presId="urn:microsoft.com/office/officeart/2005/8/layout/list1"/>
    <dgm:cxn modelId="{10660128-7E67-40E1-80B1-8179BBA833AD}" type="presParOf" srcId="{71688F11-F4CB-48CE-9FE9-57BC06D4B02F}" destId="{253C01D0-313E-44CB-B191-36025AC7CD96}" srcOrd="3" destOrd="0" presId="urn:microsoft.com/office/officeart/2005/8/layout/list1"/>
    <dgm:cxn modelId="{FFA66240-1F15-4E83-BA7E-016EC326ABCD}" type="presParOf" srcId="{71688F11-F4CB-48CE-9FE9-57BC06D4B02F}" destId="{8029AFD1-2E56-44CF-9811-6DE003CC4AE6}" srcOrd="4" destOrd="0" presId="urn:microsoft.com/office/officeart/2005/8/layout/list1"/>
    <dgm:cxn modelId="{9FCAE933-400B-4F20-9D3F-7C57080339E2}" type="presParOf" srcId="{8029AFD1-2E56-44CF-9811-6DE003CC4AE6}" destId="{B170B0F2-BFD4-46D3-B3D8-780EFF352782}" srcOrd="0" destOrd="0" presId="urn:microsoft.com/office/officeart/2005/8/layout/list1"/>
    <dgm:cxn modelId="{E06CBECA-F44E-41E5-8042-205E9B36CB8D}" type="presParOf" srcId="{8029AFD1-2E56-44CF-9811-6DE003CC4AE6}" destId="{85783D75-E3F7-41B5-A905-4CE030CFDF4B}" srcOrd="1" destOrd="0" presId="urn:microsoft.com/office/officeart/2005/8/layout/list1"/>
    <dgm:cxn modelId="{19C4DD11-897A-4F47-9CEC-C7C06AA826DE}" type="presParOf" srcId="{71688F11-F4CB-48CE-9FE9-57BC06D4B02F}" destId="{21BA7F1D-DD65-47BB-B407-A53331D18837}" srcOrd="5" destOrd="0" presId="urn:microsoft.com/office/officeart/2005/8/layout/list1"/>
    <dgm:cxn modelId="{5771FDFD-F7E2-4ED1-AEBA-21C8E552CF88}" type="presParOf" srcId="{71688F11-F4CB-48CE-9FE9-57BC06D4B02F}" destId="{F5165421-D12E-4139-89AC-644A9A1178A9}" srcOrd="6" destOrd="0" presId="urn:microsoft.com/office/officeart/2005/8/layout/list1"/>
    <dgm:cxn modelId="{FCEA9E53-3816-434A-BB8E-BBAE11D1E0F4}" type="presParOf" srcId="{71688F11-F4CB-48CE-9FE9-57BC06D4B02F}" destId="{DA16B2DA-200B-4F4C-AFA1-CADD6F63F5B7}" srcOrd="7" destOrd="0" presId="urn:microsoft.com/office/officeart/2005/8/layout/list1"/>
    <dgm:cxn modelId="{33D61202-E450-4655-B562-A6B7C7E5F2B0}" type="presParOf" srcId="{71688F11-F4CB-48CE-9FE9-57BC06D4B02F}" destId="{3AB65AB1-D5D5-4F5F-A99E-FA28D9D0113B}" srcOrd="8" destOrd="0" presId="urn:microsoft.com/office/officeart/2005/8/layout/list1"/>
    <dgm:cxn modelId="{B050601E-9AD8-44A2-8522-9E0F01AAF44C}" type="presParOf" srcId="{3AB65AB1-D5D5-4F5F-A99E-FA28D9D0113B}" destId="{79E3FBCC-4CAF-42EA-9010-9CD00A8808E9}" srcOrd="0" destOrd="0" presId="urn:microsoft.com/office/officeart/2005/8/layout/list1"/>
    <dgm:cxn modelId="{D9593BFD-9FC0-4CC7-9E75-B48F5AA5F766}" type="presParOf" srcId="{3AB65AB1-D5D5-4F5F-A99E-FA28D9D0113B}" destId="{BF1D397C-1EAF-473A-AA69-20803BC066D2}" srcOrd="1" destOrd="0" presId="urn:microsoft.com/office/officeart/2005/8/layout/list1"/>
    <dgm:cxn modelId="{7CE1510B-152C-4211-9AAF-2F447A13C79D}" type="presParOf" srcId="{71688F11-F4CB-48CE-9FE9-57BC06D4B02F}" destId="{83A5C458-A280-4B33-8473-0487B97E560B}" srcOrd="9" destOrd="0" presId="urn:microsoft.com/office/officeart/2005/8/layout/list1"/>
    <dgm:cxn modelId="{D33AA2C6-157E-4AF9-AAB0-A1F78F1E1CA7}" type="presParOf" srcId="{71688F11-F4CB-48CE-9FE9-57BC06D4B02F}" destId="{1BEDA7CD-E9E2-4F90-A136-B02DAC9DC13F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AD7AE6E5-C6EE-4447-BE8E-4A842097919C}" type="doc">
      <dgm:prSet loTypeId="urn:microsoft.com/office/officeart/2005/8/layout/default" loCatId="list" qsTypeId="urn:microsoft.com/office/officeart/2005/8/quickstyle/simple2" qsCatId="simple" csTypeId="urn:microsoft.com/office/officeart/2005/8/colors/accent2_1" csCatId="accent2" phldr="1"/>
      <dgm:spPr/>
      <dgm:t>
        <a:bodyPr/>
        <a:lstStyle/>
        <a:p>
          <a:endParaRPr lang="zh-CN" altLang="en-US"/>
        </a:p>
      </dgm:t>
    </dgm:pt>
    <dgm:pt modelId="{1CC6E7B3-75C1-41D4-A1CE-334D83924399}">
      <dgm:prSet phldrT="[文本]" custT="1"/>
      <dgm:spPr>
        <a:ln>
          <a:solidFill>
            <a:schemeClr val="accent2"/>
          </a:solidFill>
        </a:ln>
      </dgm:spPr>
      <dgm:t>
        <a:bodyPr/>
        <a:lstStyle/>
        <a:p>
          <a:r>
            <a:rPr lang="zh-CN" altLang="en-US" sz="2400" dirty="0" smtClean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确定业务对象</a:t>
          </a:r>
          <a:endParaRPr lang="zh-CN" altLang="en-US" sz="2400" dirty="0">
            <a:solidFill>
              <a:schemeClr val="tx1"/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D09B56C7-6281-466C-AEC3-3CD314B14235}" type="parTrans" cxnId="{44B00371-EE3B-40A6-BFA0-6C2F1E253C7E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8A71F0E1-1F87-45D2-868A-2B7016A9D839}" type="sibTrans" cxnId="{44B00371-EE3B-40A6-BFA0-6C2F1E253C7E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18BDC251-660A-4232-AC68-AA204E6B47D2}">
      <dgm:prSet phldrT="[文本]" custT="1"/>
      <dgm:spPr>
        <a:ln>
          <a:solidFill>
            <a:schemeClr val="accent2"/>
          </a:solidFill>
        </a:ln>
      </dgm:spPr>
      <dgm:t>
        <a:bodyPr/>
        <a:lstStyle/>
        <a:p>
          <a:r>
            <a:rPr lang="zh-CN" altLang="en-US" sz="2400" dirty="0" smtClean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数据的选择</a:t>
          </a:r>
          <a:endParaRPr lang="zh-CN" altLang="en-US" sz="2400" dirty="0">
            <a:solidFill>
              <a:schemeClr val="tx1"/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1A8CB7B5-67C5-4720-B791-E15E2638C213}" type="parTrans" cxnId="{0701C1E3-DA0C-4BAE-B1D3-B062AEC412A5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529A1F66-2ECF-48A2-BAB7-39C7462F1D3A}" type="sibTrans" cxnId="{0701C1E3-DA0C-4BAE-B1D3-B062AEC412A5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42DDAF52-57D2-4FB1-83CC-24A3476ED639}">
      <dgm:prSet phldrT="[文本]" custT="1"/>
      <dgm:spPr>
        <a:ln>
          <a:solidFill>
            <a:schemeClr val="accent2"/>
          </a:solidFill>
        </a:ln>
      </dgm:spPr>
      <dgm:t>
        <a:bodyPr/>
        <a:lstStyle/>
        <a:p>
          <a:r>
            <a:rPr lang="zh-CN" altLang="en-US" sz="2400" dirty="0" smtClean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数据的预处理</a:t>
          </a:r>
          <a:endParaRPr lang="zh-CN" altLang="en-US" sz="2400" dirty="0">
            <a:solidFill>
              <a:schemeClr val="tx1"/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9FC7D419-8A87-4341-B32F-507634C15452}" type="parTrans" cxnId="{A24B3203-3ADA-427B-813F-26605CF135C9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84CA66B8-1977-470B-98C9-072E09AAFA44}" type="sibTrans" cxnId="{A24B3203-3ADA-427B-813F-26605CF135C9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E2267F19-18F4-4B5A-B5B5-0BA8A85602D7}">
      <dgm:prSet phldrT="[文本]" custT="1"/>
      <dgm:spPr>
        <a:ln>
          <a:solidFill>
            <a:schemeClr val="accent2"/>
          </a:solidFill>
        </a:ln>
      </dgm:spPr>
      <dgm:t>
        <a:bodyPr/>
        <a:lstStyle/>
        <a:p>
          <a:r>
            <a:rPr lang="zh-CN" altLang="en-US" sz="2400" dirty="0" smtClean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建模</a:t>
          </a:r>
          <a:endParaRPr lang="zh-CN" altLang="en-US" sz="2400" dirty="0">
            <a:solidFill>
              <a:schemeClr val="tx1"/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37E4ADC5-352D-4FD2-9227-6B695906783D}" type="parTrans" cxnId="{F862FDB9-B97B-4E36-9442-9F8804730E95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A87710B7-EB22-47DF-9713-B04FC18966C0}" type="sibTrans" cxnId="{F862FDB9-B97B-4E36-9442-9F8804730E95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AA3390B7-81BF-4E12-8D54-5739306CBF80}">
      <dgm:prSet phldrT="[文本]" custT="1"/>
      <dgm:spPr>
        <a:ln>
          <a:solidFill>
            <a:schemeClr val="accent2"/>
          </a:solidFill>
        </a:ln>
      </dgm:spPr>
      <dgm:t>
        <a:bodyPr/>
        <a:lstStyle/>
        <a:p>
          <a:r>
            <a:rPr lang="zh-CN" altLang="en-US" sz="2400" dirty="0" smtClean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模型评估</a:t>
          </a:r>
          <a:endParaRPr lang="zh-CN" altLang="en-US" sz="2400" dirty="0">
            <a:solidFill>
              <a:schemeClr val="tx1"/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5E864BA5-91C9-46A4-ABFC-DF47E1D6C234}" type="parTrans" cxnId="{785E4E9B-A0E8-4B5B-8965-57AA6B1EEA5C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7E4E924E-C95F-483B-B061-8C83F0970CD6}" type="sibTrans" cxnId="{785E4E9B-A0E8-4B5B-8965-57AA6B1EEA5C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10B91659-9589-498B-A968-F45AC4A2716D}">
      <dgm:prSet phldrT="[文本]" custT="1"/>
      <dgm:spPr/>
      <dgm:t>
        <a:bodyPr/>
        <a:lstStyle/>
        <a:p>
          <a:r>
            <a:rPr lang="zh-CN" altLang="en-US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rPr>
            <a:t>模型部署</a:t>
          </a:r>
          <a:endParaRPr lang="zh-CN" altLang="en-US" sz="2400" dirty="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55BA0840-0A13-40BF-A948-B3A368A25486}" type="parTrans" cxnId="{D52FE2D9-FF5F-436D-86AB-345F61872E3D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779BE1E9-3670-4B69-8EF6-7237F8308A9A}" type="sibTrans" cxnId="{D52FE2D9-FF5F-436D-86AB-345F61872E3D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3A90AABB-1101-44ED-B2D4-FC17505B5BF5}" type="pres">
      <dgm:prSet presAssocID="{AD7AE6E5-C6EE-4447-BE8E-4A842097919C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C7A7BFD-4FC3-43F3-A512-EAF769A92630}" type="pres">
      <dgm:prSet presAssocID="{1CC6E7B3-75C1-41D4-A1CE-334D83924399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09B86BC-C263-45F6-85F6-1CB08C1AB716}" type="pres">
      <dgm:prSet presAssocID="{8A71F0E1-1F87-45D2-868A-2B7016A9D839}" presName="sibTrans" presStyleCnt="0"/>
      <dgm:spPr/>
    </dgm:pt>
    <dgm:pt modelId="{D69C551D-02A9-4410-994D-ED17DFA5ED6D}" type="pres">
      <dgm:prSet presAssocID="{18BDC251-660A-4232-AC68-AA204E6B47D2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C63CD44-FF2D-4833-9F41-A96908C25DF1}" type="pres">
      <dgm:prSet presAssocID="{529A1F66-2ECF-48A2-BAB7-39C7462F1D3A}" presName="sibTrans" presStyleCnt="0"/>
      <dgm:spPr/>
    </dgm:pt>
    <dgm:pt modelId="{9222B95E-E7E9-4E54-821E-88C0269D99A8}" type="pres">
      <dgm:prSet presAssocID="{42DDAF52-57D2-4FB1-83CC-24A3476ED639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CC95411-43AB-42EB-AC56-3DF835191BD8}" type="pres">
      <dgm:prSet presAssocID="{84CA66B8-1977-470B-98C9-072E09AAFA44}" presName="sibTrans" presStyleCnt="0"/>
      <dgm:spPr/>
    </dgm:pt>
    <dgm:pt modelId="{E5E6314E-6B1E-4BFC-8B23-CEFB83F55CE7}" type="pres">
      <dgm:prSet presAssocID="{E2267F19-18F4-4B5A-B5B5-0BA8A85602D7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AE615AE-7F71-4C40-9481-C5CFDD7D48AF}" type="pres">
      <dgm:prSet presAssocID="{A87710B7-EB22-47DF-9713-B04FC18966C0}" presName="sibTrans" presStyleCnt="0"/>
      <dgm:spPr/>
    </dgm:pt>
    <dgm:pt modelId="{539409A8-B00F-4524-B37B-3B0FF8F3845B}" type="pres">
      <dgm:prSet presAssocID="{AA3390B7-81BF-4E12-8D54-5739306CBF80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40B32EB-52DF-4F59-B364-C73A81694F37}" type="pres">
      <dgm:prSet presAssocID="{7E4E924E-C95F-483B-B061-8C83F0970CD6}" presName="sibTrans" presStyleCnt="0"/>
      <dgm:spPr/>
    </dgm:pt>
    <dgm:pt modelId="{C8F7DE17-6AB9-4876-B9BC-252543DC9AF8}" type="pres">
      <dgm:prSet presAssocID="{10B91659-9589-498B-A968-F45AC4A2716D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FC36A36-E495-464A-8C6F-E57172E84460}" type="presOf" srcId="{42DDAF52-57D2-4FB1-83CC-24A3476ED639}" destId="{9222B95E-E7E9-4E54-821E-88C0269D99A8}" srcOrd="0" destOrd="0" presId="urn:microsoft.com/office/officeart/2005/8/layout/default"/>
    <dgm:cxn modelId="{0701C1E3-DA0C-4BAE-B1D3-B062AEC412A5}" srcId="{AD7AE6E5-C6EE-4447-BE8E-4A842097919C}" destId="{18BDC251-660A-4232-AC68-AA204E6B47D2}" srcOrd="1" destOrd="0" parTransId="{1A8CB7B5-67C5-4720-B791-E15E2638C213}" sibTransId="{529A1F66-2ECF-48A2-BAB7-39C7462F1D3A}"/>
    <dgm:cxn modelId="{EC2EC322-1772-4DFE-BDD0-F4EE4A3FD976}" type="presOf" srcId="{18BDC251-660A-4232-AC68-AA204E6B47D2}" destId="{D69C551D-02A9-4410-994D-ED17DFA5ED6D}" srcOrd="0" destOrd="0" presId="urn:microsoft.com/office/officeart/2005/8/layout/default"/>
    <dgm:cxn modelId="{44B00371-EE3B-40A6-BFA0-6C2F1E253C7E}" srcId="{AD7AE6E5-C6EE-4447-BE8E-4A842097919C}" destId="{1CC6E7B3-75C1-41D4-A1CE-334D83924399}" srcOrd="0" destOrd="0" parTransId="{D09B56C7-6281-466C-AEC3-3CD314B14235}" sibTransId="{8A71F0E1-1F87-45D2-868A-2B7016A9D839}"/>
    <dgm:cxn modelId="{D52FE2D9-FF5F-436D-86AB-345F61872E3D}" srcId="{AD7AE6E5-C6EE-4447-BE8E-4A842097919C}" destId="{10B91659-9589-498B-A968-F45AC4A2716D}" srcOrd="5" destOrd="0" parTransId="{55BA0840-0A13-40BF-A948-B3A368A25486}" sibTransId="{779BE1E9-3670-4B69-8EF6-7237F8308A9A}"/>
    <dgm:cxn modelId="{4782DDCA-6991-4E5F-99D7-8B247160605C}" type="presOf" srcId="{AA3390B7-81BF-4E12-8D54-5739306CBF80}" destId="{539409A8-B00F-4524-B37B-3B0FF8F3845B}" srcOrd="0" destOrd="0" presId="urn:microsoft.com/office/officeart/2005/8/layout/default"/>
    <dgm:cxn modelId="{1776B1FC-8FA7-432A-817D-4101953A5760}" type="presOf" srcId="{AD7AE6E5-C6EE-4447-BE8E-4A842097919C}" destId="{3A90AABB-1101-44ED-B2D4-FC17505B5BF5}" srcOrd="0" destOrd="0" presId="urn:microsoft.com/office/officeart/2005/8/layout/default"/>
    <dgm:cxn modelId="{785E4E9B-A0E8-4B5B-8965-57AA6B1EEA5C}" srcId="{AD7AE6E5-C6EE-4447-BE8E-4A842097919C}" destId="{AA3390B7-81BF-4E12-8D54-5739306CBF80}" srcOrd="4" destOrd="0" parTransId="{5E864BA5-91C9-46A4-ABFC-DF47E1D6C234}" sibTransId="{7E4E924E-C95F-483B-B061-8C83F0970CD6}"/>
    <dgm:cxn modelId="{5EA434DB-4259-4818-B90A-B6356F5DFA46}" type="presOf" srcId="{10B91659-9589-498B-A968-F45AC4A2716D}" destId="{C8F7DE17-6AB9-4876-B9BC-252543DC9AF8}" srcOrd="0" destOrd="0" presId="urn:microsoft.com/office/officeart/2005/8/layout/default"/>
    <dgm:cxn modelId="{F862FDB9-B97B-4E36-9442-9F8804730E95}" srcId="{AD7AE6E5-C6EE-4447-BE8E-4A842097919C}" destId="{E2267F19-18F4-4B5A-B5B5-0BA8A85602D7}" srcOrd="3" destOrd="0" parTransId="{37E4ADC5-352D-4FD2-9227-6B695906783D}" sibTransId="{A87710B7-EB22-47DF-9713-B04FC18966C0}"/>
    <dgm:cxn modelId="{A24B3203-3ADA-427B-813F-26605CF135C9}" srcId="{AD7AE6E5-C6EE-4447-BE8E-4A842097919C}" destId="{42DDAF52-57D2-4FB1-83CC-24A3476ED639}" srcOrd="2" destOrd="0" parTransId="{9FC7D419-8A87-4341-B32F-507634C15452}" sibTransId="{84CA66B8-1977-470B-98C9-072E09AAFA44}"/>
    <dgm:cxn modelId="{A5D07871-3691-4873-AF82-0CA9270AFD28}" type="presOf" srcId="{1CC6E7B3-75C1-41D4-A1CE-334D83924399}" destId="{6C7A7BFD-4FC3-43F3-A512-EAF769A92630}" srcOrd="0" destOrd="0" presId="urn:microsoft.com/office/officeart/2005/8/layout/default"/>
    <dgm:cxn modelId="{89060322-B2B9-4C91-922E-5AECE023BE4D}" type="presOf" srcId="{E2267F19-18F4-4B5A-B5B5-0BA8A85602D7}" destId="{E5E6314E-6B1E-4BFC-8B23-CEFB83F55CE7}" srcOrd="0" destOrd="0" presId="urn:microsoft.com/office/officeart/2005/8/layout/default"/>
    <dgm:cxn modelId="{1CC30C10-3FC1-424D-BCF6-2CA11CEEAE93}" type="presParOf" srcId="{3A90AABB-1101-44ED-B2D4-FC17505B5BF5}" destId="{6C7A7BFD-4FC3-43F3-A512-EAF769A92630}" srcOrd="0" destOrd="0" presId="urn:microsoft.com/office/officeart/2005/8/layout/default"/>
    <dgm:cxn modelId="{2626B512-8CFE-4785-B3AE-66153E8DE817}" type="presParOf" srcId="{3A90AABB-1101-44ED-B2D4-FC17505B5BF5}" destId="{D09B86BC-C263-45F6-85F6-1CB08C1AB716}" srcOrd="1" destOrd="0" presId="urn:microsoft.com/office/officeart/2005/8/layout/default"/>
    <dgm:cxn modelId="{A7CB36AF-E3C9-47C9-BE69-F1F0A3CDE122}" type="presParOf" srcId="{3A90AABB-1101-44ED-B2D4-FC17505B5BF5}" destId="{D69C551D-02A9-4410-994D-ED17DFA5ED6D}" srcOrd="2" destOrd="0" presId="urn:microsoft.com/office/officeart/2005/8/layout/default"/>
    <dgm:cxn modelId="{B408A9E5-1E98-4C87-9208-8A77BBF10794}" type="presParOf" srcId="{3A90AABB-1101-44ED-B2D4-FC17505B5BF5}" destId="{0C63CD44-FF2D-4833-9F41-A96908C25DF1}" srcOrd="3" destOrd="0" presId="urn:microsoft.com/office/officeart/2005/8/layout/default"/>
    <dgm:cxn modelId="{3AE69085-6EBD-401E-9AE2-EA368AD5612B}" type="presParOf" srcId="{3A90AABB-1101-44ED-B2D4-FC17505B5BF5}" destId="{9222B95E-E7E9-4E54-821E-88C0269D99A8}" srcOrd="4" destOrd="0" presId="urn:microsoft.com/office/officeart/2005/8/layout/default"/>
    <dgm:cxn modelId="{C358D406-0668-439B-BDAE-2D2201A06820}" type="presParOf" srcId="{3A90AABB-1101-44ED-B2D4-FC17505B5BF5}" destId="{1CC95411-43AB-42EB-AC56-3DF835191BD8}" srcOrd="5" destOrd="0" presId="urn:microsoft.com/office/officeart/2005/8/layout/default"/>
    <dgm:cxn modelId="{9F83E616-69A7-466A-B92D-82D721B5801B}" type="presParOf" srcId="{3A90AABB-1101-44ED-B2D4-FC17505B5BF5}" destId="{E5E6314E-6B1E-4BFC-8B23-CEFB83F55CE7}" srcOrd="6" destOrd="0" presId="urn:microsoft.com/office/officeart/2005/8/layout/default"/>
    <dgm:cxn modelId="{D50B6041-FB34-4A31-9027-3499DE952F39}" type="presParOf" srcId="{3A90AABB-1101-44ED-B2D4-FC17505B5BF5}" destId="{6AE615AE-7F71-4C40-9481-C5CFDD7D48AF}" srcOrd="7" destOrd="0" presId="urn:microsoft.com/office/officeart/2005/8/layout/default"/>
    <dgm:cxn modelId="{0D1D241E-DECE-45C9-BFF2-1EA919D63397}" type="presParOf" srcId="{3A90AABB-1101-44ED-B2D4-FC17505B5BF5}" destId="{539409A8-B00F-4524-B37B-3B0FF8F3845B}" srcOrd="8" destOrd="0" presId="urn:microsoft.com/office/officeart/2005/8/layout/default"/>
    <dgm:cxn modelId="{D7A37639-8EBE-42CE-9E48-49556C69978F}" type="presParOf" srcId="{3A90AABB-1101-44ED-B2D4-FC17505B5BF5}" destId="{E40B32EB-52DF-4F59-B364-C73A81694F37}" srcOrd="9" destOrd="0" presId="urn:microsoft.com/office/officeart/2005/8/layout/default"/>
    <dgm:cxn modelId="{26EB5C3F-6DAA-4591-84B6-9AF7F56C6071}" type="presParOf" srcId="{3A90AABB-1101-44ED-B2D4-FC17505B5BF5}" destId="{C8F7DE17-6AB9-4876-B9BC-252543DC9AF8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2D0D8B01-FDE7-4F34-928A-7D9393A08240}" type="doc">
      <dgm:prSet loTypeId="urn:microsoft.com/office/officeart/2005/8/layout/default" loCatId="list" qsTypeId="urn:microsoft.com/office/officeart/2005/8/quickstyle/simple2" qsCatId="simple" csTypeId="urn:microsoft.com/office/officeart/2005/8/colors/accent2_1" csCatId="accent2" phldr="1"/>
      <dgm:spPr/>
      <dgm:t>
        <a:bodyPr/>
        <a:lstStyle/>
        <a:p>
          <a:endParaRPr lang="zh-CN" altLang="en-US"/>
        </a:p>
      </dgm:t>
    </dgm:pt>
    <dgm:pt modelId="{E96FCB80-62AF-4666-91BE-2142C2BB0A20}">
      <dgm:prSet phldrT="[文本]" custT="1"/>
      <dgm:spPr>
        <a:ln>
          <a:noFill/>
        </a:ln>
      </dgm:spPr>
      <dgm:t>
        <a:bodyPr/>
        <a:lstStyle/>
        <a:p>
          <a:r>
            <a:rPr lang="zh-CN" altLang="en-US" sz="2400" dirty="0" smtClean="0">
              <a:solidFill>
                <a:schemeClr val="bg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多样化</a:t>
          </a:r>
          <a:endParaRPr lang="zh-CN" altLang="en-US" sz="2400" dirty="0">
            <a:solidFill>
              <a:schemeClr val="bg1"/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9B6B5160-4427-4F8E-BD79-EFC9EC656C2D}" type="parTrans" cxnId="{FD458C80-BCED-4553-B98E-7714DF695F5B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3B470023-6C72-4B03-9A55-DF96263C0C1B}" type="sibTrans" cxnId="{FD458C80-BCED-4553-B98E-7714DF695F5B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18BC3A01-B1CA-46AD-BEDF-55416A7B6C26}">
      <dgm:prSet phldrT="[文本]" custT="1"/>
      <dgm:spPr>
        <a:ln>
          <a:noFill/>
        </a:ln>
      </dgm:spPr>
      <dgm:t>
        <a:bodyPr/>
        <a:lstStyle/>
        <a:p>
          <a:r>
            <a:rPr lang="zh-CN" altLang="en-US" sz="2400" dirty="0" smtClean="0">
              <a:solidFill>
                <a:schemeClr val="bg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快速化</a:t>
          </a:r>
          <a:endParaRPr lang="zh-CN" altLang="en-US" sz="2400" dirty="0">
            <a:solidFill>
              <a:schemeClr val="bg1"/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6E29DB00-BC0E-4757-829B-F2350B061881}" type="parTrans" cxnId="{F66E4B85-7D1F-47C8-AFF8-E2CF0486CDD1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86B64862-9229-4747-8681-EC41DF021AE6}" type="sibTrans" cxnId="{F66E4B85-7D1F-47C8-AFF8-E2CF0486CDD1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DC037FDC-A430-4936-9058-93CE3182E18D}">
      <dgm:prSet phldrT="[文本]" custT="1"/>
      <dgm:spPr>
        <a:ln>
          <a:noFill/>
        </a:ln>
      </dgm:spPr>
      <dgm:t>
        <a:bodyPr/>
        <a:lstStyle/>
        <a:p>
          <a:r>
            <a:rPr lang="zh-CN" altLang="en-US" sz="2400" dirty="0" smtClean="0">
              <a:solidFill>
                <a:schemeClr val="bg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价值密度低</a:t>
          </a:r>
          <a:endParaRPr lang="zh-CN" altLang="en-US" sz="2400" dirty="0">
            <a:solidFill>
              <a:schemeClr val="bg1"/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38A533E2-A135-46D7-8FD5-DE08B3AC5ACC}" type="parTrans" cxnId="{99C2C2A9-3918-4F19-BE39-4F2244297DFB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4E935DF4-1B3B-4DB3-8122-8AAE79212A08}" type="sibTrans" cxnId="{99C2C2A9-3918-4F19-BE39-4F2244297DFB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B07C777B-8B0C-415A-B0E6-EE845AF77710}" type="pres">
      <dgm:prSet presAssocID="{2D0D8B01-FDE7-4F34-928A-7D9393A08240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F9E0201-F83D-4F50-8DC3-99CB9B95086C}" type="pres">
      <dgm:prSet presAssocID="{E96FCB80-62AF-4666-91BE-2142C2BB0A20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8CC7F3F-25D6-4845-A61C-7C5ECE6C2D8E}" type="pres">
      <dgm:prSet presAssocID="{3B470023-6C72-4B03-9A55-DF96263C0C1B}" presName="sibTrans" presStyleCnt="0"/>
      <dgm:spPr/>
    </dgm:pt>
    <dgm:pt modelId="{70E21E53-1E14-4505-B0F2-4408F1523203}" type="pres">
      <dgm:prSet presAssocID="{18BC3A01-B1CA-46AD-BEDF-55416A7B6C26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C43A34F-D0A3-491A-925C-C5C557C105AE}" type="pres">
      <dgm:prSet presAssocID="{86B64862-9229-4747-8681-EC41DF021AE6}" presName="sibTrans" presStyleCnt="0"/>
      <dgm:spPr/>
    </dgm:pt>
    <dgm:pt modelId="{F57E632A-3A9C-4719-BC31-3A667BADE8A0}" type="pres">
      <dgm:prSet presAssocID="{DC037FDC-A430-4936-9058-93CE3182E18D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F136013-AE11-4D43-A5B3-53F26F2444C1}" type="presOf" srcId="{2D0D8B01-FDE7-4F34-928A-7D9393A08240}" destId="{B07C777B-8B0C-415A-B0E6-EE845AF77710}" srcOrd="0" destOrd="0" presId="urn:microsoft.com/office/officeart/2005/8/layout/default"/>
    <dgm:cxn modelId="{E012E2CC-85FD-4D7F-A81E-B715BAC6B40B}" type="presOf" srcId="{18BC3A01-B1CA-46AD-BEDF-55416A7B6C26}" destId="{70E21E53-1E14-4505-B0F2-4408F1523203}" srcOrd="0" destOrd="0" presId="urn:microsoft.com/office/officeart/2005/8/layout/default"/>
    <dgm:cxn modelId="{99C2C2A9-3918-4F19-BE39-4F2244297DFB}" srcId="{2D0D8B01-FDE7-4F34-928A-7D9393A08240}" destId="{DC037FDC-A430-4936-9058-93CE3182E18D}" srcOrd="2" destOrd="0" parTransId="{38A533E2-A135-46D7-8FD5-DE08B3AC5ACC}" sibTransId="{4E935DF4-1B3B-4DB3-8122-8AAE79212A08}"/>
    <dgm:cxn modelId="{F66E4B85-7D1F-47C8-AFF8-E2CF0486CDD1}" srcId="{2D0D8B01-FDE7-4F34-928A-7D9393A08240}" destId="{18BC3A01-B1CA-46AD-BEDF-55416A7B6C26}" srcOrd="1" destOrd="0" parTransId="{6E29DB00-BC0E-4757-829B-F2350B061881}" sibTransId="{86B64862-9229-4747-8681-EC41DF021AE6}"/>
    <dgm:cxn modelId="{FD458C80-BCED-4553-B98E-7714DF695F5B}" srcId="{2D0D8B01-FDE7-4F34-928A-7D9393A08240}" destId="{E96FCB80-62AF-4666-91BE-2142C2BB0A20}" srcOrd="0" destOrd="0" parTransId="{9B6B5160-4427-4F8E-BD79-EFC9EC656C2D}" sibTransId="{3B470023-6C72-4B03-9A55-DF96263C0C1B}"/>
    <dgm:cxn modelId="{E67C3D42-CEE3-4F92-A10C-A5DD92F62ED5}" type="presOf" srcId="{DC037FDC-A430-4936-9058-93CE3182E18D}" destId="{F57E632A-3A9C-4719-BC31-3A667BADE8A0}" srcOrd="0" destOrd="0" presId="urn:microsoft.com/office/officeart/2005/8/layout/default"/>
    <dgm:cxn modelId="{294BF927-09B4-4E37-8E7E-3EE5DF91CD9B}" type="presOf" srcId="{E96FCB80-62AF-4666-91BE-2142C2BB0A20}" destId="{AF9E0201-F83D-4F50-8DC3-99CB9B95086C}" srcOrd="0" destOrd="0" presId="urn:microsoft.com/office/officeart/2005/8/layout/default"/>
    <dgm:cxn modelId="{0C289E8B-910E-4DC6-B06B-507A64DCFB15}" type="presParOf" srcId="{B07C777B-8B0C-415A-B0E6-EE845AF77710}" destId="{AF9E0201-F83D-4F50-8DC3-99CB9B95086C}" srcOrd="0" destOrd="0" presId="urn:microsoft.com/office/officeart/2005/8/layout/default"/>
    <dgm:cxn modelId="{875E370A-16DC-4FDA-8A05-F7328A1DF0E8}" type="presParOf" srcId="{B07C777B-8B0C-415A-B0E6-EE845AF77710}" destId="{D8CC7F3F-25D6-4845-A61C-7C5ECE6C2D8E}" srcOrd="1" destOrd="0" presId="urn:microsoft.com/office/officeart/2005/8/layout/default"/>
    <dgm:cxn modelId="{0E7BDE71-1C03-4EB4-AC51-13C64AD46E2A}" type="presParOf" srcId="{B07C777B-8B0C-415A-B0E6-EE845AF77710}" destId="{70E21E53-1E14-4505-B0F2-4408F1523203}" srcOrd="2" destOrd="0" presId="urn:microsoft.com/office/officeart/2005/8/layout/default"/>
    <dgm:cxn modelId="{FE2A06F6-F828-44D5-BB25-9E5AFBD71F77}" type="presParOf" srcId="{B07C777B-8B0C-415A-B0E6-EE845AF77710}" destId="{4C43A34F-D0A3-491A-925C-C5C557C105AE}" srcOrd="3" destOrd="0" presId="urn:microsoft.com/office/officeart/2005/8/layout/default"/>
    <dgm:cxn modelId="{04C396CD-A699-4738-95B2-A5651F0A6B3D}" type="presParOf" srcId="{B07C777B-8B0C-415A-B0E6-EE845AF77710}" destId="{F57E632A-3A9C-4719-BC31-3A667BADE8A0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2D0D8B01-FDE7-4F34-928A-7D9393A08240}" type="doc">
      <dgm:prSet loTypeId="urn:microsoft.com/office/officeart/2005/8/layout/default" loCatId="list" qsTypeId="urn:microsoft.com/office/officeart/2005/8/quickstyle/simple2" qsCatId="simple" csTypeId="urn:microsoft.com/office/officeart/2005/8/colors/accent2_1" csCatId="accent2" phldr="1"/>
      <dgm:spPr/>
      <dgm:t>
        <a:bodyPr/>
        <a:lstStyle/>
        <a:p>
          <a:endParaRPr lang="zh-CN" altLang="en-US"/>
        </a:p>
      </dgm:t>
    </dgm:pt>
    <dgm:pt modelId="{5455D72F-ACD8-4D7C-9859-F1CA6023060F}">
      <dgm:prSet phldrT="[文本]" custT="1"/>
      <dgm:spPr/>
      <dgm:t>
        <a:bodyPr/>
        <a:lstStyle/>
        <a:p>
          <a:r>
            <a:rPr lang="zh-CN" altLang="en-US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rPr>
            <a:t>大量化</a:t>
          </a:r>
          <a:endParaRPr lang="zh-CN" altLang="en-US" sz="2400" dirty="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8163A304-0646-41A8-A4F4-973E5791F402}" type="parTrans" cxnId="{DF483071-3F45-4852-8544-7C82F47BB1F8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AB2279D6-2911-45ED-A09C-ADCDC427D308}" type="sibTrans" cxnId="{DF483071-3F45-4852-8544-7C82F47BB1F8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E96FCB80-62AF-4666-91BE-2142C2BB0A20}">
      <dgm:prSet phldrT="[文本]" custT="1"/>
      <dgm:spPr>
        <a:ln>
          <a:noFill/>
        </a:ln>
      </dgm:spPr>
      <dgm:t>
        <a:bodyPr/>
        <a:lstStyle/>
        <a:p>
          <a:r>
            <a:rPr lang="zh-CN" altLang="en-US" sz="2400" dirty="0" smtClean="0">
              <a:solidFill>
                <a:schemeClr val="bg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多样化</a:t>
          </a:r>
          <a:endParaRPr lang="zh-CN" altLang="en-US" sz="2400" dirty="0">
            <a:solidFill>
              <a:schemeClr val="bg1"/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9B6B5160-4427-4F8E-BD79-EFC9EC656C2D}" type="parTrans" cxnId="{FD458C80-BCED-4553-B98E-7714DF695F5B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3B470023-6C72-4B03-9A55-DF96263C0C1B}" type="sibTrans" cxnId="{FD458C80-BCED-4553-B98E-7714DF695F5B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18BC3A01-B1CA-46AD-BEDF-55416A7B6C26}">
      <dgm:prSet phldrT="[文本]" custT="1"/>
      <dgm:spPr>
        <a:ln>
          <a:noFill/>
        </a:ln>
      </dgm:spPr>
      <dgm:t>
        <a:bodyPr/>
        <a:lstStyle/>
        <a:p>
          <a:r>
            <a:rPr lang="zh-CN" altLang="en-US" sz="2400" dirty="0" smtClean="0">
              <a:solidFill>
                <a:schemeClr val="bg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快速化</a:t>
          </a:r>
          <a:endParaRPr lang="zh-CN" altLang="en-US" sz="2400" dirty="0">
            <a:solidFill>
              <a:schemeClr val="bg1"/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6E29DB00-BC0E-4757-829B-F2350B061881}" type="parTrans" cxnId="{F66E4B85-7D1F-47C8-AFF8-E2CF0486CDD1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86B64862-9229-4747-8681-EC41DF021AE6}" type="sibTrans" cxnId="{F66E4B85-7D1F-47C8-AFF8-E2CF0486CDD1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DC037FDC-A430-4936-9058-93CE3182E18D}">
      <dgm:prSet phldrT="[文本]" custT="1"/>
      <dgm:spPr>
        <a:ln>
          <a:noFill/>
        </a:ln>
      </dgm:spPr>
      <dgm:t>
        <a:bodyPr/>
        <a:lstStyle/>
        <a:p>
          <a:r>
            <a:rPr lang="zh-CN" altLang="en-US" sz="2400" dirty="0" smtClean="0">
              <a:solidFill>
                <a:schemeClr val="bg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价值密度低</a:t>
          </a:r>
          <a:endParaRPr lang="zh-CN" altLang="en-US" sz="2400" dirty="0">
            <a:solidFill>
              <a:schemeClr val="bg1"/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38A533E2-A135-46D7-8FD5-DE08B3AC5ACC}" type="parTrans" cxnId="{99C2C2A9-3918-4F19-BE39-4F2244297DFB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4E935DF4-1B3B-4DB3-8122-8AAE79212A08}" type="sibTrans" cxnId="{99C2C2A9-3918-4F19-BE39-4F2244297DFB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B07C777B-8B0C-415A-B0E6-EE845AF77710}" type="pres">
      <dgm:prSet presAssocID="{2D0D8B01-FDE7-4F34-928A-7D9393A08240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8FFCF00-3429-408F-8891-DC9386E9B7EB}" type="pres">
      <dgm:prSet presAssocID="{5455D72F-ACD8-4D7C-9859-F1CA6023060F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BA0A528-DEFC-48A8-934B-13EC9DA7B713}" type="pres">
      <dgm:prSet presAssocID="{AB2279D6-2911-45ED-A09C-ADCDC427D308}" presName="sibTrans" presStyleCnt="0"/>
      <dgm:spPr/>
    </dgm:pt>
    <dgm:pt modelId="{AF9E0201-F83D-4F50-8DC3-99CB9B95086C}" type="pres">
      <dgm:prSet presAssocID="{E96FCB80-62AF-4666-91BE-2142C2BB0A20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8CC7F3F-25D6-4845-A61C-7C5ECE6C2D8E}" type="pres">
      <dgm:prSet presAssocID="{3B470023-6C72-4B03-9A55-DF96263C0C1B}" presName="sibTrans" presStyleCnt="0"/>
      <dgm:spPr/>
    </dgm:pt>
    <dgm:pt modelId="{70E21E53-1E14-4505-B0F2-4408F1523203}" type="pres">
      <dgm:prSet presAssocID="{18BC3A01-B1CA-46AD-BEDF-55416A7B6C26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C43A34F-D0A3-491A-925C-C5C557C105AE}" type="pres">
      <dgm:prSet presAssocID="{86B64862-9229-4747-8681-EC41DF021AE6}" presName="sibTrans" presStyleCnt="0"/>
      <dgm:spPr/>
    </dgm:pt>
    <dgm:pt modelId="{F57E632A-3A9C-4719-BC31-3A667BADE8A0}" type="pres">
      <dgm:prSet presAssocID="{DC037FDC-A430-4936-9058-93CE3182E18D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CCD3698-3E12-4CB9-80BD-1C7021BCC1F7}" type="presOf" srcId="{18BC3A01-B1CA-46AD-BEDF-55416A7B6C26}" destId="{70E21E53-1E14-4505-B0F2-4408F1523203}" srcOrd="0" destOrd="0" presId="urn:microsoft.com/office/officeart/2005/8/layout/default"/>
    <dgm:cxn modelId="{99C2C2A9-3918-4F19-BE39-4F2244297DFB}" srcId="{2D0D8B01-FDE7-4F34-928A-7D9393A08240}" destId="{DC037FDC-A430-4936-9058-93CE3182E18D}" srcOrd="3" destOrd="0" parTransId="{38A533E2-A135-46D7-8FD5-DE08B3AC5ACC}" sibTransId="{4E935DF4-1B3B-4DB3-8122-8AAE79212A08}"/>
    <dgm:cxn modelId="{F66E4B85-7D1F-47C8-AFF8-E2CF0486CDD1}" srcId="{2D0D8B01-FDE7-4F34-928A-7D9393A08240}" destId="{18BC3A01-B1CA-46AD-BEDF-55416A7B6C26}" srcOrd="2" destOrd="0" parTransId="{6E29DB00-BC0E-4757-829B-F2350B061881}" sibTransId="{86B64862-9229-4747-8681-EC41DF021AE6}"/>
    <dgm:cxn modelId="{FD458C80-BCED-4553-B98E-7714DF695F5B}" srcId="{2D0D8B01-FDE7-4F34-928A-7D9393A08240}" destId="{E96FCB80-62AF-4666-91BE-2142C2BB0A20}" srcOrd="1" destOrd="0" parTransId="{9B6B5160-4427-4F8E-BD79-EFC9EC656C2D}" sibTransId="{3B470023-6C72-4B03-9A55-DF96263C0C1B}"/>
    <dgm:cxn modelId="{788456DE-3FA7-44C5-8FFA-65B39B6B321F}" type="presOf" srcId="{2D0D8B01-FDE7-4F34-928A-7D9393A08240}" destId="{B07C777B-8B0C-415A-B0E6-EE845AF77710}" srcOrd="0" destOrd="0" presId="urn:microsoft.com/office/officeart/2005/8/layout/default"/>
    <dgm:cxn modelId="{DF483071-3F45-4852-8544-7C82F47BB1F8}" srcId="{2D0D8B01-FDE7-4F34-928A-7D9393A08240}" destId="{5455D72F-ACD8-4D7C-9859-F1CA6023060F}" srcOrd="0" destOrd="0" parTransId="{8163A304-0646-41A8-A4F4-973E5791F402}" sibTransId="{AB2279D6-2911-45ED-A09C-ADCDC427D308}"/>
    <dgm:cxn modelId="{8F2BE235-3ABC-40A5-BE87-C28EF69A51B1}" type="presOf" srcId="{5455D72F-ACD8-4D7C-9859-F1CA6023060F}" destId="{D8FFCF00-3429-408F-8891-DC9386E9B7EB}" srcOrd="0" destOrd="0" presId="urn:microsoft.com/office/officeart/2005/8/layout/default"/>
    <dgm:cxn modelId="{FBD4D95D-B803-420B-B124-82479870BE65}" type="presOf" srcId="{E96FCB80-62AF-4666-91BE-2142C2BB0A20}" destId="{AF9E0201-F83D-4F50-8DC3-99CB9B95086C}" srcOrd="0" destOrd="0" presId="urn:microsoft.com/office/officeart/2005/8/layout/default"/>
    <dgm:cxn modelId="{4AFEF094-9FD0-4980-AB5B-86837C126CAC}" type="presOf" srcId="{DC037FDC-A430-4936-9058-93CE3182E18D}" destId="{F57E632A-3A9C-4719-BC31-3A667BADE8A0}" srcOrd="0" destOrd="0" presId="urn:microsoft.com/office/officeart/2005/8/layout/default"/>
    <dgm:cxn modelId="{50425B1E-1D8E-4FC7-912A-03A95A4CD141}" type="presParOf" srcId="{B07C777B-8B0C-415A-B0E6-EE845AF77710}" destId="{D8FFCF00-3429-408F-8891-DC9386E9B7EB}" srcOrd="0" destOrd="0" presId="urn:microsoft.com/office/officeart/2005/8/layout/default"/>
    <dgm:cxn modelId="{F7510E5A-E494-466F-98ED-FABB579F186E}" type="presParOf" srcId="{B07C777B-8B0C-415A-B0E6-EE845AF77710}" destId="{6BA0A528-DEFC-48A8-934B-13EC9DA7B713}" srcOrd="1" destOrd="0" presId="urn:microsoft.com/office/officeart/2005/8/layout/default"/>
    <dgm:cxn modelId="{5078B3A1-8324-4FF3-9687-42BEE90F75B9}" type="presParOf" srcId="{B07C777B-8B0C-415A-B0E6-EE845AF77710}" destId="{AF9E0201-F83D-4F50-8DC3-99CB9B95086C}" srcOrd="2" destOrd="0" presId="urn:microsoft.com/office/officeart/2005/8/layout/default"/>
    <dgm:cxn modelId="{8A5F8D60-9C06-431C-B7D5-65A49F9CC6F9}" type="presParOf" srcId="{B07C777B-8B0C-415A-B0E6-EE845AF77710}" destId="{D8CC7F3F-25D6-4845-A61C-7C5ECE6C2D8E}" srcOrd="3" destOrd="0" presId="urn:microsoft.com/office/officeart/2005/8/layout/default"/>
    <dgm:cxn modelId="{5C7491F2-8A3F-4D9D-8CF2-77DD3E8B54CE}" type="presParOf" srcId="{B07C777B-8B0C-415A-B0E6-EE845AF77710}" destId="{70E21E53-1E14-4505-B0F2-4408F1523203}" srcOrd="4" destOrd="0" presId="urn:microsoft.com/office/officeart/2005/8/layout/default"/>
    <dgm:cxn modelId="{773D5F9A-C3A7-49E2-A91D-354616A340E7}" type="presParOf" srcId="{B07C777B-8B0C-415A-B0E6-EE845AF77710}" destId="{4C43A34F-D0A3-491A-925C-C5C557C105AE}" srcOrd="5" destOrd="0" presId="urn:microsoft.com/office/officeart/2005/8/layout/default"/>
    <dgm:cxn modelId="{91CAA69C-C82E-4541-8C9B-18D10F25DB6C}" type="presParOf" srcId="{B07C777B-8B0C-415A-B0E6-EE845AF77710}" destId="{F57E632A-3A9C-4719-BC31-3A667BADE8A0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2D0D8B01-FDE7-4F34-928A-7D9393A08240}" type="doc">
      <dgm:prSet loTypeId="urn:microsoft.com/office/officeart/2005/8/layout/default" loCatId="list" qsTypeId="urn:microsoft.com/office/officeart/2005/8/quickstyle/simple2" qsCatId="simple" csTypeId="urn:microsoft.com/office/officeart/2005/8/colors/accent2_1" csCatId="accent2" phldr="1"/>
      <dgm:spPr/>
      <dgm:t>
        <a:bodyPr/>
        <a:lstStyle/>
        <a:p>
          <a:endParaRPr lang="zh-CN" altLang="en-US"/>
        </a:p>
      </dgm:t>
    </dgm:pt>
    <dgm:pt modelId="{5455D72F-ACD8-4D7C-9859-F1CA6023060F}">
      <dgm:prSet phldrT="[文本]" custT="1"/>
      <dgm:spPr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zh-CN" altLang="en-US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大量化</a:t>
          </a:r>
          <a:endParaRPr lang="zh-CN" altLang="en-US" sz="2400" dirty="0">
            <a:solidFill>
              <a:schemeClr val="tx1">
                <a:lumMod val="50000"/>
                <a:lumOff val="50000"/>
              </a:schemeClr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8163A304-0646-41A8-A4F4-973E5791F402}" type="parTrans" cxnId="{DF483071-3F45-4852-8544-7C82F47BB1F8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AB2279D6-2911-45ED-A09C-ADCDC427D308}" type="sibTrans" cxnId="{DF483071-3F45-4852-8544-7C82F47BB1F8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E96FCB80-62AF-4666-91BE-2142C2BB0A20}">
      <dgm:prSet phldrT="[文本]" custT="1"/>
      <dgm:spPr/>
      <dgm:t>
        <a:bodyPr/>
        <a:lstStyle/>
        <a:p>
          <a:r>
            <a:rPr lang="zh-CN" altLang="en-US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rPr>
            <a:t>多样化</a:t>
          </a:r>
          <a:endParaRPr lang="zh-CN" altLang="en-US" sz="2400" dirty="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9B6B5160-4427-4F8E-BD79-EFC9EC656C2D}" type="parTrans" cxnId="{FD458C80-BCED-4553-B98E-7714DF695F5B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3B470023-6C72-4B03-9A55-DF96263C0C1B}" type="sibTrans" cxnId="{FD458C80-BCED-4553-B98E-7714DF695F5B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18BC3A01-B1CA-46AD-BEDF-55416A7B6C26}">
      <dgm:prSet phldrT="[文本]" custT="1"/>
      <dgm:spPr>
        <a:ln>
          <a:noFill/>
        </a:ln>
      </dgm:spPr>
      <dgm:t>
        <a:bodyPr/>
        <a:lstStyle/>
        <a:p>
          <a:r>
            <a:rPr lang="zh-CN" altLang="en-US" sz="2400" dirty="0" smtClean="0">
              <a:solidFill>
                <a:schemeClr val="bg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快速化</a:t>
          </a:r>
          <a:endParaRPr lang="zh-CN" altLang="en-US" sz="2400" dirty="0">
            <a:solidFill>
              <a:schemeClr val="bg1"/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6E29DB00-BC0E-4757-829B-F2350B061881}" type="parTrans" cxnId="{F66E4B85-7D1F-47C8-AFF8-E2CF0486CDD1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86B64862-9229-4747-8681-EC41DF021AE6}" type="sibTrans" cxnId="{F66E4B85-7D1F-47C8-AFF8-E2CF0486CDD1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DC037FDC-A430-4936-9058-93CE3182E18D}">
      <dgm:prSet phldrT="[文本]" custT="1"/>
      <dgm:spPr>
        <a:ln>
          <a:noFill/>
        </a:ln>
      </dgm:spPr>
      <dgm:t>
        <a:bodyPr/>
        <a:lstStyle/>
        <a:p>
          <a:r>
            <a:rPr lang="zh-CN" altLang="en-US" sz="2400" dirty="0" smtClean="0">
              <a:solidFill>
                <a:schemeClr val="bg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价值密度低</a:t>
          </a:r>
          <a:endParaRPr lang="zh-CN" altLang="en-US" sz="2400" dirty="0">
            <a:solidFill>
              <a:schemeClr val="bg1"/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38A533E2-A135-46D7-8FD5-DE08B3AC5ACC}" type="parTrans" cxnId="{99C2C2A9-3918-4F19-BE39-4F2244297DFB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4E935DF4-1B3B-4DB3-8122-8AAE79212A08}" type="sibTrans" cxnId="{99C2C2A9-3918-4F19-BE39-4F2244297DFB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B07C777B-8B0C-415A-B0E6-EE845AF77710}" type="pres">
      <dgm:prSet presAssocID="{2D0D8B01-FDE7-4F34-928A-7D9393A08240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8FFCF00-3429-408F-8891-DC9386E9B7EB}" type="pres">
      <dgm:prSet presAssocID="{5455D72F-ACD8-4D7C-9859-F1CA6023060F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BA0A528-DEFC-48A8-934B-13EC9DA7B713}" type="pres">
      <dgm:prSet presAssocID="{AB2279D6-2911-45ED-A09C-ADCDC427D308}" presName="sibTrans" presStyleCnt="0"/>
      <dgm:spPr/>
    </dgm:pt>
    <dgm:pt modelId="{AF9E0201-F83D-4F50-8DC3-99CB9B95086C}" type="pres">
      <dgm:prSet presAssocID="{E96FCB80-62AF-4666-91BE-2142C2BB0A20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8CC7F3F-25D6-4845-A61C-7C5ECE6C2D8E}" type="pres">
      <dgm:prSet presAssocID="{3B470023-6C72-4B03-9A55-DF96263C0C1B}" presName="sibTrans" presStyleCnt="0"/>
      <dgm:spPr/>
    </dgm:pt>
    <dgm:pt modelId="{70E21E53-1E14-4505-B0F2-4408F1523203}" type="pres">
      <dgm:prSet presAssocID="{18BC3A01-B1CA-46AD-BEDF-55416A7B6C26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C43A34F-D0A3-491A-925C-C5C557C105AE}" type="pres">
      <dgm:prSet presAssocID="{86B64862-9229-4747-8681-EC41DF021AE6}" presName="sibTrans" presStyleCnt="0"/>
      <dgm:spPr/>
    </dgm:pt>
    <dgm:pt modelId="{F57E632A-3A9C-4719-BC31-3A667BADE8A0}" type="pres">
      <dgm:prSet presAssocID="{DC037FDC-A430-4936-9058-93CE3182E18D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66E4B85-7D1F-47C8-AFF8-E2CF0486CDD1}" srcId="{2D0D8B01-FDE7-4F34-928A-7D9393A08240}" destId="{18BC3A01-B1CA-46AD-BEDF-55416A7B6C26}" srcOrd="2" destOrd="0" parTransId="{6E29DB00-BC0E-4757-829B-F2350B061881}" sibTransId="{86B64862-9229-4747-8681-EC41DF021AE6}"/>
    <dgm:cxn modelId="{CF406131-5482-40B3-BCC5-432BC81A3817}" type="presOf" srcId="{E96FCB80-62AF-4666-91BE-2142C2BB0A20}" destId="{AF9E0201-F83D-4F50-8DC3-99CB9B95086C}" srcOrd="0" destOrd="0" presId="urn:microsoft.com/office/officeart/2005/8/layout/default"/>
    <dgm:cxn modelId="{5846CE9D-F7FB-4D4F-99A6-B5A2CC5B4B82}" type="presOf" srcId="{DC037FDC-A430-4936-9058-93CE3182E18D}" destId="{F57E632A-3A9C-4719-BC31-3A667BADE8A0}" srcOrd="0" destOrd="0" presId="urn:microsoft.com/office/officeart/2005/8/layout/default"/>
    <dgm:cxn modelId="{5B5AF25D-44DD-45F1-B7DC-E5EA450CB67B}" type="presOf" srcId="{18BC3A01-B1CA-46AD-BEDF-55416A7B6C26}" destId="{70E21E53-1E14-4505-B0F2-4408F1523203}" srcOrd="0" destOrd="0" presId="urn:microsoft.com/office/officeart/2005/8/layout/default"/>
    <dgm:cxn modelId="{D3310DF6-DD2C-4C51-81F7-B86A4972F084}" type="presOf" srcId="{2D0D8B01-FDE7-4F34-928A-7D9393A08240}" destId="{B07C777B-8B0C-415A-B0E6-EE845AF77710}" srcOrd="0" destOrd="0" presId="urn:microsoft.com/office/officeart/2005/8/layout/default"/>
    <dgm:cxn modelId="{5FD5879B-08C1-4892-9AA4-CE8DE430AAEB}" type="presOf" srcId="{5455D72F-ACD8-4D7C-9859-F1CA6023060F}" destId="{D8FFCF00-3429-408F-8891-DC9386E9B7EB}" srcOrd="0" destOrd="0" presId="urn:microsoft.com/office/officeart/2005/8/layout/default"/>
    <dgm:cxn modelId="{99C2C2A9-3918-4F19-BE39-4F2244297DFB}" srcId="{2D0D8B01-FDE7-4F34-928A-7D9393A08240}" destId="{DC037FDC-A430-4936-9058-93CE3182E18D}" srcOrd="3" destOrd="0" parTransId="{38A533E2-A135-46D7-8FD5-DE08B3AC5ACC}" sibTransId="{4E935DF4-1B3B-4DB3-8122-8AAE79212A08}"/>
    <dgm:cxn modelId="{DF483071-3F45-4852-8544-7C82F47BB1F8}" srcId="{2D0D8B01-FDE7-4F34-928A-7D9393A08240}" destId="{5455D72F-ACD8-4D7C-9859-F1CA6023060F}" srcOrd="0" destOrd="0" parTransId="{8163A304-0646-41A8-A4F4-973E5791F402}" sibTransId="{AB2279D6-2911-45ED-A09C-ADCDC427D308}"/>
    <dgm:cxn modelId="{FD458C80-BCED-4553-B98E-7714DF695F5B}" srcId="{2D0D8B01-FDE7-4F34-928A-7D9393A08240}" destId="{E96FCB80-62AF-4666-91BE-2142C2BB0A20}" srcOrd="1" destOrd="0" parTransId="{9B6B5160-4427-4F8E-BD79-EFC9EC656C2D}" sibTransId="{3B470023-6C72-4B03-9A55-DF96263C0C1B}"/>
    <dgm:cxn modelId="{82967617-5266-440E-8BAE-E2A742CB3162}" type="presParOf" srcId="{B07C777B-8B0C-415A-B0E6-EE845AF77710}" destId="{D8FFCF00-3429-408F-8891-DC9386E9B7EB}" srcOrd="0" destOrd="0" presId="urn:microsoft.com/office/officeart/2005/8/layout/default"/>
    <dgm:cxn modelId="{926D794C-68A4-4157-92E8-EEF6A8B2DF43}" type="presParOf" srcId="{B07C777B-8B0C-415A-B0E6-EE845AF77710}" destId="{6BA0A528-DEFC-48A8-934B-13EC9DA7B713}" srcOrd="1" destOrd="0" presId="urn:microsoft.com/office/officeart/2005/8/layout/default"/>
    <dgm:cxn modelId="{871ED0DF-79D5-47E9-9AA6-302DFBD5146B}" type="presParOf" srcId="{B07C777B-8B0C-415A-B0E6-EE845AF77710}" destId="{AF9E0201-F83D-4F50-8DC3-99CB9B95086C}" srcOrd="2" destOrd="0" presId="urn:microsoft.com/office/officeart/2005/8/layout/default"/>
    <dgm:cxn modelId="{CFD6C05D-B1DF-4BDA-A58A-272BF2E23F48}" type="presParOf" srcId="{B07C777B-8B0C-415A-B0E6-EE845AF77710}" destId="{D8CC7F3F-25D6-4845-A61C-7C5ECE6C2D8E}" srcOrd="3" destOrd="0" presId="urn:microsoft.com/office/officeart/2005/8/layout/default"/>
    <dgm:cxn modelId="{66906403-F4A4-4582-9EC9-C5F058BC2289}" type="presParOf" srcId="{B07C777B-8B0C-415A-B0E6-EE845AF77710}" destId="{70E21E53-1E14-4505-B0F2-4408F1523203}" srcOrd="4" destOrd="0" presId="urn:microsoft.com/office/officeart/2005/8/layout/default"/>
    <dgm:cxn modelId="{4480442D-FECE-452A-BA2E-C503FB6EE8A9}" type="presParOf" srcId="{B07C777B-8B0C-415A-B0E6-EE845AF77710}" destId="{4C43A34F-D0A3-491A-925C-C5C557C105AE}" srcOrd="5" destOrd="0" presId="urn:microsoft.com/office/officeart/2005/8/layout/default"/>
    <dgm:cxn modelId="{49B0E7E5-1D50-4E75-AF0C-EB342DF80E71}" type="presParOf" srcId="{B07C777B-8B0C-415A-B0E6-EE845AF77710}" destId="{F57E632A-3A9C-4719-BC31-3A667BADE8A0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2D0D8B01-FDE7-4F34-928A-7D9393A08240}" type="doc">
      <dgm:prSet loTypeId="urn:microsoft.com/office/officeart/2005/8/layout/default" loCatId="list" qsTypeId="urn:microsoft.com/office/officeart/2005/8/quickstyle/simple2" qsCatId="simple" csTypeId="urn:microsoft.com/office/officeart/2005/8/colors/accent2_1" csCatId="accent2" phldr="1"/>
      <dgm:spPr/>
      <dgm:t>
        <a:bodyPr/>
        <a:lstStyle/>
        <a:p>
          <a:endParaRPr lang="zh-CN" altLang="en-US"/>
        </a:p>
      </dgm:t>
    </dgm:pt>
    <dgm:pt modelId="{5455D72F-ACD8-4D7C-9859-F1CA6023060F}">
      <dgm:prSet phldrT="[文本]" custT="1"/>
      <dgm:spPr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zh-CN" altLang="en-US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大量化</a:t>
          </a:r>
          <a:endParaRPr lang="zh-CN" altLang="en-US" sz="2400" dirty="0">
            <a:solidFill>
              <a:schemeClr val="tx1">
                <a:lumMod val="50000"/>
                <a:lumOff val="50000"/>
              </a:schemeClr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8163A304-0646-41A8-A4F4-973E5791F402}" type="parTrans" cxnId="{DF483071-3F45-4852-8544-7C82F47BB1F8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AB2279D6-2911-45ED-A09C-ADCDC427D308}" type="sibTrans" cxnId="{DF483071-3F45-4852-8544-7C82F47BB1F8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E96FCB80-62AF-4666-91BE-2142C2BB0A20}">
      <dgm:prSet phldrT="[文本]" custT="1"/>
      <dgm:spPr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zh-CN" altLang="en-US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多样化</a:t>
          </a:r>
          <a:endParaRPr lang="zh-CN" altLang="en-US" sz="2400" dirty="0">
            <a:solidFill>
              <a:schemeClr val="tx1">
                <a:lumMod val="50000"/>
                <a:lumOff val="50000"/>
              </a:schemeClr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9B6B5160-4427-4F8E-BD79-EFC9EC656C2D}" type="parTrans" cxnId="{FD458C80-BCED-4553-B98E-7714DF695F5B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3B470023-6C72-4B03-9A55-DF96263C0C1B}" type="sibTrans" cxnId="{FD458C80-BCED-4553-B98E-7714DF695F5B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18BC3A01-B1CA-46AD-BEDF-55416A7B6C26}">
      <dgm:prSet phldrT="[文本]" custT="1"/>
      <dgm:spPr/>
      <dgm:t>
        <a:bodyPr/>
        <a:lstStyle/>
        <a:p>
          <a:r>
            <a:rPr lang="zh-CN" altLang="en-US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rPr>
            <a:t>快速化</a:t>
          </a:r>
          <a:endParaRPr lang="zh-CN" altLang="en-US" sz="2400" dirty="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6E29DB00-BC0E-4757-829B-F2350B061881}" type="parTrans" cxnId="{F66E4B85-7D1F-47C8-AFF8-E2CF0486CDD1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86B64862-9229-4747-8681-EC41DF021AE6}" type="sibTrans" cxnId="{F66E4B85-7D1F-47C8-AFF8-E2CF0486CDD1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DC037FDC-A430-4936-9058-93CE3182E18D}">
      <dgm:prSet phldrT="[文本]" custT="1"/>
      <dgm:spPr>
        <a:noFill/>
        <a:ln>
          <a:noFill/>
        </a:ln>
      </dgm:spPr>
      <dgm:t>
        <a:bodyPr/>
        <a:lstStyle/>
        <a:p>
          <a:r>
            <a:rPr lang="zh-CN" altLang="en-US" sz="2400" dirty="0" smtClean="0">
              <a:solidFill>
                <a:schemeClr val="bg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价值密度低</a:t>
          </a:r>
          <a:endParaRPr lang="zh-CN" altLang="en-US" sz="2400" dirty="0">
            <a:solidFill>
              <a:schemeClr val="bg1"/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38A533E2-A135-46D7-8FD5-DE08B3AC5ACC}" type="parTrans" cxnId="{99C2C2A9-3918-4F19-BE39-4F2244297DFB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4E935DF4-1B3B-4DB3-8122-8AAE79212A08}" type="sibTrans" cxnId="{99C2C2A9-3918-4F19-BE39-4F2244297DFB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B07C777B-8B0C-415A-B0E6-EE845AF77710}" type="pres">
      <dgm:prSet presAssocID="{2D0D8B01-FDE7-4F34-928A-7D9393A08240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8FFCF00-3429-408F-8891-DC9386E9B7EB}" type="pres">
      <dgm:prSet presAssocID="{5455D72F-ACD8-4D7C-9859-F1CA6023060F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BA0A528-DEFC-48A8-934B-13EC9DA7B713}" type="pres">
      <dgm:prSet presAssocID="{AB2279D6-2911-45ED-A09C-ADCDC427D308}" presName="sibTrans" presStyleCnt="0"/>
      <dgm:spPr/>
    </dgm:pt>
    <dgm:pt modelId="{AF9E0201-F83D-4F50-8DC3-99CB9B95086C}" type="pres">
      <dgm:prSet presAssocID="{E96FCB80-62AF-4666-91BE-2142C2BB0A20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8CC7F3F-25D6-4845-A61C-7C5ECE6C2D8E}" type="pres">
      <dgm:prSet presAssocID="{3B470023-6C72-4B03-9A55-DF96263C0C1B}" presName="sibTrans" presStyleCnt="0"/>
      <dgm:spPr/>
    </dgm:pt>
    <dgm:pt modelId="{70E21E53-1E14-4505-B0F2-4408F1523203}" type="pres">
      <dgm:prSet presAssocID="{18BC3A01-B1CA-46AD-BEDF-55416A7B6C26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C43A34F-D0A3-491A-925C-C5C557C105AE}" type="pres">
      <dgm:prSet presAssocID="{86B64862-9229-4747-8681-EC41DF021AE6}" presName="sibTrans" presStyleCnt="0"/>
      <dgm:spPr/>
    </dgm:pt>
    <dgm:pt modelId="{F57E632A-3A9C-4719-BC31-3A667BADE8A0}" type="pres">
      <dgm:prSet presAssocID="{DC037FDC-A430-4936-9058-93CE3182E18D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9C2C2A9-3918-4F19-BE39-4F2244297DFB}" srcId="{2D0D8B01-FDE7-4F34-928A-7D9393A08240}" destId="{DC037FDC-A430-4936-9058-93CE3182E18D}" srcOrd="3" destOrd="0" parTransId="{38A533E2-A135-46D7-8FD5-DE08B3AC5ACC}" sibTransId="{4E935DF4-1B3B-4DB3-8122-8AAE79212A08}"/>
    <dgm:cxn modelId="{F66E4B85-7D1F-47C8-AFF8-E2CF0486CDD1}" srcId="{2D0D8B01-FDE7-4F34-928A-7D9393A08240}" destId="{18BC3A01-B1CA-46AD-BEDF-55416A7B6C26}" srcOrd="2" destOrd="0" parTransId="{6E29DB00-BC0E-4757-829B-F2350B061881}" sibTransId="{86B64862-9229-4747-8681-EC41DF021AE6}"/>
    <dgm:cxn modelId="{8B84B23F-FE3E-4AB2-A3DB-2DD301EC6313}" type="presOf" srcId="{18BC3A01-B1CA-46AD-BEDF-55416A7B6C26}" destId="{70E21E53-1E14-4505-B0F2-4408F1523203}" srcOrd="0" destOrd="0" presId="urn:microsoft.com/office/officeart/2005/8/layout/default"/>
    <dgm:cxn modelId="{FD458C80-BCED-4553-B98E-7714DF695F5B}" srcId="{2D0D8B01-FDE7-4F34-928A-7D9393A08240}" destId="{E96FCB80-62AF-4666-91BE-2142C2BB0A20}" srcOrd="1" destOrd="0" parTransId="{9B6B5160-4427-4F8E-BD79-EFC9EC656C2D}" sibTransId="{3B470023-6C72-4B03-9A55-DF96263C0C1B}"/>
    <dgm:cxn modelId="{B02C6320-D6E9-4C77-ACC1-D7A311FBD991}" type="presOf" srcId="{5455D72F-ACD8-4D7C-9859-F1CA6023060F}" destId="{D8FFCF00-3429-408F-8891-DC9386E9B7EB}" srcOrd="0" destOrd="0" presId="urn:microsoft.com/office/officeart/2005/8/layout/default"/>
    <dgm:cxn modelId="{B4609FC9-2070-471D-9FB5-23FED307D713}" type="presOf" srcId="{2D0D8B01-FDE7-4F34-928A-7D9393A08240}" destId="{B07C777B-8B0C-415A-B0E6-EE845AF77710}" srcOrd="0" destOrd="0" presId="urn:microsoft.com/office/officeart/2005/8/layout/default"/>
    <dgm:cxn modelId="{DF483071-3F45-4852-8544-7C82F47BB1F8}" srcId="{2D0D8B01-FDE7-4F34-928A-7D9393A08240}" destId="{5455D72F-ACD8-4D7C-9859-F1CA6023060F}" srcOrd="0" destOrd="0" parTransId="{8163A304-0646-41A8-A4F4-973E5791F402}" sibTransId="{AB2279D6-2911-45ED-A09C-ADCDC427D308}"/>
    <dgm:cxn modelId="{BA9892F5-4674-46DA-AA51-392BDECCBEF8}" type="presOf" srcId="{DC037FDC-A430-4936-9058-93CE3182E18D}" destId="{F57E632A-3A9C-4719-BC31-3A667BADE8A0}" srcOrd="0" destOrd="0" presId="urn:microsoft.com/office/officeart/2005/8/layout/default"/>
    <dgm:cxn modelId="{D03CE3A1-B774-44F3-A2E9-BDCA23BC2A04}" type="presOf" srcId="{E96FCB80-62AF-4666-91BE-2142C2BB0A20}" destId="{AF9E0201-F83D-4F50-8DC3-99CB9B95086C}" srcOrd="0" destOrd="0" presId="urn:microsoft.com/office/officeart/2005/8/layout/default"/>
    <dgm:cxn modelId="{8701A869-E24C-46AD-8D26-64F431065EAF}" type="presParOf" srcId="{B07C777B-8B0C-415A-B0E6-EE845AF77710}" destId="{D8FFCF00-3429-408F-8891-DC9386E9B7EB}" srcOrd="0" destOrd="0" presId="urn:microsoft.com/office/officeart/2005/8/layout/default"/>
    <dgm:cxn modelId="{B4E8C768-4E6D-473D-B8A5-30361716324E}" type="presParOf" srcId="{B07C777B-8B0C-415A-B0E6-EE845AF77710}" destId="{6BA0A528-DEFC-48A8-934B-13EC9DA7B713}" srcOrd="1" destOrd="0" presId="urn:microsoft.com/office/officeart/2005/8/layout/default"/>
    <dgm:cxn modelId="{80F64091-2297-4160-9331-3766C1A44C75}" type="presParOf" srcId="{B07C777B-8B0C-415A-B0E6-EE845AF77710}" destId="{AF9E0201-F83D-4F50-8DC3-99CB9B95086C}" srcOrd="2" destOrd="0" presId="urn:microsoft.com/office/officeart/2005/8/layout/default"/>
    <dgm:cxn modelId="{165D3EDD-A843-4566-874D-175E72E5B6EB}" type="presParOf" srcId="{B07C777B-8B0C-415A-B0E6-EE845AF77710}" destId="{D8CC7F3F-25D6-4845-A61C-7C5ECE6C2D8E}" srcOrd="3" destOrd="0" presId="urn:microsoft.com/office/officeart/2005/8/layout/default"/>
    <dgm:cxn modelId="{705B77DF-A30E-4B77-AC75-AA55F3A8264A}" type="presParOf" srcId="{B07C777B-8B0C-415A-B0E6-EE845AF77710}" destId="{70E21E53-1E14-4505-B0F2-4408F1523203}" srcOrd="4" destOrd="0" presId="urn:microsoft.com/office/officeart/2005/8/layout/default"/>
    <dgm:cxn modelId="{44B7A462-D86B-44FE-B3F9-570FF2A42C52}" type="presParOf" srcId="{B07C777B-8B0C-415A-B0E6-EE845AF77710}" destId="{4C43A34F-D0A3-491A-925C-C5C557C105AE}" srcOrd="5" destOrd="0" presId="urn:microsoft.com/office/officeart/2005/8/layout/default"/>
    <dgm:cxn modelId="{9885FBA8-FA9E-4E52-B43B-BD3AC03E1A91}" type="presParOf" srcId="{B07C777B-8B0C-415A-B0E6-EE845AF77710}" destId="{F57E632A-3A9C-4719-BC31-3A667BADE8A0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2D0D8B01-FDE7-4F34-928A-7D9393A08240}" type="doc">
      <dgm:prSet loTypeId="urn:microsoft.com/office/officeart/2005/8/layout/default" loCatId="list" qsTypeId="urn:microsoft.com/office/officeart/2005/8/quickstyle/simple2" qsCatId="simple" csTypeId="urn:microsoft.com/office/officeart/2005/8/colors/accent2_1" csCatId="accent2" phldr="1"/>
      <dgm:spPr/>
      <dgm:t>
        <a:bodyPr/>
        <a:lstStyle/>
        <a:p>
          <a:endParaRPr lang="zh-CN" altLang="en-US"/>
        </a:p>
      </dgm:t>
    </dgm:pt>
    <dgm:pt modelId="{5455D72F-ACD8-4D7C-9859-F1CA6023060F}">
      <dgm:prSet phldrT="[文本]" custT="1"/>
      <dgm:spPr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zh-CN" altLang="en-US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大量化</a:t>
          </a:r>
          <a:endParaRPr lang="zh-CN" altLang="en-US" sz="2400" dirty="0">
            <a:solidFill>
              <a:schemeClr val="tx1">
                <a:lumMod val="50000"/>
                <a:lumOff val="50000"/>
              </a:schemeClr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8163A304-0646-41A8-A4F4-973E5791F402}" type="parTrans" cxnId="{DF483071-3F45-4852-8544-7C82F47BB1F8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AB2279D6-2911-45ED-A09C-ADCDC427D308}" type="sibTrans" cxnId="{DF483071-3F45-4852-8544-7C82F47BB1F8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E96FCB80-62AF-4666-91BE-2142C2BB0A20}">
      <dgm:prSet phldrT="[文本]" custT="1"/>
      <dgm:spPr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zh-CN" altLang="en-US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多样化</a:t>
          </a:r>
          <a:endParaRPr lang="zh-CN" altLang="en-US" sz="2400" dirty="0">
            <a:solidFill>
              <a:schemeClr val="tx1">
                <a:lumMod val="50000"/>
                <a:lumOff val="50000"/>
              </a:schemeClr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9B6B5160-4427-4F8E-BD79-EFC9EC656C2D}" type="parTrans" cxnId="{FD458C80-BCED-4553-B98E-7714DF695F5B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3B470023-6C72-4B03-9A55-DF96263C0C1B}" type="sibTrans" cxnId="{FD458C80-BCED-4553-B98E-7714DF695F5B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18BC3A01-B1CA-46AD-BEDF-55416A7B6C26}">
      <dgm:prSet phldrT="[文本]" custT="1"/>
      <dgm:spPr>
        <a:ln>
          <a:solidFill>
            <a:schemeClr val="bg1">
              <a:lumMod val="75000"/>
            </a:schemeClr>
          </a:solidFill>
        </a:ln>
      </dgm:spPr>
      <dgm:t>
        <a:bodyPr/>
        <a:lstStyle/>
        <a:p>
          <a:r>
            <a:rPr lang="zh-CN" altLang="en-US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快速化</a:t>
          </a:r>
          <a:endParaRPr lang="zh-CN" altLang="en-US" sz="2400" dirty="0">
            <a:solidFill>
              <a:schemeClr val="tx1">
                <a:lumMod val="50000"/>
                <a:lumOff val="50000"/>
              </a:schemeClr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6E29DB00-BC0E-4757-829B-F2350B061881}" type="parTrans" cxnId="{F66E4B85-7D1F-47C8-AFF8-E2CF0486CDD1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86B64862-9229-4747-8681-EC41DF021AE6}" type="sibTrans" cxnId="{F66E4B85-7D1F-47C8-AFF8-E2CF0486CDD1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DC037FDC-A430-4936-9058-93CE3182E18D}">
      <dgm:prSet phldrT="[文本]" custT="1"/>
      <dgm:spPr/>
      <dgm:t>
        <a:bodyPr/>
        <a:lstStyle/>
        <a:p>
          <a:r>
            <a:rPr lang="zh-CN" altLang="en-US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rPr>
            <a:t>价值密度低</a:t>
          </a:r>
          <a:endParaRPr lang="zh-CN" altLang="en-US" sz="2400" dirty="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38A533E2-A135-46D7-8FD5-DE08B3AC5ACC}" type="parTrans" cxnId="{99C2C2A9-3918-4F19-BE39-4F2244297DFB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4E935DF4-1B3B-4DB3-8122-8AAE79212A08}" type="sibTrans" cxnId="{99C2C2A9-3918-4F19-BE39-4F2244297DFB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B07C777B-8B0C-415A-B0E6-EE845AF77710}" type="pres">
      <dgm:prSet presAssocID="{2D0D8B01-FDE7-4F34-928A-7D9393A08240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8FFCF00-3429-408F-8891-DC9386E9B7EB}" type="pres">
      <dgm:prSet presAssocID="{5455D72F-ACD8-4D7C-9859-F1CA6023060F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BA0A528-DEFC-48A8-934B-13EC9DA7B713}" type="pres">
      <dgm:prSet presAssocID="{AB2279D6-2911-45ED-A09C-ADCDC427D308}" presName="sibTrans" presStyleCnt="0"/>
      <dgm:spPr/>
    </dgm:pt>
    <dgm:pt modelId="{AF9E0201-F83D-4F50-8DC3-99CB9B95086C}" type="pres">
      <dgm:prSet presAssocID="{E96FCB80-62AF-4666-91BE-2142C2BB0A20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8CC7F3F-25D6-4845-A61C-7C5ECE6C2D8E}" type="pres">
      <dgm:prSet presAssocID="{3B470023-6C72-4B03-9A55-DF96263C0C1B}" presName="sibTrans" presStyleCnt="0"/>
      <dgm:spPr/>
    </dgm:pt>
    <dgm:pt modelId="{70E21E53-1E14-4505-B0F2-4408F1523203}" type="pres">
      <dgm:prSet presAssocID="{18BC3A01-B1CA-46AD-BEDF-55416A7B6C26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C43A34F-D0A3-491A-925C-C5C557C105AE}" type="pres">
      <dgm:prSet presAssocID="{86B64862-9229-4747-8681-EC41DF021AE6}" presName="sibTrans" presStyleCnt="0"/>
      <dgm:spPr/>
    </dgm:pt>
    <dgm:pt modelId="{F57E632A-3A9C-4719-BC31-3A667BADE8A0}" type="pres">
      <dgm:prSet presAssocID="{DC037FDC-A430-4936-9058-93CE3182E18D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22A99BB-8DB3-4C3C-A4A3-58BAA412BA36}" type="presOf" srcId="{E96FCB80-62AF-4666-91BE-2142C2BB0A20}" destId="{AF9E0201-F83D-4F50-8DC3-99CB9B95086C}" srcOrd="0" destOrd="0" presId="urn:microsoft.com/office/officeart/2005/8/layout/default"/>
    <dgm:cxn modelId="{99C2C2A9-3918-4F19-BE39-4F2244297DFB}" srcId="{2D0D8B01-FDE7-4F34-928A-7D9393A08240}" destId="{DC037FDC-A430-4936-9058-93CE3182E18D}" srcOrd="3" destOrd="0" parTransId="{38A533E2-A135-46D7-8FD5-DE08B3AC5ACC}" sibTransId="{4E935DF4-1B3B-4DB3-8122-8AAE79212A08}"/>
    <dgm:cxn modelId="{F66E4B85-7D1F-47C8-AFF8-E2CF0486CDD1}" srcId="{2D0D8B01-FDE7-4F34-928A-7D9393A08240}" destId="{18BC3A01-B1CA-46AD-BEDF-55416A7B6C26}" srcOrd="2" destOrd="0" parTransId="{6E29DB00-BC0E-4757-829B-F2350B061881}" sibTransId="{86B64862-9229-4747-8681-EC41DF021AE6}"/>
    <dgm:cxn modelId="{C037BF5F-F217-4DC2-BAF1-704D3653D28E}" type="presOf" srcId="{5455D72F-ACD8-4D7C-9859-F1CA6023060F}" destId="{D8FFCF00-3429-408F-8891-DC9386E9B7EB}" srcOrd="0" destOrd="0" presId="urn:microsoft.com/office/officeart/2005/8/layout/default"/>
    <dgm:cxn modelId="{FD458C80-BCED-4553-B98E-7714DF695F5B}" srcId="{2D0D8B01-FDE7-4F34-928A-7D9393A08240}" destId="{E96FCB80-62AF-4666-91BE-2142C2BB0A20}" srcOrd="1" destOrd="0" parTransId="{9B6B5160-4427-4F8E-BD79-EFC9EC656C2D}" sibTransId="{3B470023-6C72-4B03-9A55-DF96263C0C1B}"/>
    <dgm:cxn modelId="{DF483071-3F45-4852-8544-7C82F47BB1F8}" srcId="{2D0D8B01-FDE7-4F34-928A-7D9393A08240}" destId="{5455D72F-ACD8-4D7C-9859-F1CA6023060F}" srcOrd="0" destOrd="0" parTransId="{8163A304-0646-41A8-A4F4-973E5791F402}" sibTransId="{AB2279D6-2911-45ED-A09C-ADCDC427D308}"/>
    <dgm:cxn modelId="{96FC0ED4-40EA-4097-A90B-5E78EEA21E44}" type="presOf" srcId="{18BC3A01-B1CA-46AD-BEDF-55416A7B6C26}" destId="{70E21E53-1E14-4505-B0F2-4408F1523203}" srcOrd="0" destOrd="0" presId="urn:microsoft.com/office/officeart/2005/8/layout/default"/>
    <dgm:cxn modelId="{669E9FA1-BBD6-493B-A145-1B8955B1430D}" type="presOf" srcId="{DC037FDC-A430-4936-9058-93CE3182E18D}" destId="{F57E632A-3A9C-4719-BC31-3A667BADE8A0}" srcOrd="0" destOrd="0" presId="urn:microsoft.com/office/officeart/2005/8/layout/default"/>
    <dgm:cxn modelId="{839EFA07-5085-4C77-B123-75358E087029}" type="presOf" srcId="{2D0D8B01-FDE7-4F34-928A-7D9393A08240}" destId="{B07C777B-8B0C-415A-B0E6-EE845AF77710}" srcOrd="0" destOrd="0" presId="urn:microsoft.com/office/officeart/2005/8/layout/default"/>
    <dgm:cxn modelId="{E459CB9A-9311-4289-8472-2F9FC6D5C345}" type="presParOf" srcId="{B07C777B-8B0C-415A-B0E6-EE845AF77710}" destId="{D8FFCF00-3429-408F-8891-DC9386E9B7EB}" srcOrd="0" destOrd="0" presId="urn:microsoft.com/office/officeart/2005/8/layout/default"/>
    <dgm:cxn modelId="{A2E7B0F8-FF34-44FA-96F8-9991592AA21E}" type="presParOf" srcId="{B07C777B-8B0C-415A-B0E6-EE845AF77710}" destId="{6BA0A528-DEFC-48A8-934B-13EC9DA7B713}" srcOrd="1" destOrd="0" presId="urn:microsoft.com/office/officeart/2005/8/layout/default"/>
    <dgm:cxn modelId="{E3AD4715-9747-41B8-BD9C-B26FCD9A4654}" type="presParOf" srcId="{B07C777B-8B0C-415A-B0E6-EE845AF77710}" destId="{AF9E0201-F83D-4F50-8DC3-99CB9B95086C}" srcOrd="2" destOrd="0" presId="urn:microsoft.com/office/officeart/2005/8/layout/default"/>
    <dgm:cxn modelId="{A5AF2CE7-3844-4BA9-892F-C23CA26321AD}" type="presParOf" srcId="{B07C777B-8B0C-415A-B0E6-EE845AF77710}" destId="{D8CC7F3F-25D6-4845-A61C-7C5ECE6C2D8E}" srcOrd="3" destOrd="0" presId="urn:microsoft.com/office/officeart/2005/8/layout/default"/>
    <dgm:cxn modelId="{9AC1781A-F379-46F7-85F0-24813781E6BF}" type="presParOf" srcId="{B07C777B-8B0C-415A-B0E6-EE845AF77710}" destId="{70E21E53-1E14-4505-B0F2-4408F1523203}" srcOrd="4" destOrd="0" presId="urn:microsoft.com/office/officeart/2005/8/layout/default"/>
    <dgm:cxn modelId="{24C8720E-BA3E-4853-B5E9-3C5916729373}" type="presParOf" srcId="{B07C777B-8B0C-415A-B0E6-EE845AF77710}" destId="{4C43A34F-D0A3-491A-925C-C5C557C105AE}" srcOrd="5" destOrd="0" presId="urn:microsoft.com/office/officeart/2005/8/layout/default"/>
    <dgm:cxn modelId="{D5570DFF-8045-4158-A54A-249B4C86B627}" type="presParOf" srcId="{B07C777B-8B0C-415A-B0E6-EE845AF77710}" destId="{F57E632A-3A9C-4719-BC31-3A667BADE8A0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2D0D8B01-FDE7-4F34-928A-7D9393A08240}" type="doc">
      <dgm:prSet loTypeId="urn:microsoft.com/office/officeart/2005/8/layout/default" loCatId="list" qsTypeId="urn:microsoft.com/office/officeart/2005/8/quickstyle/simple2" qsCatId="simple" csTypeId="urn:microsoft.com/office/officeart/2005/8/colors/accent2_1" csCatId="accent2" phldr="1"/>
      <dgm:spPr/>
      <dgm:t>
        <a:bodyPr/>
        <a:lstStyle/>
        <a:p>
          <a:endParaRPr lang="zh-CN" altLang="en-US"/>
        </a:p>
      </dgm:t>
    </dgm:pt>
    <dgm:pt modelId="{5455D72F-ACD8-4D7C-9859-F1CA6023060F}">
      <dgm:prSet phldrT="[文本]" custT="1"/>
      <dgm:spPr>
        <a:ln>
          <a:solidFill>
            <a:schemeClr val="accent2"/>
          </a:solidFill>
        </a:ln>
      </dgm:spPr>
      <dgm:t>
        <a:bodyPr/>
        <a:lstStyle/>
        <a:p>
          <a:r>
            <a:rPr lang="en-US" altLang="zh-CN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?</a:t>
          </a:r>
          <a:endParaRPr lang="zh-CN" altLang="en-US" sz="24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163A304-0646-41A8-A4F4-973E5791F402}" type="parTrans" cxnId="{DF483071-3F45-4852-8544-7C82F47BB1F8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B2279D6-2911-45ED-A09C-ADCDC427D308}" type="sibTrans" cxnId="{DF483071-3F45-4852-8544-7C82F47BB1F8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96FCB80-62AF-4666-91BE-2142C2BB0A20}">
      <dgm:prSet phldrT="[文本]" custT="1"/>
      <dgm:spPr>
        <a:ln>
          <a:solidFill>
            <a:schemeClr val="accent2"/>
          </a:solidFill>
        </a:ln>
      </dgm:spPr>
      <dgm:t>
        <a:bodyPr/>
        <a:lstStyle/>
        <a:p>
          <a:r>
            <a:rPr lang="en-US" altLang="zh-CN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?</a:t>
          </a:r>
          <a:endParaRPr lang="zh-CN" altLang="en-US" sz="24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B6B5160-4427-4F8E-BD79-EFC9EC656C2D}" type="parTrans" cxnId="{FD458C80-BCED-4553-B98E-7714DF695F5B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B470023-6C72-4B03-9A55-DF96263C0C1B}" type="sibTrans" cxnId="{FD458C80-BCED-4553-B98E-7714DF695F5B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8BC3A01-B1CA-46AD-BEDF-55416A7B6C26}">
      <dgm:prSet phldrT="[文本]" custT="1"/>
      <dgm:spPr>
        <a:ln>
          <a:solidFill>
            <a:schemeClr val="accent2"/>
          </a:solidFill>
        </a:ln>
      </dgm:spPr>
      <dgm:t>
        <a:bodyPr/>
        <a:lstStyle/>
        <a:p>
          <a:r>
            <a:rPr lang="en-US" altLang="zh-CN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?</a:t>
          </a:r>
          <a:endParaRPr lang="zh-CN" altLang="en-US" sz="24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E29DB00-BC0E-4757-829B-F2350B061881}" type="parTrans" cxnId="{F66E4B85-7D1F-47C8-AFF8-E2CF0486CDD1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6B64862-9229-4747-8681-EC41DF021AE6}" type="sibTrans" cxnId="{F66E4B85-7D1F-47C8-AFF8-E2CF0486CDD1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C037FDC-A430-4936-9058-93CE3182E18D}">
      <dgm:prSet phldrT="[文本]" custT="1"/>
      <dgm:spPr/>
      <dgm:t>
        <a:bodyPr/>
        <a:lstStyle/>
        <a:p>
          <a:r>
            <a: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?</a:t>
          </a:r>
          <a:endParaRPr lang="zh-CN" altLang="en-US" sz="2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8A533E2-A135-46D7-8FD5-DE08B3AC5ACC}" type="parTrans" cxnId="{99C2C2A9-3918-4F19-BE39-4F2244297DFB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E935DF4-1B3B-4DB3-8122-8AAE79212A08}" type="sibTrans" cxnId="{99C2C2A9-3918-4F19-BE39-4F2244297DFB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07C777B-8B0C-415A-B0E6-EE845AF77710}" type="pres">
      <dgm:prSet presAssocID="{2D0D8B01-FDE7-4F34-928A-7D9393A08240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8FFCF00-3429-408F-8891-DC9386E9B7EB}" type="pres">
      <dgm:prSet presAssocID="{5455D72F-ACD8-4D7C-9859-F1CA6023060F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BA0A528-DEFC-48A8-934B-13EC9DA7B713}" type="pres">
      <dgm:prSet presAssocID="{AB2279D6-2911-45ED-A09C-ADCDC427D308}" presName="sibTrans" presStyleCnt="0"/>
      <dgm:spPr/>
    </dgm:pt>
    <dgm:pt modelId="{AF9E0201-F83D-4F50-8DC3-99CB9B95086C}" type="pres">
      <dgm:prSet presAssocID="{E96FCB80-62AF-4666-91BE-2142C2BB0A20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8CC7F3F-25D6-4845-A61C-7C5ECE6C2D8E}" type="pres">
      <dgm:prSet presAssocID="{3B470023-6C72-4B03-9A55-DF96263C0C1B}" presName="sibTrans" presStyleCnt="0"/>
      <dgm:spPr/>
    </dgm:pt>
    <dgm:pt modelId="{70E21E53-1E14-4505-B0F2-4408F1523203}" type="pres">
      <dgm:prSet presAssocID="{18BC3A01-B1CA-46AD-BEDF-55416A7B6C26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C43A34F-D0A3-491A-925C-C5C557C105AE}" type="pres">
      <dgm:prSet presAssocID="{86B64862-9229-4747-8681-EC41DF021AE6}" presName="sibTrans" presStyleCnt="0"/>
      <dgm:spPr/>
    </dgm:pt>
    <dgm:pt modelId="{F57E632A-3A9C-4719-BC31-3A667BADE8A0}" type="pres">
      <dgm:prSet presAssocID="{DC037FDC-A430-4936-9058-93CE3182E18D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66E4B85-7D1F-47C8-AFF8-E2CF0486CDD1}" srcId="{2D0D8B01-FDE7-4F34-928A-7D9393A08240}" destId="{18BC3A01-B1CA-46AD-BEDF-55416A7B6C26}" srcOrd="2" destOrd="0" parTransId="{6E29DB00-BC0E-4757-829B-F2350B061881}" sibTransId="{86B64862-9229-4747-8681-EC41DF021AE6}"/>
    <dgm:cxn modelId="{0728404D-A71E-45A3-B635-8D12538D1AF9}" type="presOf" srcId="{2D0D8B01-FDE7-4F34-928A-7D9393A08240}" destId="{B07C777B-8B0C-415A-B0E6-EE845AF77710}" srcOrd="0" destOrd="0" presId="urn:microsoft.com/office/officeart/2005/8/layout/default"/>
    <dgm:cxn modelId="{74EA2906-ECC1-4870-8D2D-D8A7EE5EE067}" type="presOf" srcId="{E96FCB80-62AF-4666-91BE-2142C2BB0A20}" destId="{AF9E0201-F83D-4F50-8DC3-99CB9B95086C}" srcOrd="0" destOrd="0" presId="urn:microsoft.com/office/officeart/2005/8/layout/default"/>
    <dgm:cxn modelId="{99C2C2A9-3918-4F19-BE39-4F2244297DFB}" srcId="{2D0D8B01-FDE7-4F34-928A-7D9393A08240}" destId="{DC037FDC-A430-4936-9058-93CE3182E18D}" srcOrd="3" destOrd="0" parTransId="{38A533E2-A135-46D7-8FD5-DE08B3AC5ACC}" sibTransId="{4E935DF4-1B3B-4DB3-8122-8AAE79212A08}"/>
    <dgm:cxn modelId="{DF483071-3F45-4852-8544-7C82F47BB1F8}" srcId="{2D0D8B01-FDE7-4F34-928A-7D9393A08240}" destId="{5455D72F-ACD8-4D7C-9859-F1CA6023060F}" srcOrd="0" destOrd="0" parTransId="{8163A304-0646-41A8-A4F4-973E5791F402}" sibTransId="{AB2279D6-2911-45ED-A09C-ADCDC427D308}"/>
    <dgm:cxn modelId="{D9414D49-9C81-43A6-8B49-33BBED9CAD0B}" type="presOf" srcId="{DC037FDC-A430-4936-9058-93CE3182E18D}" destId="{F57E632A-3A9C-4719-BC31-3A667BADE8A0}" srcOrd="0" destOrd="0" presId="urn:microsoft.com/office/officeart/2005/8/layout/default"/>
    <dgm:cxn modelId="{FD458C80-BCED-4553-B98E-7714DF695F5B}" srcId="{2D0D8B01-FDE7-4F34-928A-7D9393A08240}" destId="{E96FCB80-62AF-4666-91BE-2142C2BB0A20}" srcOrd="1" destOrd="0" parTransId="{9B6B5160-4427-4F8E-BD79-EFC9EC656C2D}" sibTransId="{3B470023-6C72-4B03-9A55-DF96263C0C1B}"/>
    <dgm:cxn modelId="{6540B284-4494-40FC-B8C7-72A28BF0F6F7}" type="presOf" srcId="{18BC3A01-B1CA-46AD-BEDF-55416A7B6C26}" destId="{70E21E53-1E14-4505-B0F2-4408F1523203}" srcOrd="0" destOrd="0" presId="urn:microsoft.com/office/officeart/2005/8/layout/default"/>
    <dgm:cxn modelId="{2CD55003-4C59-4777-AA5A-CD8F02255BED}" type="presOf" srcId="{5455D72F-ACD8-4D7C-9859-F1CA6023060F}" destId="{D8FFCF00-3429-408F-8891-DC9386E9B7EB}" srcOrd="0" destOrd="0" presId="urn:microsoft.com/office/officeart/2005/8/layout/default"/>
    <dgm:cxn modelId="{55A3143E-1976-4592-8E17-FE5C789A48E2}" type="presParOf" srcId="{B07C777B-8B0C-415A-B0E6-EE845AF77710}" destId="{D8FFCF00-3429-408F-8891-DC9386E9B7EB}" srcOrd="0" destOrd="0" presId="urn:microsoft.com/office/officeart/2005/8/layout/default"/>
    <dgm:cxn modelId="{397F5967-6896-47E8-AD5D-9D99EA931873}" type="presParOf" srcId="{B07C777B-8B0C-415A-B0E6-EE845AF77710}" destId="{6BA0A528-DEFC-48A8-934B-13EC9DA7B713}" srcOrd="1" destOrd="0" presId="urn:microsoft.com/office/officeart/2005/8/layout/default"/>
    <dgm:cxn modelId="{D5D91F43-B5B2-43EB-85A8-229A71C889CB}" type="presParOf" srcId="{B07C777B-8B0C-415A-B0E6-EE845AF77710}" destId="{AF9E0201-F83D-4F50-8DC3-99CB9B95086C}" srcOrd="2" destOrd="0" presId="urn:microsoft.com/office/officeart/2005/8/layout/default"/>
    <dgm:cxn modelId="{0BE0CA5A-6F65-49E3-9C89-EB465E726891}" type="presParOf" srcId="{B07C777B-8B0C-415A-B0E6-EE845AF77710}" destId="{D8CC7F3F-25D6-4845-A61C-7C5ECE6C2D8E}" srcOrd="3" destOrd="0" presId="urn:microsoft.com/office/officeart/2005/8/layout/default"/>
    <dgm:cxn modelId="{12007E5D-9DA4-4824-8B15-7761638FEE00}" type="presParOf" srcId="{B07C777B-8B0C-415A-B0E6-EE845AF77710}" destId="{70E21E53-1E14-4505-B0F2-4408F1523203}" srcOrd="4" destOrd="0" presId="urn:microsoft.com/office/officeart/2005/8/layout/default"/>
    <dgm:cxn modelId="{2BED97C8-B51B-45C2-8D0B-BD02D5C3E154}" type="presParOf" srcId="{B07C777B-8B0C-415A-B0E6-EE845AF77710}" destId="{4C43A34F-D0A3-491A-925C-C5C557C105AE}" srcOrd="5" destOrd="0" presId="urn:microsoft.com/office/officeart/2005/8/layout/default"/>
    <dgm:cxn modelId="{65F86B7C-0251-4CAA-81C2-1EABCCC1DC8B}" type="presParOf" srcId="{B07C777B-8B0C-415A-B0E6-EE845AF77710}" destId="{F57E632A-3A9C-4719-BC31-3A667BADE8A0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2D0D8B01-FDE7-4F34-928A-7D9393A08240}" type="doc">
      <dgm:prSet loTypeId="urn:microsoft.com/office/officeart/2005/8/layout/default" loCatId="list" qsTypeId="urn:microsoft.com/office/officeart/2005/8/quickstyle/simple2" qsCatId="simple" csTypeId="urn:microsoft.com/office/officeart/2005/8/colors/accent2_1" csCatId="accent2" phldr="1"/>
      <dgm:spPr/>
      <dgm:t>
        <a:bodyPr/>
        <a:lstStyle/>
        <a:p>
          <a:endParaRPr lang="zh-CN" altLang="en-US"/>
        </a:p>
      </dgm:t>
    </dgm:pt>
    <dgm:pt modelId="{5455D72F-ACD8-4D7C-9859-F1CA6023060F}">
      <dgm:prSet phldrT="[文本]" custT="1"/>
      <dgm:spPr>
        <a:ln>
          <a:solidFill>
            <a:schemeClr val="accent2"/>
          </a:solidFill>
        </a:ln>
      </dgm:spPr>
      <dgm:t>
        <a:bodyPr/>
        <a:lstStyle/>
        <a:p>
          <a:r>
            <a:rPr lang="zh-CN" altLang="en-US" sz="2400" dirty="0" smtClean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大量化</a:t>
          </a:r>
          <a:endParaRPr lang="zh-CN" altLang="en-US" sz="2400" dirty="0">
            <a:solidFill>
              <a:schemeClr val="tx1"/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8163A304-0646-41A8-A4F4-973E5791F402}" type="parTrans" cxnId="{DF483071-3F45-4852-8544-7C82F47BB1F8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AB2279D6-2911-45ED-A09C-ADCDC427D308}" type="sibTrans" cxnId="{DF483071-3F45-4852-8544-7C82F47BB1F8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E96FCB80-62AF-4666-91BE-2142C2BB0A20}">
      <dgm:prSet phldrT="[文本]" custT="1"/>
      <dgm:spPr>
        <a:ln>
          <a:solidFill>
            <a:schemeClr val="accent2"/>
          </a:solidFill>
        </a:ln>
      </dgm:spPr>
      <dgm:t>
        <a:bodyPr/>
        <a:lstStyle/>
        <a:p>
          <a:r>
            <a:rPr lang="zh-CN" altLang="en-US" sz="2400" dirty="0" smtClean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多样化</a:t>
          </a:r>
          <a:endParaRPr lang="zh-CN" altLang="en-US" sz="2400" dirty="0">
            <a:solidFill>
              <a:schemeClr val="tx1"/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9B6B5160-4427-4F8E-BD79-EFC9EC656C2D}" type="parTrans" cxnId="{FD458C80-BCED-4553-B98E-7714DF695F5B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3B470023-6C72-4B03-9A55-DF96263C0C1B}" type="sibTrans" cxnId="{FD458C80-BCED-4553-B98E-7714DF695F5B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18BC3A01-B1CA-46AD-BEDF-55416A7B6C26}">
      <dgm:prSet phldrT="[文本]" custT="1"/>
      <dgm:spPr>
        <a:ln>
          <a:solidFill>
            <a:schemeClr val="accent2"/>
          </a:solidFill>
        </a:ln>
      </dgm:spPr>
      <dgm:t>
        <a:bodyPr/>
        <a:lstStyle/>
        <a:p>
          <a:r>
            <a:rPr lang="zh-CN" altLang="en-US" sz="2400" dirty="0" smtClean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快速化</a:t>
          </a:r>
          <a:endParaRPr lang="zh-CN" altLang="en-US" sz="2400" dirty="0">
            <a:solidFill>
              <a:schemeClr val="tx1"/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6E29DB00-BC0E-4757-829B-F2350B061881}" type="parTrans" cxnId="{F66E4B85-7D1F-47C8-AFF8-E2CF0486CDD1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86B64862-9229-4747-8681-EC41DF021AE6}" type="sibTrans" cxnId="{F66E4B85-7D1F-47C8-AFF8-E2CF0486CDD1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DC037FDC-A430-4936-9058-93CE3182E18D}">
      <dgm:prSet phldrT="[文本]" custT="1"/>
      <dgm:spPr/>
      <dgm:t>
        <a:bodyPr/>
        <a:lstStyle/>
        <a:p>
          <a:r>
            <a:rPr lang="zh-CN" altLang="en-US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rPr>
            <a:t>价值密度低</a:t>
          </a:r>
          <a:endParaRPr lang="zh-CN" altLang="en-US" sz="2400" dirty="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38A533E2-A135-46D7-8FD5-DE08B3AC5ACC}" type="parTrans" cxnId="{99C2C2A9-3918-4F19-BE39-4F2244297DFB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4E935DF4-1B3B-4DB3-8122-8AAE79212A08}" type="sibTrans" cxnId="{99C2C2A9-3918-4F19-BE39-4F2244297DFB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B07C777B-8B0C-415A-B0E6-EE845AF77710}" type="pres">
      <dgm:prSet presAssocID="{2D0D8B01-FDE7-4F34-928A-7D9393A08240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8FFCF00-3429-408F-8891-DC9386E9B7EB}" type="pres">
      <dgm:prSet presAssocID="{5455D72F-ACD8-4D7C-9859-F1CA6023060F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BA0A528-DEFC-48A8-934B-13EC9DA7B713}" type="pres">
      <dgm:prSet presAssocID="{AB2279D6-2911-45ED-A09C-ADCDC427D308}" presName="sibTrans" presStyleCnt="0"/>
      <dgm:spPr/>
    </dgm:pt>
    <dgm:pt modelId="{AF9E0201-F83D-4F50-8DC3-99CB9B95086C}" type="pres">
      <dgm:prSet presAssocID="{E96FCB80-62AF-4666-91BE-2142C2BB0A20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8CC7F3F-25D6-4845-A61C-7C5ECE6C2D8E}" type="pres">
      <dgm:prSet presAssocID="{3B470023-6C72-4B03-9A55-DF96263C0C1B}" presName="sibTrans" presStyleCnt="0"/>
      <dgm:spPr/>
    </dgm:pt>
    <dgm:pt modelId="{70E21E53-1E14-4505-B0F2-4408F1523203}" type="pres">
      <dgm:prSet presAssocID="{18BC3A01-B1CA-46AD-BEDF-55416A7B6C26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C43A34F-D0A3-491A-925C-C5C557C105AE}" type="pres">
      <dgm:prSet presAssocID="{86B64862-9229-4747-8681-EC41DF021AE6}" presName="sibTrans" presStyleCnt="0"/>
      <dgm:spPr/>
    </dgm:pt>
    <dgm:pt modelId="{F57E632A-3A9C-4719-BC31-3A667BADE8A0}" type="pres">
      <dgm:prSet presAssocID="{DC037FDC-A430-4936-9058-93CE3182E18D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9C2C2A9-3918-4F19-BE39-4F2244297DFB}" srcId="{2D0D8B01-FDE7-4F34-928A-7D9393A08240}" destId="{DC037FDC-A430-4936-9058-93CE3182E18D}" srcOrd="3" destOrd="0" parTransId="{38A533E2-A135-46D7-8FD5-DE08B3AC5ACC}" sibTransId="{4E935DF4-1B3B-4DB3-8122-8AAE79212A08}"/>
    <dgm:cxn modelId="{27D70B34-00E4-4001-8382-825472E13B42}" type="presOf" srcId="{5455D72F-ACD8-4D7C-9859-F1CA6023060F}" destId="{D8FFCF00-3429-408F-8891-DC9386E9B7EB}" srcOrd="0" destOrd="0" presId="urn:microsoft.com/office/officeart/2005/8/layout/default"/>
    <dgm:cxn modelId="{F66E4B85-7D1F-47C8-AFF8-E2CF0486CDD1}" srcId="{2D0D8B01-FDE7-4F34-928A-7D9393A08240}" destId="{18BC3A01-B1CA-46AD-BEDF-55416A7B6C26}" srcOrd="2" destOrd="0" parTransId="{6E29DB00-BC0E-4757-829B-F2350B061881}" sibTransId="{86B64862-9229-4747-8681-EC41DF021AE6}"/>
    <dgm:cxn modelId="{FD458C80-BCED-4553-B98E-7714DF695F5B}" srcId="{2D0D8B01-FDE7-4F34-928A-7D9393A08240}" destId="{E96FCB80-62AF-4666-91BE-2142C2BB0A20}" srcOrd="1" destOrd="0" parTransId="{9B6B5160-4427-4F8E-BD79-EFC9EC656C2D}" sibTransId="{3B470023-6C72-4B03-9A55-DF96263C0C1B}"/>
    <dgm:cxn modelId="{D4C69989-256C-45E1-A472-0A335884CEAA}" type="presOf" srcId="{E96FCB80-62AF-4666-91BE-2142C2BB0A20}" destId="{AF9E0201-F83D-4F50-8DC3-99CB9B95086C}" srcOrd="0" destOrd="0" presId="urn:microsoft.com/office/officeart/2005/8/layout/default"/>
    <dgm:cxn modelId="{1FC129C3-61BB-4B4E-A5B3-88DA8620AAF9}" type="presOf" srcId="{DC037FDC-A430-4936-9058-93CE3182E18D}" destId="{F57E632A-3A9C-4719-BC31-3A667BADE8A0}" srcOrd="0" destOrd="0" presId="urn:microsoft.com/office/officeart/2005/8/layout/default"/>
    <dgm:cxn modelId="{DF483071-3F45-4852-8544-7C82F47BB1F8}" srcId="{2D0D8B01-FDE7-4F34-928A-7D9393A08240}" destId="{5455D72F-ACD8-4D7C-9859-F1CA6023060F}" srcOrd="0" destOrd="0" parTransId="{8163A304-0646-41A8-A4F4-973E5791F402}" sibTransId="{AB2279D6-2911-45ED-A09C-ADCDC427D308}"/>
    <dgm:cxn modelId="{E3FBF936-EEB1-4215-A958-5540B2676B4A}" type="presOf" srcId="{2D0D8B01-FDE7-4F34-928A-7D9393A08240}" destId="{B07C777B-8B0C-415A-B0E6-EE845AF77710}" srcOrd="0" destOrd="0" presId="urn:microsoft.com/office/officeart/2005/8/layout/default"/>
    <dgm:cxn modelId="{EF68ADF0-B9DB-4B37-8D28-13A082F85404}" type="presOf" srcId="{18BC3A01-B1CA-46AD-BEDF-55416A7B6C26}" destId="{70E21E53-1E14-4505-B0F2-4408F1523203}" srcOrd="0" destOrd="0" presId="urn:microsoft.com/office/officeart/2005/8/layout/default"/>
    <dgm:cxn modelId="{4303005F-5B94-4607-815B-E0B6DFD8ECB1}" type="presParOf" srcId="{B07C777B-8B0C-415A-B0E6-EE845AF77710}" destId="{D8FFCF00-3429-408F-8891-DC9386E9B7EB}" srcOrd="0" destOrd="0" presId="urn:microsoft.com/office/officeart/2005/8/layout/default"/>
    <dgm:cxn modelId="{E23EDCB0-979D-405C-871E-83B07F579DDF}" type="presParOf" srcId="{B07C777B-8B0C-415A-B0E6-EE845AF77710}" destId="{6BA0A528-DEFC-48A8-934B-13EC9DA7B713}" srcOrd="1" destOrd="0" presId="urn:microsoft.com/office/officeart/2005/8/layout/default"/>
    <dgm:cxn modelId="{E441D01A-0B28-438D-91EB-BC2D034AE0C2}" type="presParOf" srcId="{B07C777B-8B0C-415A-B0E6-EE845AF77710}" destId="{AF9E0201-F83D-4F50-8DC3-99CB9B95086C}" srcOrd="2" destOrd="0" presId="urn:microsoft.com/office/officeart/2005/8/layout/default"/>
    <dgm:cxn modelId="{DCC35B47-6B74-4694-9EB5-5BB6B80B45AE}" type="presParOf" srcId="{B07C777B-8B0C-415A-B0E6-EE845AF77710}" destId="{D8CC7F3F-25D6-4845-A61C-7C5ECE6C2D8E}" srcOrd="3" destOrd="0" presId="urn:microsoft.com/office/officeart/2005/8/layout/default"/>
    <dgm:cxn modelId="{972C1180-641E-4E2B-84C9-4F9F11067286}" type="presParOf" srcId="{B07C777B-8B0C-415A-B0E6-EE845AF77710}" destId="{70E21E53-1E14-4505-B0F2-4408F1523203}" srcOrd="4" destOrd="0" presId="urn:microsoft.com/office/officeart/2005/8/layout/default"/>
    <dgm:cxn modelId="{50F1AA02-9FA4-4D0F-A5D7-1ACB0BFF2599}" type="presParOf" srcId="{B07C777B-8B0C-415A-B0E6-EE845AF77710}" destId="{4C43A34F-D0A3-491A-925C-C5C557C105AE}" srcOrd="5" destOrd="0" presId="urn:microsoft.com/office/officeart/2005/8/layout/default"/>
    <dgm:cxn modelId="{BE5B2F44-6B33-4155-8803-0DF1E4477F25}" type="presParOf" srcId="{B07C777B-8B0C-415A-B0E6-EE845AF77710}" destId="{F57E632A-3A9C-4719-BC31-3A667BADE8A0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2D0D8B01-FDE7-4F34-928A-7D9393A08240}" type="doc">
      <dgm:prSet loTypeId="urn:microsoft.com/office/officeart/2005/8/layout/default" loCatId="list" qsTypeId="urn:microsoft.com/office/officeart/2005/8/quickstyle/simple2" qsCatId="simple" csTypeId="urn:microsoft.com/office/officeart/2005/8/colors/accent2_1" csCatId="accent2" phldr="1"/>
      <dgm:spPr/>
      <dgm:t>
        <a:bodyPr/>
        <a:lstStyle/>
        <a:p>
          <a:endParaRPr lang="zh-CN" altLang="en-US"/>
        </a:p>
      </dgm:t>
    </dgm:pt>
    <dgm:pt modelId="{5455D72F-ACD8-4D7C-9859-F1CA6023060F}">
      <dgm:prSet phldrT="[文本]" custT="1"/>
      <dgm:spPr>
        <a:ln>
          <a:solidFill>
            <a:schemeClr val="accent2"/>
          </a:solidFill>
        </a:ln>
      </dgm:spPr>
      <dgm:t>
        <a:bodyPr/>
        <a:lstStyle/>
        <a:p>
          <a:r>
            <a:rPr lang="zh-CN" altLang="en-US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大数据存储</a:t>
          </a:r>
          <a:endParaRPr lang="zh-CN" altLang="en-US" sz="24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163A304-0646-41A8-A4F4-973E5791F402}" type="parTrans" cxnId="{DF483071-3F45-4852-8544-7C82F47BB1F8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B2279D6-2911-45ED-A09C-ADCDC427D308}" type="sibTrans" cxnId="{DF483071-3F45-4852-8544-7C82F47BB1F8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96FCB80-62AF-4666-91BE-2142C2BB0A20}">
      <dgm:prSet phldrT="[文本]" custT="1"/>
      <dgm:spPr>
        <a:ln>
          <a:solidFill>
            <a:schemeClr val="accent2"/>
          </a:solidFill>
        </a:ln>
      </dgm:spPr>
      <dgm:t>
        <a:bodyPr/>
        <a:lstStyle/>
        <a:p>
          <a:r>
            <a:rPr lang="en-US" altLang="zh-CN" sz="2400" dirty="0" err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NoSQL</a:t>
          </a:r>
          <a:endParaRPr lang="en-US" altLang="zh-CN" sz="2400" dirty="0" smtClean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zh-CN" altLang="en-US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数据管理系统</a:t>
          </a:r>
          <a:endParaRPr lang="zh-CN" altLang="en-US" sz="24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B6B5160-4427-4F8E-BD79-EFC9EC656C2D}" type="parTrans" cxnId="{FD458C80-BCED-4553-B98E-7714DF695F5B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B470023-6C72-4B03-9A55-DF96263C0C1B}" type="sibTrans" cxnId="{FD458C80-BCED-4553-B98E-7714DF695F5B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8BC3A01-B1CA-46AD-BEDF-55416A7B6C26}">
      <dgm:prSet phldrT="[文本]" custT="1"/>
      <dgm:spPr>
        <a:ln>
          <a:solidFill>
            <a:schemeClr val="accent2"/>
          </a:solidFill>
        </a:ln>
      </dgm:spPr>
      <dgm:t>
        <a:bodyPr/>
        <a:lstStyle/>
        <a:p>
          <a:r>
            <a:rPr lang="en-US" altLang="zh-CN" sz="2400" dirty="0" err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MapReduce</a:t>
          </a:r>
          <a:r>
            <a:rPr lang="zh-CN" altLang="en-US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技术</a:t>
          </a:r>
          <a:endParaRPr lang="zh-CN" altLang="en-US" sz="24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E29DB00-BC0E-4757-829B-F2350B061881}" type="parTrans" cxnId="{F66E4B85-7D1F-47C8-AFF8-E2CF0486CDD1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6B64862-9229-4747-8681-EC41DF021AE6}" type="sibTrans" cxnId="{F66E4B85-7D1F-47C8-AFF8-E2CF0486CDD1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07C777B-8B0C-415A-B0E6-EE845AF77710}" type="pres">
      <dgm:prSet presAssocID="{2D0D8B01-FDE7-4F34-928A-7D9393A08240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8FFCF00-3429-408F-8891-DC9386E9B7EB}" type="pres">
      <dgm:prSet presAssocID="{5455D72F-ACD8-4D7C-9859-F1CA6023060F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BA0A528-DEFC-48A8-934B-13EC9DA7B713}" type="pres">
      <dgm:prSet presAssocID="{AB2279D6-2911-45ED-A09C-ADCDC427D308}" presName="sibTrans" presStyleCnt="0"/>
      <dgm:spPr/>
    </dgm:pt>
    <dgm:pt modelId="{AF9E0201-F83D-4F50-8DC3-99CB9B95086C}" type="pres">
      <dgm:prSet presAssocID="{E96FCB80-62AF-4666-91BE-2142C2BB0A2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8CC7F3F-25D6-4845-A61C-7C5ECE6C2D8E}" type="pres">
      <dgm:prSet presAssocID="{3B470023-6C72-4B03-9A55-DF96263C0C1B}" presName="sibTrans" presStyleCnt="0"/>
      <dgm:spPr/>
    </dgm:pt>
    <dgm:pt modelId="{70E21E53-1E14-4505-B0F2-4408F1523203}" type="pres">
      <dgm:prSet presAssocID="{18BC3A01-B1CA-46AD-BEDF-55416A7B6C26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2012B80-7D18-424C-A87E-4A0C8A12C460}" type="presOf" srcId="{5455D72F-ACD8-4D7C-9859-F1CA6023060F}" destId="{D8FFCF00-3429-408F-8891-DC9386E9B7EB}" srcOrd="0" destOrd="0" presId="urn:microsoft.com/office/officeart/2005/8/layout/default"/>
    <dgm:cxn modelId="{DF483071-3F45-4852-8544-7C82F47BB1F8}" srcId="{2D0D8B01-FDE7-4F34-928A-7D9393A08240}" destId="{5455D72F-ACD8-4D7C-9859-F1CA6023060F}" srcOrd="0" destOrd="0" parTransId="{8163A304-0646-41A8-A4F4-973E5791F402}" sibTransId="{AB2279D6-2911-45ED-A09C-ADCDC427D308}"/>
    <dgm:cxn modelId="{FD458C80-BCED-4553-B98E-7714DF695F5B}" srcId="{2D0D8B01-FDE7-4F34-928A-7D9393A08240}" destId="{E96FCB80-62AF-4666-91BE-2142C2BB0A20}" srcOrd="1" destOrd="0" parTransId="{9B6B5160-4427-4F8E-BD79-EFC9EC656C2D}" sibTransId="{3B470023-6C72-4B03-9A55-DF96263C0C1B}"/>
    <dgm:cxn modelId="{40F1BDF0-43AF-48EB-9E06-45942275CD4A}" type="presOf" srcId="{E96FCB80-62AF-4666-91BE-2142C2BB0A20}" destId="{AF9E0201-F83D-4F50-8DC3-99CB9B95086C}" srcOrd="0" destOrd="0" presId="urn:microsoft.com/office/officeart/2005/8/layout/default"/>
    <dgm:cxn modelId="{F66E4B85-7D1F-47C8-AFF8-E2CF0486CDD1}" srcId="{2D0D8B01-FDE7-4F34-928A-7D9393A08240}" destId="{18BC3A01-B1CA-46AD-BEDF-55416A7B6C26}" srcOrd="2" destOrd="0" parTransId="{6E29DB00-BC0E-4757-829B-F2350B061881}" sibTransId="{86B64862-9229-4747-8681-EC41DF021AE6}"/>
    <dgm:cxn modelId="{AA2DCEAD-1601-4F09-81D2-119E64C888AB}" type="presOf" srcId="{2D0D8B01-FDE7-4F34-928A-7D9393A08240}" destId="{B07C777B-8B0C-415A-B0E6-EE845AF77710}" srcOrd="0" destOrd="0" presId="urn:microsoft.com/office/officeart/2005/8/layout/default"/>
    <dgm:cxn modelId="{DF7F0A6F-F36B-4B47-8877-5351BDD5FA55}" type="presOf" srcId="{18BC3A01-B1CA-46AD-BEDF-55416A7B6C26}" destId="{70E21E53-1E14-4505-B0F2-4408F1523203}" srcOrd="0" destOrd="0" presId="urn:microsoft.com/office/officeart/2005/8/layout/default"/>
    <dgm:cxn modelId="{6EAAFE57-AD7F-45D1-9DEB-0FCD437479E2}" type="presParOf" srcId="{B07C777B-8B0C-415A-B0E6-EE845AF77710}" destId="{D8FFCF00-3429-408F-8891-DC9386E9B7EB}" srcOrd="0" destOrd="0" presId="urn:microsoft.com/office/officeart/2005/8/layout/default"/>
    <dgm:cxn modelId="{4C3D56E9-DEE7-4F34-8E55-16A114B7CF0B}" type="presParOf" srcId="{B07C777B-8B0C-415A-B0E6-EE845AF77710}" destId="{6BA0A528-DEFC-48A8-934B-13EC9DA7B713}" srcOrd="1" destOrd="0" presId="urn:microsoft.com/office/officeart/2005/8/layout/default"/>
    <dgm:cxn modelId="{7544362E-A8C8-4B8E-848D-44B1F8044CE1}" type="presParOf" srcId="{B07C777B-8B0C-415A-B0E6-EE845AF77710}" destId="{AF9E0201-F83D-4F50-8DC3-99CB9B95086C}" srcOrd="2" destOrd="0" presId="urn:microsoft.com/office/officeart/2005/8/layout/default"/>
    <dgm:cxn modelId="{CB771B28-5352-4630-827C-AF04B7A0188B}" type="presParOf" srcId="{B07C777B-8B0C-415A-B0E6-EE845AF77710}" destId="{D8CC7F3F-25D6-4845-A61C-7C5ECE6C2D8E}" srcOrd="3" destOrd="0" presId="urn:microsoft.com/office/officeart/2005/8/layout/default"/>
    <dgm:cxn modelId="{163792A4-CFD8-46FC-BD6E-C20DC6514D5D}" type="presParOf" srcId="{B07C777B-8B0C-415A-B0E6-EE845AF77710}" destId="{70E21E53-1E14-4505-B0F2-4408F1523203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2D0D8B01-FDE7-4F34-928A-7D9393A08240}" type="doc">
      <dgm:prSet loTypeId="urn:microsoft.com/office/officeart/2005/8/layout/default" loCatId="list" qsTypeId="urn:microsoft.com/office/officeart/2005/8/quickstyle/simple2" qsCatId="simple" csTypeId="urn:microsoft.com/office/officeart/2005/8/colors/accent2_1" csCatId="accent2" phldr="1"/>
      <dgm:spPr/>
      <dgm:t>
        <a:bodyPr/>
        <a:lstStyle/>
        <a:p>
          <a:endParaRPr lang="zh-CN" altLang="en-US"/>
        </a:p>
      </dgm:t>
    </dgm:pt>
    <dgm:pt modelId="{5455D72F-ACD8-4D7C-9859-F1CA6023060F}">
      <dgm:prSet phldrT="[文本]" custT="1"/>
      <dgm:spPr>
        <a:ln>
          <a:solidFill>
            <a:schemeClr val="accent2"/>
          </a:solidFill>
        </a:ln>
      </dgm:spPr>
      <dgm:t>
        <a:bodyPr/>
        <a:lstStyle/>
        <a:p>
          <a:r>
            <a:rPr lang="zh-CN" altLang="en-US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大数据存储</a:t>
          </a:r>
          <a:endParaRPr lang="zh-CN" altLang="en-US" sz="24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163A304-0646-41A8-A4F4-973E5791F402}" type="parTrans" cxnId="{DF483071-3F45-4852-8544-7C82F47BB1F8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B2279D6-2911-45ED-A09C-ADCDC427D308}" type="sibTrans" cxnId="{DF483071-3F45-4852-8544-7C82F47BB1F8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96FCB80-62AF-4666-91BE-2142C2BB0A20}">
      <dgm:prSet phldrT="[文本]" custT="1"/>
      <dgm:spPr>
        <a:ln>
          <a:solidFill>
            <a:schemeClr val="accent2"/>
          </a:solidFill>
        </a:ln>
      </dgm:spPr>
      <dgm:t>
        <a:bodyPr/>
        <a:lstStyle/>
        <a:p>
          <a:r>
            <a:rPr lang="en-US" altLang="zh-CN" sz="2400" dirty="0" err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NoSQL</a:t>
          </a:r>
          <a:endParaRPr lang="en-US" altLang="zh-CN" sz="2400" dirty="0" smtClean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zh-CN" altLang="en-US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数据管理系统</a:t>
          </a:r>
          <a:endParaRPr lang="zh-CN" altLang="en-US" sz="24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B6B5160-4427-4F8E-BD79-EFC9EC656C2D}" type="parTrans" cxnId="{FD458C80-BCED-4553-B98E-7714DF695F5B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B470023-6C72-4B03-9A55-DF96263C0C1B}" type="sibTrans" cxnId="{FD458C80-BCED-4553-B98E-7714DF695F5B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8BC3A01-B1CA-46AD-BEDF-55416A7B6C26}">
      <dgm:prSet phldrT="[文本]" custT="1"/>
      <dgm:spPr>
        <a:ln>
          <a:solidFill>
            <a:schemeClr val="accent2"/>
          </a:solidFill>
        </a:ln>
      </dgm:spPr>
      <dgm:t>
        <a:bodyPr/>
        <a:lstStyle/>
        <a:p>
          <a:r>
            <a:rPr lang="en-US" altLang="zh-CN" sz="2400" dirty="0" err="1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MapReduce</a:t>
          </a:r>
          <a:r>
            <a:rPr lang="zh-CN" altLang="en-US" sz="24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技术</a:t>
          </a:r>
          <a:endParaRPr lang="zh-CN" altLang="en-US" sz="24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E29DB00-BC0E-4757-829B-F2350B061881}" type="parTrans" cxnId="{F66E4B85-7D1F-47C8-AFF8-E2CF0486CDD1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6B64862-9229-4747-8681-EC41DF021AE6}" type="sibTrans" cxnId="{F66E4B85-7D1F-47C8-AFF8-E2CF0486CDD1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07C777B-8B0C-415A-B0E6-EE845AF77710}" type="pres">
      <dgm:prSet presAssocID="{2D0D8B01-FDE7-4F34-928A-7D9393A08240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8FFCF00-3429-408F-8891-DC9386E9B7EB}" type="pres">
      <dgm:prSet presAssocID="{5455D72F-ACD8-4D7C-9859-F1CA6023060F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BA0A528-DEFC-48A8-934B-13EC9DA7B713}" type="pres">
      <dgm:prSet presAssocID="{AB2279D6-2911-45ED-A09C-ADCDC427D308}" presName="sibTrans" presStyleCnt="0"/>
      <dgm:spPr/>
    </dgm:pt>
    <dgm:pt modelId="{AF9E0201-F83D-4F50-8DC3-99CB9B95086C}" type="pres">
      <dgm:prSet presAssocID="{E96FCB80-62AF-4666-91BE-2142C2BB0A2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8CC7F3F-25D6-4845-A61C-7C5ECE6C2D8E}" type="pres">
      <dgm:prSet presAssocID="{3B470023-6C72-4B03-9A55-DF96263C0C1B}" presName="sibTrans" presStyleCnt="0"/>
      <dgm:spPr/>
    </dgm:pt>
    <dgm:pt modelId="{70E21E53-1E14-4505-B0F2-4408F1523203}" type="pres">
      <dgm:prSet presAssocID="{18BC3A01-B1CA-46AD-BEDF-55416A7B6C26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E738BDF-CC52-447E-BBC5-75EBEB06767C}" type="presOf" srcId="{18BC3A01-B1CA-46AD-BEDF-55416A7B6C26}" destId="{70E21E53-1E14-4505-B0F2-4408F1523203}" srcOrd="0" destOrd="0" presId="urn:microsoft.com/office/officeart/2005/8/layout/default"/>
    <dgm:cxn modelId="{F66E4B85-7D1F-47C8-AFF8-E2CF0486CDD1}" srcId="{2D0D8B01-FDE7-4F34-928A-7D9393A08240}" destId="{18BC3A01-B1CA-46AD-BEDF-55416A7B6C26}" srcOrd="2" destOrd="0" parTransId="{6E29DB00-BC0E-4757-829B-F2350B061881}" sibTransId="{86B64862-9229-4747-8681-EC41DF021AE6}"/>
    <dgm:cxn modelId="{FD458C80-BCED-4553-B98E-7714DF695F5B}" srcId="{2D0D8B01-FDE7-4F34-928A-7D9393A08240}" destId="{E96FCB80-62AF-4666-91BE-2142C2BB0A20}" srcOrd="1" destOrd="0" parTransId="{9B6B5160-4427-4F8E-BD79-EFC9EC656C2D}" sibTransId="{3B470023-6C72-4B03-9A55-DF96263C0C1B}"/>
    <dgm:cxn modelId="{DF483071-3F45-4852-8544-7C82F47BB1F8}" srcId="{2D0D8B01-FDE7-4F34-928A-7D9393A08240}" destId="{5455D72F-ACD8-4D7C-9859-F1CA6023060F}" srcOrd="0" destOrd="0" parTransId="{8163A304-0646-41A8-A4F4-973E5791F402}" sibTransId="{AB2279D6-2911-45ED-A09C-ADCDC427D308}"/>
    <dgm:cxn modelId="{75941BAE-DD6B-4B4A-B2AB-C6ED54176508}" type="presOf" srcId="{2D0D8B01-FDE7-4F34-928A-7D9393A08240}" destId="{B07C777B-8B0C-415A-B0E6-EE845AF77710}" srcOrd="0" destOrd="0" presId="urn:microsoft.com/office/officeart/2005/8/layout/default"/>
    <dgm:cxn modelId="{ABE44595-8326-4219-8A96-1AEA6B5AFB37}" type="presOf" srcId="{5455D72F-ACD8-4D7C-9859-F1CA6023060F}" destId="{D8FFCF00-3429-408F-8891-DC9386E9B7EB}" srcOrd="0" destOrd="0" presId="urn:microsoft.com/office/officeart/2005/8/layout/default"/>
    <dgm:cxn modelId="{8BA587CF-8480-46CB-8B2B-BD54D4519A54}" type="presOf" srcId="{E96FCB80-62AF-4666-91BE-2142C2BB0A20}" destId="{AF9E0201-F83D-4F50-8DC3-99CB9B95086C}" srcOrd="0" destOrd="0" presId="urn:microsoft.com/office/officeart/2005/8/layout/default"/>
    <dgm:cxn modelId="{7FD27417-62F0-479D-9335-554ACB32F923}" type="presParOf" srcId="{B07C777B-8B0C-415A-B0E6-EE845AF77710}" destId="{D8FFCF00-3429-408F-8891-DC9386E9B7EB}" srcOrd="0" destOrd="0" presId="urn:microsoft.com/office/officeart/2005/8/layout/default"/>
    <dgm:cxn modelId="{F426110C-CBED-43CC-AF30-0D75A2D72F89}" type="presParOf" srcId="{B07C777B-8B0C-415A-B0E6-EE845AF77710}" destId="{6BA0A528-DEFC-48A8-934B-13EC9DA7B713}" srcOrd="1" destOrd="0" presId="urn:microsoft.com/office/officeart/2005/8/layout/default"/>
    <dgm:cxn modelId="{16909039-6E5B-49FE-BC75-99A30192A128}" type="presParOf" srcId="{B07C777B-8B0C-415A-B0E6-EE845AF77710}" destId="{AF9E0201-F83D-4F50-8DC3-99CB9B95086C}" srcOrd="2" destOrd="0" presId="urn:microsoft.com/office/officeart/2005/8/layout/default"/>
    <dgm:cxn modelId="{C3DFEE1B-5558-497B-841B-98D9D59D793B}" type="presParOf" srcId="{B07C777B-8B0C-415A-B0E6-EE845AF77710}" destId="{D8CC7F3F-25D6-4845-A61C-7C5ECE6C2D8E}" srcOrd="3" destOrd="0" presId="urn:microsoft.com/office/officeart/2005/8/layout/default"/>
    <dgm:cxn modelId="{7103959C-84CA-469E-8EF5-1779B32106C9}" type="presParOf" srcId="{B07C777B-8B0C-415A-B0E6-EE845AF77710}" destId="{70E21E53-1E14-4505-B0F2-4408F1523203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9D86817-E93D-4144-B53A-008AFFE0C0D3}" type="doc">
      <dgm:prSet loTypeId="urn:microsoft.com/office/officeart/2005/8/layout/list1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zh-CN" altLang="en-US"/>
        </a:p>
      </dgm:t>
    </dgm:pt>
    <dgm:pt modelId="{38207588-7AE4-4E60-958B-A376BE8095D0}">
      <dgm:prSet phldrT="[文本]" custT="1"/>
      <dgm:spPr>
        <a:ln>
          <a:solidFill>
            <a:schemeClr val="tx1">
              <a:lumMod val="50000"/>
              <a:lumOff val="50000"/>
            </a:schemeClr>
          </a:solidFill>
        </a:ln>
      </dgm:spPr>
      <dgm:t>
        <a:bodyPr/>
        <a:lstStyle/>
        <a:p>
          <a:r>
            <a:rPr lang="zh-CN" altLang="en-US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应支持数据管理、对象管理和知识管理</a:t>
          </a:r>
          <a:endParaRPr lang="zh-CN" altLang="en-US" sz="2400" dirty="0">
            <a:solidFill>
              <a:schemeClr val="tx1">
                <a:lumMod val="50000"/>
                <a:lumOff val="50000"/>
              </a:schemeClr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B9990C26-E75D-4F95-BDCB-C67B68970AB0}" type="parTrans" cxnId="{2ED006C8-725E-4E40-AC6A-F0F8BEF3AD17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75D85146-A102-4BA2-AB62-671EA66EB57C}" type="sibTrans" cxnId="{2ED006C8-725E-4E40-AC6A-F0F8BEF3AD17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EF5402D3-137F-43FA-85F6-5BB6B6BF636D}">
      <dgm:prSet phldrT="[文本]" custT="1"/>
      <dgm:spPr/>
      <dgm:t>
        <a:bodyPr/>
        <a:lstStyle/>
        <a:p>
          <a:r>
            <a:rPr lang="zh-CN" altLang="en-US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rPr>
            <a:t>必须保持或继承第二代数据库系统的技术</a:t>
          </a:r>
          <a:endParaRPr lang="zh-CN" altLang="en-US" sz="2400" dirty="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D33E92F1-6926-42CE-BC76-13B3A16E31B2}" type="parTrans" cxnId="{CAE90EB7-8FDC-4FBF-B9AF-50442D312264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E3140D18-CB88-4C6C-B4F6-AB308E5F1AF9}" type="sibTrans" cxnId="{CAE90EB7-8FDC-4FBF-B9AF-50442D312264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91EDE972-FB00-4552-9506-975680E25735}">
      <dgm:prSet phldrT="[文本]" custT="1"/>
      <dgm:spPr>
        <a:noFill/>
        <a:ln>
          <a:noFill/>
        </a:ln>
      </dgm:spPr>
      <dgm:t>
        <a:bodyPr/>
        <a:lstStyle/>
        <a:p>
          <a:r>
            <a:rPr lang="zh-CN" altLang="en-US" sz="2400" dirty="0" smtClean="0">
              <a:solidFill>
                <a:schemeClr val="bg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必须对其他系统开放</a:t>
          </a:r>
          <a:endParaRPr lang="zh-CN" altLang="en-US" sz="2400" dirty="0">
            <a:solidFill>
              <a:schemeClr val="bg1"/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9EEFBF06-4E84-4778-B9AF-EFFA1D98ADAF}" type="parTrans" cxnId="{0FA0FCCE-C694-4BFB-978C-F136A4BCA533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5E5B10BF-38E8-4D6C-AD46-F3F9131C6479}" type="sibTrans" cxnId="{0FA0FCCE-C694-4BFB-978C-F136A4BCA533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71688F11-F4CB-48CE-9FE9-57BC06D4B02F}" type="pres">
      <dgm:prSet presAssocID="{69D86817-E93D-4144-B53A-008AFFE0C0D3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BDE1CBB-9135-4AD8-98A4-DE1F99DB6B6A}" type="pres">
      <dgm:prSet presAssocID="{38207588-7AE4-4E60-958B-A376BE8095D0}" presName="parentLin" presStyleCnt="0"/>
      <dgm:spPr/>
    </dgm:pt>
    <dgm:pt modelId="{9F4C988B-584A-4430-8199-33BAF0A22919}" type="pres">
      <dgm:prSet presAssocID="{38207588-7AE4-4E60-958B-A376BE8095D0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C977DF8B-3215-4D3B-8E69-30C1CEE014E0}" type="pres">
      <dgm:prSet presAssocID="{38207588-7AE4-4E60-958B-A376BE8095D0}" presName="parentText" presStyleLbl="node1" presStyleIdx="0" presStyleCnt="3" custScaleX="12556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B28E0CF-1348-4C33-BAEF-9754D1A44618}" type="pres">
      <dgm:prSet presAssocID="{38207588-7AE4-4E60-958B-A376BE8095D0}" presName="negativeSpace" presStyleCnt="0"/>
      <dgm:spPr/>
    </dgm:pt>
    <dgm:pt modelId="{3183F117-7F24-41B2-B947-5D7BA8B629AB}" type="pres">
      <dgm:prSet presAssocID="{38207588-7AE4-4E60-958B-A376BE8095D0}" presName="childText" presStyleLbl="conFgAcc1" presStyleIdx="0" presStyleCnt="3">
        <dgm:presLayoutVars>
          <dgm:bulletEnabled val="1"/>
        </dgm:presLayoutVars>
      </dgm:prSet>
      <dgm:spPr>
        <a:solidFill>
          <a:schemeClr val="bg1">
            <a:lumMod val="75000"/>
            <a:alpha val="90000"/>
          </a:schemeClr>
        </a:solidFill>
        <a:ln>
          <a:solidFill>
            <a:schemeClr val="tx1">
              <a:lumMod val="50000"/>
              <a:lumOff val="50000"/>
            </a:schemeClr>
          </a:solidFill>
        </a:ln>
      </dgm:spPr>
    </dgm:pt>
    <dgm:pt modelId="{253C01D0-313E-44CB-B191-36025AC7CD96}" type="pres">
      <dgm:prSet presAssocID="{75D85146-A102-4BA2-AB62-671EA66EB57C}" presName="spaceBetweenRectangles" presStyleCnt="0"/>
      <dgm:spPr/>
    </dgm:pt>
    <dgm:pt modelId="{8029AFD1-2E56-44CF-9811-6DE003CC4AE6}" type="pres">
      <dgm:prSet presAssocID="{EF5402D3-137F-43FA-85F6-5BB6B6BF636D}" presName="parentLin" presStyleCnt="0"/>
      <dgm:spPr/>
    </dgm:pt>
    <dgm:pt modelId="{B170B0F2-BFD4-46D3-B3D8-780EFF352782}" type="pres">
      <dgm:prSet presAssocID="{EF5402D3-137F-43FA-85F6-5BB6B6BF636D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85783D75-E3F7-41B5-A905-4CE030CFDF4B}" type="pres">
      <dgm:prSet presAssocID="{EF5402D3-137F-43FA-85F6-5BB6B6BF636D}" presName="parentText" presStyleLbl="node1" presStyleIdx="1" presStyleCnt="3" custScaleX="12556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1BA7F1D-DD65-47BB-B407-A53331D18837}" type="pres">
      <dgm:prSet presAssocID="{EF5402D3-137F-43FA-85F6-5BB6B6BF636D}" presName="negativeSpace" presStyleCnt="0"/>
      <dgm:spPr/>
    </dgm:pt>
    <dgm:pt modelId="{F5165421-D12E-4139-89AC-644A9A1178A9}" type="pres">
      <dgm:prSet presAssocID="{EF5402D3-137F-43FA-85F6-5BB6B6BF636D}" presName="childText" presStyleLbl="conFgAcc1" presStyleIdx="1" presStyleCnt="3">
        <dgm:presLayoutVars>
          <dgm:bulletEnabled val="1"/>
        </dgm:presLayoutVars>
      </dgm:prSet>
      <dgm:spPr/>
    </dgm:pt>
    <dgm:pt modelId="{DA16B2DA-200B-4F4C-AFA1-CADD6F63F5B7}" type="pres">
      <dgm:prSet presAssocID="{E3140D18-CB88-4C6C-B4F6-AB308E5F1AF9}" presName="spaceBetweenRectangles" presStyleCnt="0"/>
      <dgm:spPr/>
    </dgm:pt>
    <dgm:pt modelId="{3AB65AB1-D5D5-4F5F-A99E-FA28D9D0113B}" type="pres">
      <dgm:prSet presAssocID="{91EDE972-FB00-4552-9506-975680E25735}" presName="parentLin" presStyleCnt="0"/>
      <dgm:spPr/>
    </dgm:pt>
    <dgm:pt modelId="{79E3FBCC-4CAF-42EA-9010-9CD00A8808E9}" type="pres">
      <dgm:prSet presAssocID="{91EDE972-FB00-4552-9506-975680E25735}" presName="parentLeftMargin" presStyleLbl="node1" presStyleIdx="1" presStyleCnt="3"/>
      <dgm:spPr/>
      <dgm:t>
        <a:bodyPr/>
        <a:lstStyle/>
        <a:p>
          <a:endParaRPr lang="zh-CN" altLang="en-US"/>
        </a:p>
      </dgm:t>
    </dgm:pt>
    <dgm:pt modelId="{BF1D397C-1EAF-473A-AA69-20803BC066D2}" type="pres">
      <dgm:prSet presAssocID="{91EDE972-FB00-4552-9506-975680E25735}" presName="parentText" presStyleLbl="node1" presStyleIdx="2" presStyleCnt="3" custScaleX="12556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3A5C458-A280-4B33-8473-0487B97E560B}" type="pres">
      <dgm:prSet presAssocID="{91EDE972-FB00-4552-9506-975680E25735}" presName="negativeSpace" presStyleCnt="0"/>
      <dgm:spPr/>
    </dgm:pt>
    <dgm:pt modelId="{1BEDA7CD-E9E2-4F90-A136-B02DAC9DC13F}" type="pres">
      <dgm:prSet presAssocID="{91EDE972-FB00-4552-9506-975680E25735}" presName="childText" presStyleLbl="conFgAcc1" presStyleIdx="2" presStyleCnt="3">
        <dgm:presLayoutVars>
          <dgm:bulletEnabled val="1"/>
        </dgm:presLayoutVars>
      </dgm:prSet>
      <dgm:spPr>
        <a:noFill/>
        <a:ln>
          <a:noFill/>
        </a:ln>
      </dgm:spPr>
    </dgm:pt>
  </dgm:ptLst>
  <dgm:cxnLst>
    <dgm:cxn modelId="{CAE90EB7-8FDC-4FBF-B9AF-50442D312264}" srcId="{69D86817-E93D-4144-B53A-008AFFE0C0D3}" destId="{EF5402D3-137F-43FA-85F6-5BB6B6BF636D}" srcOrd="1" destOrd="0" parTransId="{D33E92F1-6926-42CE-BC76-13B3A16E31B2}" sibTransId="{E3140D18-CB88-4C6C-B4F6-AB308E5F1AF9}"/>
    <dgm:cxn modelId="{244321B3-1345-4197-AA03-469A3A7962E6}" type="presOf" srcId="{91EDE972-FB00-4552-9506-975680E25735}" destId="{BF1D397C-1EAF-473A-AA69-20803BC066D2}" srcOrd="1" destOrd="0" presId="urn:microsoft.com/office/officeart/2005/8/layout/list1"/>
    <dgm:cxn modelId="{A597A5E1-3AAE-4C0A-BCF9-232BB4E4315F}" type="presOf" srcId="{91EDE972-FB00-4552-9506-975680E25735}" destId="{79E3FBCC-4CAF-42EA-9010-9CD00A8808E9}" srcOrd="0" destOrd="0" presId="urn:microsoft.com/office/officeart/2005/8/layout/list1"/>
    <dgm:cxn modelId="{8CCEFF95-E1A9-42F2-8BC3-E8BE2BE2E582}" type="presOf" srcId="{EF5402D3-137F-43FA-85F6-5BB6B6BF636D}" destId="{85783D75-E3F7-41B5-A905-4CE030CFDF4B}" srcOrd="1" destOrd="0" presId="urn:microsoft.com/office/officeart/2005/8/layout/list1"/>
    <dgm:cxn modelId="{55A17B95-CD95-4A6F-9671-9909B8BADEE9}" type="presOf" srcId="{EF5402D3-137F-43FA-85F6-5BB6B6BF636D}" destId="{B170B0F2-BFD4-46D3-B3D8-780EFF352782}" srcOrd="0" destOrd="0" presId="urn:microsoft.com/office/officeart/2005/8/layout/list1"/>
    <dgm:cxn modelId="{86B87E01-7A62-4CDF-9EF2-D61AF5EE1345}" type="presOf" srcId="{38207588-7AE4-4E60-958B-A376BE8095D0}" destId="{C977DF8B-3215-4D3B-8E69-30C1CEE014E0}" srcOrd="1" destOrd="0" presId="urn:microsoft.com/office/officeart/2005/8/layout/list1"/>
    <dgm:cxn modelId="{41B1D7B4-3625-4A2E-B87B-C7F837F47EA4}" type="presOf" srcId="{38207588-7AE4-4E60-958B-A376BE8095D0}" destId="{9F4C988B-584A-4430-8199-33BAF0A22919}" srcOrd="0" destOrd="0" presId="urn:microsoft.com/office/officeart/2005/8/layout/list1"/>
    <dgm:cxn modelId="{D4693B01-3548-432A-86B9-23DD029FD955}" type="presOf" srcId="{69D86817-E93D-4144-B53A-008AFFE0C0D3}" destId="{71688F11-F4CB-48CE-9FE9-57BC06D4B02F}" srcOrd="0" destOrd="0" presId="urn:microsoft.com/office/officeart/2005/8/layout/list1"/>
    <dgm:cxn modelId="{2ED006C8-725E-4E40-AC6A-F0F8BEF3AD17}" srcId="{69D86817-E93D-4144-B53A-008AFFE0C0D3}" destId="{38207588-7AE4-4E60-958B-A376BE8095D0}" srcOrd="0" destOrd="0" parTransId="{B9990C26-E75D-4F95-BDCB-C67B68970AB0}" sibTransId="{75D85146-A102-4BA2-AB62-671EA66EB57C}"/>
    <dgm:cxn modelId="{0FA0FCCE-C694-4BFB-978C-F136A4BCA533}" srcId="{69D86817-E93D-4144-B53A-008AFFE0C0D3}" destId="{91EDE972-FB00-4552-9506-975680E25735}" srcOrd="2" destOrd="0" parTransId="{9EEFBF06-4E84-4778-B9AF-EFFA1D98ADAF}" sibTransId="{5E5B10BF-38E8-4D6C-AD46-F3F9131C6479}"/>
    <dgm:cxn modelId="{3C99B845-6B49-489C-AADD-2238B6128137}" type="presParOf" srcId="{71688F11-F4CB-48CE-9FE9-57BC06D4B02F}" destId="{CBDE1CBB-9135-4AD8-98A4-DE1F99DB6B6A}" srcOrd="0" destOrd="0" presId="urn:microsoft.com/office/officeart/2005/8/layout/list1"/>
    <dgm:cxn modelId="{706219F2-F1AD-4CB1-9247-C74569948605}" type="presParOf" srcId="{CBDE1CBB-9135-4AD8-98A4-DE1F99DB6B6A}" destId="{9F4C988B-584A-4430-8199-33BAF0A22919}" srcOrd="0" destOrd="0" presId="urn:microsoft.com/office/officeart/2005/8/layout/list1"/>
    <dgm:cxn modelId="{52C77230-FACA-44BF-8DEC-E95E2F18C538}" type="presParOf" srcId="{CBDE1CBB-9135-4AD8-98A4-DE1F99DB6B6A}" destId="{C977DF8B-3215-4D3B-8E69-30C1CEE014E0}" srcOrd="1" destOrd="0" presId="urn:microsoft.com/office/officeart/2005/8/layout/list1"/>
    <dgm:cxn modelId="{6B568D79-B77C-47C6-90F3-8CDF530C2C15}" type="presParOf" srcId="{71688F11-F4CB-48CE-9FE9-57BC06D4B02F}" destId="{6B28E0CF-1348-4C33-BAEF-9754D1A44618}" srcOrd="1" destOrd="0" presId="urn:microsoft.com/office/officeart/2005/8/layout/list1"/>
    <dgm:cxn modelId="{C77BCF9E-FAF9-49FF-9737-A76C27886CAF}" type="presParOf" srcId="{71688F11-F4CB-48CE-9FE9-57BC06D4B02F}" destId="{3183F117-7F24-41B2-B947-5D7BA8B629AB}" srcOrd="2" destOrd="0" presId="urn:microsoft.com/office/officeart/2005/8/layout/list1"/>
    <dgm:cxn modelId="{339A34CC-C97E-413C-9BCC-C579C3751E83}" type="presParOf" srcId="{71688F11-F4CB-48CE-9FE9-57BC06D4B02F}" destId="{253C01D0-313E-44CB-B191-36025AC7CD96}" srcOrd="3" destOrd="0" presId="urn:microsoft.com/office/officeart/2005/8/layout/list1"/>
    <dgm:cxn modelId="{BDB9973D-9874-4488-9514-DA34B4D5EA89}" type="presParOf" srcId="{71688F11-F4CB-48CE-9FE9-57BC06D4B02F}" destId="{8029AFD1-2E56-44CF-9811-6DE003CC4AE6}" srcOrd="4" destOrd="0" presId="urn:microsoft.com/office/officeart/2005/8/layout/list1"/>
    <dgm:cxn modelId="{F703C829-B0D0-454F-A84A-AD4F38E1F4DF}" type="presParOf" srcId="{8029AFD1-2E56-44CF-9811-6DE003CC4AE6}" destId="{B170B0F2-BFD4-46D3-B3D8-780EFF352782}" srcOrd="0" destOrd="0" presId="urn:microsoft.com/office/officeart/2005/8/layout/list1"/>
    <dgm:cxn modelId="{467D7C5E-19D0-437F-9581-BA192CB8EE03}" type="presParOf" srcId="{8029AFD1-2E56-44CF-9811-6DE003CC4AE6}" destId="{85783D75-E3F7-41B5-A905-4CE030CFDF4B}" srcOrd="1" destOrd="0" presId="urn:microsoft.com/office/officeart/2005/8/layout/list1"/>
    <dgm:cxn modelId="{30DD9C17-EB59-496D-A350-0DD2FF623121}" type="presParOf" srcId="{71688F11-F4CB-48CE-9FE9-57BC06D4B02F}" destId="{21BA7F1D-DD65-47BB-B407-A53331D18837}" srcOrd="5" destOrd="0" presId="urn:microsoft.com/office/officeart/2005/8/layout/list1"/>
    <dgm:cxn modelId="{1DA23009-96FA-45CF-B6EC-08A8BC409C53}" type="presParOf" srcId="{71688F11-F4CB-48CE-9FE9-57BC06D4B02F}" destId="{F5165421-D12E-4139-89AC-644A9A1178A9}" srcOrd="6" destOrd="0" presId="urn:microsoft.com/office/officeart/2005/8/layout/list1"/>
    <dgm:cxn modelId="{50BD709B-2DD5-405D-BF7E-0B9BDE9976DF}" type="presParOf" srcId="{71688F11-F4CB-48CE-9FE9-57BC06D4B02F}" destId="{DA16B2DA-200B-4F4C-AFA1-CADD6F63F5B7}" srcOrd="7" destOrd="0" presId="urn:microsoft.com/office/officeart/2005/8/layout/list1"/>
    <dgm:cxn modelId="{0CCC4A2E-18AC-460A-89B9-17A9037396AE}" type="presParOf" srcId="{71688F11-F4CB-48CE-9FE9-57BC06D4B02F}" destId="{3AB65AB1-D5D5-4F5F-A99E-FA28D9D0113B}" srcOrd="8" destOrd="0" presId="urn:microsoft.com/office/officeart/2005/8/layout/list1"/>
    <dgm:cxn modelId="{13B8BF83-CB92-4FE8-9632-D14A847EBA1E}" type="presParOf" srcId="{3AB65AB1-D5D5-4F5F-A99E-FA28D9D0113B}" destId="{79E3FBCC-4CAF-42EA-9010-9CD00A8808E9}" srcOrd="0" destOrd="0" presId="urn:microsoft.com/office/officeart/2005/8/layout/list1"/>
    <dgm:cxn modelId="{66FE6975-E2EC-424D-8D51-6ACF1D6BFEEE}" type="presParOf" srcId="{3AB65AB1-D5D5-4F5F-A99E-FA28D9D0113B}" destId="{BF1D397C-1EAF-473A-AA69-20803BC066D2}" srcOrd="1" destOrd="0" presId="urn:microsoft.com/office/officeart/2005/8/layout/list1"/>
    <dgm:cxn modelId="{F7BE2CE8-838A-456F-82BE-44E09D9B2C6F}" type="presParOf" srcId="{71688F11-F4CB-48CE-9FE9-57BC06D4B02F}" destId="{83A5C458-A280-4B33-8473-0487B97E560B}" srcOrd="9" destOrd="0" presId="urn:microsoft.com/office/officeart/2005/8/layout/list1"/>
    <dgm:cxn modelId="{5109108A-36A2-451F-8098-0CFE5274B967}" type="presParOf" srcId="{71688F11-F4CB-48CE-9FE9-57BC06D4B02F}" destId="{1BEDA7CD-E9E2-4F90-A136-B02DAC9DC13F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9D86817-E93D-4144-B53A-008AFFE0C0D3}" type="doc">
      <dgm:prSet loTypeId="urn:microsoft.com/office/officeart/2005/8/layout/list1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zh-CN" altLang="en-US"/>
        </a:p>
      </dgm:t>
    </dgm:pt>
    <dgm:pt modelId="{38207588-7AE4-4E60-958B-A376BE8095D0}">
      <dgm:prSet phldrT="[文本]" custT="1"/>
      <dgm:spPr>
        <a:ln>
          <a:solidFill>
            <a:schemeClr val="tx1">
              <a:lumMod val="50000"/>
              <a:lumOff val="50000"/>
            </a:schemeClr>
          </a:solidFill>
        </a:ln>
      </dgm:spPr>
      <dgm:t>
        <a:bodyPr/>
        <a:lstStyle/>
        <a:p>
          <a:r>
            <a:rPr lang="zh-CN" altLang="en-US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应支持数据管理、对象管理和知识管理</a:t>
          </a:r>
          <a:endParaRPr lang="zh-CN" altLang="en-US" sz="2400" dirty="0">
            <a:solidFill>
              <a:schemeClr val="tx1">
                <a:lumMod val="50000"/>
                <a:lumOff val="50000"/>
              </a:schemeClr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B9990C26-E75D-4F95-BDCB-C67B68970AB0}" type="parTrans" cxnId="{2ED006C8-725E-4E40-AC6A-F0F8BEF3AD17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75D85146-A102-4BA2-AB62-671EA66EB57C}" type="sibTrans" cxnId="{2ED006C8-725E-4E40-AC6A-F0F8BEF3AD17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EF5402D3-137F-43FA-85F6-5BB6B6BF636D}">
      <dgm:prSet phldrT="[文本]" custT="1"/>
      <dgm:spPr>
        <a:ln>
          <a:solidFill>
            <a:schemeClr val="tx1">
              <a:lumMod val="50000"/>
              <a:lumOff val="50000"/>
            </a:schemeClr>
          </a:solidFill>
        </a:ln>
      </dgm:spPr>
      <dgm:t>
        <a:bodyPr/>
        <a:lstStyle/>
        <a:p>
          <a:r>
            <a:rPr lang="zh-CN" altLang="en-US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必须保持或继承第二代数据库系统的技术</a:t>
          </a:r>
          <a:endParaRPr lang="zh-CN" altLang="en-US" sz="2400" dirty="0">
            <a:solidFill>
              <a:schemeClr val="tx1">
                <a:lumMod val="50000"/>
                <a:lumOff val="50000"/>
              </a:schemeClr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D33E92F1-6926-42CE-BC76-13B3A16E31B2}" type="parTrans" cxnId="{CAE90EB7-8FDC-4FBF-B9AF-50442D312264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E3140D18-CB88-4C6C-B4F6-AB308E5F1AF9}" type="sibTrans" cxnId="{CAE90EB7-8FDC-4FBF-B9AF-50442D312264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91EDE972-FB00-4552-9506-975680E25735}">
      <dgm:prSet phldrT="[文本]" custT="1"/>
      <dgm:spPr/>
      <dgm:t>
        <a:bodyPr/>
        <a:lstStyle/>
        <a:p>
          <a:r>
            <a:rPr lang="zh-CN" altLang="en-US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rPr>
            <a:t>必须对其他系统开放</a:t>
          </a:r>
          <a:endParaRPr lang="zh-CN" altLang="en-US" sz="2400" dirty="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9EEFBF06-4E84-4778-B9AF-EFFA1D98ADAF}" type="parTrans" cxnId="{0FA0FCCE-C694-4BFB-978C-F136A4BCA533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5E5B10BF-38E8-4D6C-AD46-F3F9131C6479}" type="sibTrans" cxnId="{0FA0FCCE-C694-4BFB-978C-F136A4BCA533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71688F11-F4CB-48CE-9FE9-57BC06D4B02F}" type="pres">
      <dgm:prSet presAssocID="{69D86817-E93D-4144-B53A-008AFFE0C0D3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BDE1CBB-9135-4AD8-98A4-DE1F99DB6B6A}" type="pres">
      <dgm:prSet presAssocID="{38207588-7AE4-4E60-958B-A376BE8095D0}" presName="parentLin" presStyleCnt="0"/>
      <dgm:spPr/>
    </dgm:pt>
    <dgm:pt modelId="{9F4C988B-584A-4430-8199-33BAF0A22919}" type="pres">
      <dgm:prSet presAssocID="{38207588-7AE4-4E60-958B-A376BE8095D0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C977DF8B-3215-4D3B-8E69-30C1CEE014E0}" type="pres">
      <dgm:prSet presAssocID="{38207588-7AE4-4E60-958B-A376BE8095D0}" presName="parentText" presStyleLbl="node1" presStyleIdx="0" presStyleCnt="3" custScaleX="12556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B28E0CF-1348-4C33-BAEF-9754D1A44618}" type="pres">
      <dgm:prSet presAssocID="{38207588-7AE4-4E60-958B-A376BE8095D0}" presName="negativeSpace" presStyleCnt="0"/>
      <dgm:spPr/>
    </dgm:pt>
    <dgm:pt modelId="{3183F117-7F24-41B2-B947-5D7BA8B629AB}" type="pres">
      <dgm:prSet presAssocID="{38207588-7AE4-4E60-958B-A376BE8095D0}" presName="childText" presStyleLbl="conFgAcc1" presStyleIdx="0" presStyleCnt="3">
        <dgm:presLayoutVars>
          <dgm:bulletEnabled val="1"/>
        </dgm:presLayoutVars>
      </dgm:prSet>
      <dgm:spPr>
        <a:solidFill>
          <a:schemeClr val="bg1">
            <a:lumMod val="75000"/>
            <a:alpha val="90000"/>
          </a:schemeClr>
        </a:solidFill>
        <a:ln>
          <a:solidFill>
            <a:schemeClr val="tx1">
              <a:lumMod val="50000"/>
              <a:lumOff val="50000"/>
            </a:schemeClr>
          </a:solidFill>
        </a:ln>
      </dgm:spPr>
    </dgm:pt>
    <dgm:pt modelId="{253C01D0-313E-44CB-B191-36025AC7CD96}" type="pres">
      <dgm:prSet presAssocID="{75D85146-A102-4BA2-AB62-671EA66EB57C}" presName="spaceBetweenRectangles" presStyleCnt="0"/>
      <dgm:spPr/>
    </dgm:pt>
    <dgm:pt modelId="{8029AFD1-2E56-44CF-9811-6DE003CC4AE6}" type="pres">
      <dgm:prSet presAssocID="{EF5402D3-137F-43FA-85F6-5BB6B6BF636D}" presName="parentLin" presStyleCnt="0"/>
      <dgm:spPr/>
    </dgm:pt>
    <dgm:pt modelId="{B170B0F2-BFD4-46D3-B3D8-780EFF352782}" type="pres">
      <dgm:prSet presAssocID="{EF5402D3-137F-43FA-85F6-5BB6B6BF636D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85783D75-E3F7-41B5-A905-4CE030CFDF4B}" type="pres">
      <dgm:prSet presAssocID="{EF5402D3-137F-43FA-85F6-5BB6B6BF636D}" presName="parentText" presStyleLbl="node1" presStyleIdx="1" presStyleCnt="3" custScaleX="12556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1BA7F1D-DD65-47BB-B407-A53331D18837}" type="pres">
      <dgm:prSet presAssocID="{EF5402D3-137F-43FA-85F6-5BB6B6BF636D}" presName="negativeSpace" presStyleCnt="0"/>
      <dgm:spPr/>
    </dgm:pt>
    <dgm:pt modelId="{F5165421-D12E-4139-89AC-644A9A1178A9}" type="pres">
      <dgm:prSet presAssocID="{EF5402D3-137F-43FA-85F6-5BB6B6BF636D}" presName="childText" presStyleLbl="conFgAcc1" presStyleIdx="1" presStyleCnt="3">
        <dgm:presLayoutVars>
          <dgm:bulletEnabled val="1"/>
        </dgm:presLayoutVars>
      </dgm:prSet>
      <dgm:spPr>
        <a:solidFill>
          <a:schemeClr val="bg1">
            <a:lumMod val="75000"/>
            <a:alpha val="90000"/>
          </a:schemeClr>
        </a:solidFill>
        <a:ln>
          <a:solidFill>
            <a:schemeClr val="tx1">
              <a:lumMod val="50000"/>
              <a:lumOff val="50000"/>
            </a:schemeClr>
          </a:solidFill>
        </a:ln>
      </dgm:spPr>
    </dgm:pt>
    <dgm:pt modelId="{DA16B2DA-200B-4F4C-AFA1-CADD6F63F5B7}" type="pres">
      <dgm:prSet presAssocID="{E3140D18-CB88-4C6C-B4F6-AB308E5F1AF9}" presName="spaceBetweenRectangles" presStyleCnt="0"/>
      <dgm:spPr/>
    </dgm:pt>
    <dgm:pt modelId="{3AB65AB1-D5D5-4F5F-A99E-FA28D9D0113B}" type="pres">
      <dgm:prSet presAssocID="{91EDE972-FB00-4552-9506-975680E25735}" presName="parentLin" presStyleCnt="0"/>
      <dgm:spPr/>
    </dgm:pt>
    <dgm:pt modelId="{79E3FBCC-4CAF-42EA-9010-9CD00A8808E9}" type="pres">
      <dgm:prSet presAssocID="{91EDE972-FB00-4552-9506-975680E25735}" presName="parentLeftMargin" presStyleLbl="node1" presStyleIdx="1" presStyleCnt="3"/>
      <dgm:spPr/>
      <dgm:t>
        <a:bodyPr/>
        <a:lstStyle/>
        <a:p>
          <a:endParaRPr lang="zh-CN" altLang="en-US"/>
        </a:p>
      </dgm:t>
    </dgm:pt>
    <dgm:pt modelId="{BF1D397C-1EAF-473A-AA69-20803BC066D2}" type="pres">
      <dgm:prSet presAssocID="{91EDE972-FB00-4552-9506-975680E25735}" presName="parentText" presStyleLbl="node1" presStyleIdx="2" presStyleCnt="3" custScaleX="125567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3A5C458-A280-4B33-8473-0487B97E560B}" type="pres">
      <dgm:prSet presAssocID="{91EDE972-FB00-4552-9506-975680E25735}" presName="negativeSpace" presStyleCnt="0"/>
      <dgm:spPr/>
    </dgm:pt>
    <dgm:pt modelId="{1BEDA7CD-E9E2-4F90-A136-B02DAC9DC13F}" type="pres">
      <dgm:prSet presAssocID="{91EDE972-FB00-4552-9506-975680E25735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3E12F917-58CF-4D72-B030-F00363314930}" type="presOf" srcId="{EF5402D3-137F-43FA-85F6-5BB6B6BF636D}" destId="{B170B0F2-BFD4-46D3-B3D8-780EFF352782}" srcOrd="0" destOrd="0" presId="urn:microsoft.com/office/officeart/2005/8/layout/list1"/>
    <dgm:cxn modelId="{9F131E63-EB72-49B3-820A-8B1FDD2342FB}" type="presOf" srcId="{69D86817-E93D-4144-B53A-008AFFE0C0D3}" destId="{71688F11-F4CB-48CE-9FE9-57BC06D4B02F}" srcOrd="0" destOrd="0" presId="urn:microsoft.com/office/officeart/2005/8/layout/list1"/>
    <dgm:cxn modelId="{44AE0EB7-B472-40D0-8903-F978526230EC}" type="presOf" srcId="{38207588-7AE4-4E60-958B-A376BE8095D0}" destId="{C977DF8B-3215-4D3B-8E69-30C1CEE014E0}" srcOrd="1" destOrd="0" presId="urn:microsoft.com/office/officeart/2005/8/layout/list1"/>
    <dgm:cxn modelId="{2ED006C8-725E-4E40-AC6A-F0F8BEF3AD17}" srcId="{69D86817-E93D-4144-B53A-008AFFE0C0D3}" destId="{38207588-7AE4-4E60-958B-A376BE8095D0}" srcOrd="0" destOrd="0" parTransId="{B9990C26-E75D-4F95-BDCB-C67B68970AB0}" sibTransId="{75D85146-A102-4BA2-AB62-671EA66EB57C}"/>
    <dgm:cxn modelId="{0FA0FCCE-C694-4BFB-978C-F136A4BCA533}" srcId="{69D86817-E93D-4144-B53A-008AFFE0C0D3}" destId="{91EDE972-FB00-4552-9506-975680E25735}" srcOrd="2" destOrd="0" parTransId="{9EEFBF06-4E84-4778-B9AF-EFFA1D98ADAF}" sibTransId="{5E5B10BF-38E8-4D6C-AD46-F3F9131C6479}"/>
    <dgm:cxn modelId="{294205D3-47CD-4107-85A4-39A51C012CA5}" type="presOf" srcId="{91EDE972-FB00-4552-9506-975680E25735}" destId="{79E3FBCC-4CAF-42EA-9010-9CD00A8808E9}" srcOrd="0" destOrd="0" presId="urn:microsoft.com/office/officeart/2005/8/layout/list1"/>
    <dgm:cxn modelId="{D2699878-0065-40F8-B121-E2272F9064D1}" type="presOf" srcId="{38207588-7AE4-4E60-958B-A376BE8095D0}" destId="{9F4C988B-584A-4430-8199-33BAF0A22919}" srcOrd="0" destOrd="0" presId="urn:microsoft.com/office/officeart/2005/8/layout/list1"/>
    <dgm:cxn modelId="{F7502DE2-897E-4A56-9D55-43FE71B21A8F}" type="presOf" srcId="{91EDE972-FB00-4552-9506-975680E25735}" destId="{BF1D397C-1EAF-473A-AA69-20803BC066D2}" srcOrd="1" destOrd="0" presId="urn:microsoft.com/office/officeart/2005/8/layout/list1"/>
    <dgm:cxn modelId="{CAE90EB7-8FDC-4FBF-B9AF-50442D312264}" srcId="{69D86817-E93D-4144-B53A-008AFFE0C0D3}" destId="{EF5402D3-137F-43FA-85F6-5BB6B6BF636D}" srcOrd="1" destOrd="0" parTransId="{D33E92F1-6926-42CE-BC76-13B3A16E31B2}" sibTransId="{E3140D18-CB88-4C6C-B4F6-AB308E5F1AF9}"/>
    <dgm:cxn modelId="{2B70207B-917E-4396-9C3A-E021869E9FD2}" type="presOf" srcId="{EF5402D3-137F-43FA-85F6-5BB6B6BF636D}" destId="{85783D75-E3F7-41B5-A905-4CE030CFDF4B}" srcOrd="1" destOrd="0" presId="urn:microsoft.com/office/officeart/2005/8/layout/list1"/>
    <dgm:cxn modelId="{634E98EE-514A-4555-849C-4B94728ECF0C}" type="presParOf" srcId="{71688F11-F4CB-48CE-9FE9-57BC06D4B02F}" destId="{CBDE1CBB-9135-4AD8-98A4-DE1F99DB6B6A}" srcOrd="0" destOrd="0" presId="urn:microsoft.com/office/officeart/2005/8/layout/list1"/>
    <dgm:cxn modelId="{77F0AFEB-68B1-4C2E-9B7D-43FE20AAE8BF}" type="presParOf" srcId="{CBDE1CBB-9135-4AD8-98A4-DE1F99DB6B6A}" destId="{9F4C988B-584A-4430-8199-33BAF0A22919}" srcOrd="0" destOrd="0" presId="urn:microsoft.com/office/officeart/2005/8/layout/list1"/>
    <dgm:cxn modelId="{D55675E2-B489-4879-9E43-878EF2AE985D}" type="presParOf" srcId="{CBDE1CBB-9135-4AD8-98A4-DE1F99DB6B6A}" destId="{C977DF8B-3215-4D3B-8E69-30C1CEE014E0}" srcOrd="1" destOrd="0" presId="urn:microsoft.com/office/officeart/2005/8/layout/list1"/>
    <dgm:cxn modelId="{359F1951-58E3-4AAE-A592-8CA4FE9E32C5}" type="presParOf" srcId="{71688F11-F4CB-48CE-9FE9-57BC06D4B02F}" destId="{6B28E0CF-1348-4C33-BAEF-9754D1A44618}" srcOrd="1" destOrd="0" presId="urn:microsoft.com/office/officeart/2005/8/layout/list1"/>
    <dgm:cxn modelId="{6904BA41-5D14-42EE-B276-567F6301A4BF}" type="presParOf" srcId="{71688F11-F4CB-48CE-9FE9-57BC06D4B02F}" destId="{3183F117-7F24-41B2-B947-5D7BA8B629AB}" srcOrd="2" destOrd="0" presId="urn:microsoft.com/office/officeart/2005/8/layout/list1"/>
    <dgm:cxn modelId="{3721802C-6B1C-4737-A1BD-6C883B325995}" type="presParOf" srcId="{71688F11-F4CB-48CE-9FE9-57BC06D4B02F}" destId="{253C01D0-313E-44CB-B191-36025AC7CD96}" srcOrd="3" destOrd="0" presId="urn:microsoft.com/office/officeart/2005/8/layout/list1"/>
    <dgm:cxn modelId="{1E9ADBC6-F28D-4CC2-9F64-444A62C95CB1}" type="presParOf" srcId="{71688F11-F4CB-48CE-9FE9-57BC06D4B02F}" destId="{8029AFD1-2E56-44CF-9811-6DE003CC4AE6}" srcOrd="4" destOrd="0" presId="urn:microsoft.com/office/officeart/2005/8/layout/list1"/>
    <dgm:cxn modelId="{E9CD5DB9-F0B8-425C-B5FD-46D387004BBE}" type="presParOf" srcId="{8029AFD1-2E56-44CF-9811-6DE003CC4AE6}" destId="{B170B0F2-BFD4-46D3-B3D8-780EFF352782}" srcOrd="0" destOrd="0" presId="urn:microsoft.com/office/officeart/2005/8/layout/list1"/>
    <dgm:cxn modelId="{6F303D6E-F820-4A4A-A333-5B407B4D211C}" type="presParOf" srcId="{8029AFD1-2E56-44CF-9811-6DE003CC4AE6}" destId="{85783D75-E3F7-41B5-A905-4CE030CFDF4B}" srcOrd="1" destOrd="0" presId="urn:microsoft.com/office/officeart/2005/8/layout/list1"/>
    <dgm:cxn modelId="{7866EA93-5E28-4524-9B1A-6B3BE8F63E63}" type="presParOf" srcId="{71688F11-F4CB-48CE-9FE9-57BC06D4B02F}" destId="{21BA7F1D-DD65-47BB-B407-A53331D18837}" srcOrd="5" destOrd="0" presId="urn:microsoft.com/office/officeart/2005/8/layout/list1"/>
    <dgm:cxn modelId="{DC7A6CA3-FE9B-49A7-9746-90E2D556467E}" type="presParOf" srcId="{71688F11-F4CB-48CE-9FE9-57BC06D4B02F}" destId="{F5165421-D12E-4139-89AC-644A9A1178A9}" srcOrd="6" destOrd="0" presId="urn:microsoft.com/office/officeart/2005/8/layout/list1"/>
    <dgm:cxn modelId="{12DA33C2-7E3E-4666-863E-C3E019CF2943}" type="presParOf" srcId="{71688F11-F4CB-48CE-9FE9-57BC06D4B02F}" destId="{DA16B2DA-200B-4F4C-AFA1-CADD6F63F5B7}" srcOrd="7" destOrd="0" presId="urn:microsoft.com/office/officeart/2005/8/layout/list1"/>
    <dgm:cxn modelId="{B23914B3-76DC-4465-90B4-D30218BC2387}" type="presParOf" srcId="{71688F11-F4CB-48CE-9FE9-57BC06D4B02F}" destId="{3AB65AB1-D5D5-4F5F-A99E-FA28D9D0113B}" srcOrd="8" destOrd="0" presId="urn:microsoft.com/office/officeart/2005/8/layout/list1"/>
    <dgm:cxn modelId="{606272A1-4F08-4C43-8D30-57A29C37E120}" type="presParOf" srcId="{3AB65AB1-D5D5-4F5F-A99E-FA28D9D0113B}" destId="{79E3FBCC-4CAF-42EA-9010-9CD00A8808E9}" srcOrd="0" destOrd="0" presId="urn:microsoft.com/office/officeart/2005/8/layout/list1"/>
    <dgm:cxn modelId="{3FA1977D-BE08-4BFB-A5EC-E995654E837C}" type="presParOf" srcId="{3AB65AB1-D5D5-4F5F-A99E-FA28D9D0113B}" destId="{BF1D397C-1EAF-473A-AA69-20803BC066D2}" srcOrd="1" destOrd="0" presId="urn:microsoft.com/office/officeart/2005/8/layout/list1"/>
    <dgm:cxn modelId="{AE5C1484-2C98-40B0-AB91-951B3191E3D3}" type="presParOf" srcId="{71688F11-F4CB-48CE-9FE9-57BC06D4B02F}" destId="{83A5C458-A280-4B33-8473-0487B97E560B}" srcOrd="9" destOrd="0" presId="urn:microsoft.com/office/officeart/2005/8/layout/list1"/>
    <dgm:cxn modelId="{655C8EB3-7BAB-4E4F-9C08-69A63046B5A1}" type="presParOf" srcId="{71688F11-F4CB-48CE-9FE9-57BC06D4B02F}" destId="{1BEDA7CD-E9E2-4F90-A136-B02DAC9DC13F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2287398-E418-49F6-84D3-F340469B0B54}" type="doc">
      <dgm:prSet loTypeId="urn:microsoft.com/office/officeart/2005/8/layout/venn3" loCatId="relationship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zh-CN" altLang="en-US"/>
        </a:p>
      </dgm:t>
    </dgm:pt>
    <dgm:pt modelId="{9CAA1FF6-BB26-4289-866E-AAD56692224E}">
      <dgm:prSet phldrT="[文本]" custT="1"/>
      <dgm:spPr/>
      <dgm:t>
        <a:bodyPr/>
        <a:lstStyle/>
        <a:p>
          <a:r>
            <a:rPr lang="zh-CN" altLang="en-US" sz="2000" dirty="0" smtClean="0">
              <a:latin typeface="手札体-简粗体" panose="03000700000000000000" pitchFamily="66" charset="-122"/>
              <a:ea typeface="手札体-简粗体" panose="03000700000000000000" pitchFamily="66" charset="-122"/>
            </a:rPr>
            <a:t>面向主题</a:t>
          </a:r>
          <a:endParaRPr lang="zh-CN" altLang="en-US" sz="2000" dirty="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23B75DBD-9F0E-4B32-991A-521B98A4287D}" type="parTrans" cxnId="{D4451E60-5FA4-44EF-B63E-EA68D67E9158}">
      <dgm:prSet/>
      <dgm:spPr/>
      <dgm:t>
        <a:bodyPr/>
        <a:lstStyle/>
        <a:p>
          <a:endParaRPr lang="zh-CN" altLang="en-US" sz="20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D8BD2685-E990-4EF8-8135-6FAF4872DF17}" type="sibTrans" cxnId="{D4451E60-5FA4-44EF-B63E-EA68D67E9158}">
      <dgm:prSet/>
      <dgm:spPr/>
      <dgm:t>
        <a:bodyPr/>
        <a:lstStyle/>
        <a:p>
          <a:endParaRPr lang="zh-CN" altLang="en-US" sz="20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5F569E81-AD83-4BDE-B2E5-E4B6E2EBBDDE}">
      <dgm:prSet phldrT="[文本]" custT="1"/>
      <dgm:spPr>
        <a:noFill/>
        <a:ln>
          <a:noFill/>
        </a:ln>
      </dgm:spPr>
      <dgm:t>
        <a:bodyPr/>
        <a:lstStyle/>
        <a:p>
          <a:r>
            <a:rPr lang="zh-CN" altLang="en-US" sz="2000" dirty="0" smtClean="0">
              <a:solidFill>
                <a:schemeClr val="bg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集成性</a:t>
          </a:r>
          <a:endParaRPr lang="zh-CN" altLang="en-US" sz="2000" dirty="0">
            <a:solidFill>
              <a:schemeClr val="bg1"/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6226ECAE-61E4-4680-8C37-72255E25CE67}" type="parTrans" cxnId="{2D5CBB5F-7A38-4592-A6F9-E4D7A9EA70DA}">
      <dgm:prSet/>
      <dgm:spPr/>
      <dgm:t>
        <a:bodyPr/>
        <a:lstStyle/>
        <a:p>
          <a:endParaRPr lang="zh-CN" altLang="en-US" sz="20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7148B4B1-24AB-4608-9BDD-95F15960F7C2}" type="sibTrans" cxnId="{2D5CBB5F-7A38-4592-A6F9-E4D7A9EA70DA}">
      <dgm:prSet/>
      <dgm:spPr/>
      <dgm:t>
        <a:bodyPr/>
        <a:lstStyle/>
        <a:p>
          <a:endParaRPr lang="zh-CN" altLang="en-US" sz="20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7AE48C18-243D-4D30-8837-9BF4FC939877}">
      <dgm:prSet phldrT="[文本]" custT="1"/>
      <dgm:spPr>
        <a:noFill/>
        <a:ln>
          <a:noFill/>
        </a:ln>
      </dgm:spPr>
      <dgm:t>
        <a:bodyPr/>
        <a:lstStyle/>
        <a:p>
          <a:r>
            <a:rPr lang="zh-CN" altLang="en-US" sz="2000" dirty="0" smtClean="0">
              <a:solidFill>
                <a:schemeClr val="bg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数据的非易失性</a:t>
          </a:r>
          <a:endParaRPr lang="zh-CN" altLang="en-US" sz="2000" dirty="0">
            <a:solidFill>
              <a:schemeClr val="bg1"/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1DA5A335-48FD-4A64-9B9E-F02F30832978}" type="parTrans" cxnId="{CED23E08-6C62-4614-A0F6-55B4303E1449}">
      <dgm:prSet/>
      <dgm:spPr/>
      <dgm:t>
        <a:bodyPr/>
        <a:lstStyle/>
        <a:p>
          <a:endParaRPr lang="zh-CN" altLang="en-US" sz="20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30075876-B9D4-4CD5-B291-68735694DB18}" type="sibTrans" cxnId="{CED23E08-6C62-4614-A0F6-55B4303E1449}">
      <dgm:prSet/>
      <dgm:spPr/>
      <dgm:t>
        <a:bodyPr/>
        <a:lstStyle/>
        <a:p>
          <a:endParaRPr lang="zh-CN" altLang="en-US" sz="20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43154E48-05E0-4B52-928F-20A09B3A9069}">
      <dgm:prSet phldrT="[文本]" custT="1"/>
      <dgm:spPr>
        <a:noFill/>
        <a:ln>
          <a:noFill/>
        </a:ln>
      </dgm:spPr>
      <dgm:t>
        <a:bodyPr/>
        <a:lstStyle/>
        <a:p>
          <a:r>
            <a:rPr lang="zh-CN" altLang="en-US" sz="2000" dirty="0" smtClean="0">
              <a:solidFill>
                <a:schemeClr val="bg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数据的时变性</a:t>
          </a:r>
          <a:endParaRPr lang="zh-CN" altLang="en-US" sz="2000" dirty="0">
            <a:solidFill>
              <a:schemeClr val="bg1"/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2D311EE3-7F95-4036-AFC3-BB1471C88F4A}" type="parTrans" cxnId="{B5B50F8F-3C0B-4A4A-9659-23F2511E1EFD}">
      <dgm:prSet/>
      <dgm:spPr/>
      <dgm:t>
        <a:bodyPr/>
        <a:lstStyle/>
        <a:p>
          <a:endParaRPr lang="zh-CN" altLang="en-US" sz="20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3832D6A0-E6F7-402F-9866-E3701DAED629}" type="sibTrans" cxnId="{B5B50F8F-3C0B-4A4A-9659-23F2511E1EFD}">
      <dgm:prSet/>
      <dgm:spPr/>
      <dgm:t>
        <a:bodyPr/>
        <a:lstStyle/>
        <a:p>
          <a:endParaRPr lang="zh-CN" altLang="en-US" sz="20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DEF042AA-129D-44F1-8403-EF0D7E8271DC}" type="pres">
      <dgm:prSet presAssocID="{32287398-E418-49F6-84D3-F340469B0B54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43024FC-B564-4BFC-9ED7-D2370793E3E4}" type="pres">
      <dgm:prSet presAssocID="{9CAA1FF6-BB26-4289-866E-AAD56692224E}" presName="Name5" presStyleLbl="venn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36796B5-9FAB-4A8D-88BF-809E2284FBF4}" type="pres">
      <dgm:prSet presAssocID="{D8BD2685-E990-4EF8-8135-6FAF4872DF17}" presName="space" presStyleCnt="0"/>
      <dgm:spPr/>
    </dgm:pt>
    <dgm:pt modelId="{C5A1F06D-D79F-4B72-A1B3-473E09514975}" type="pres">
      <dgm:prSet presAssocID="{5F569E81-AD83-4BDE-B2E5-E4B6E2EBBDDE}" presName="Name5" presStyleLbl="venn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EF14AA6-40CD-4975-ADED-849486622D97}" type="pres">
      <dgm:prSet presAssocID="{7148B4B1-24AB-4608-9BDD-95F15960F7C2}" presName="space" presStyleCnt="0"/>
      <dgm:spPr/>
    </dgm:pt>
    <dgm:pt modelId="{E41B2144-EC59-4776-B66F-5D18D4FBD242}" type="pres">
      <dgm:prSet presAssocID="{7AE48C18-243D-4D30-8837-9BF4FC939877}" presName="Name5" presStyleLbl="venn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BC75FED-68CD-43EA-A7B5-71CBA15B3058}" type="pres">
      <dgm:prSet presAssocID="{30075876-B9D4-4CD5-B291-68735694DB18}" presName="space" presStyleCnt="0"/>
      <dgm:spPr/>
    </dgm:pt>
    <dgm:pt modelId="{15707EAC-930B-4779-B8CE-3D92A36C2379}" type="pres">
      <dgm:prSet presAssocID="{43154E48-05E0-4B52-928F-20A09B3A9069}" presName="Name5" presStyleLbl="venn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9219EF5-ACF4-4BE2-97A4-CB96A8F5A99F}" type="presOf" srcId="{32287398-E418-49F6-84D3-F340469B0B54}" destId="{DEF042AA-129D-44F1-8403-EF0D7E8271DC}" srcOrd="0" destOrd="0" presId="urn:microsoft.com/office/officeart/2005/8/layout/venn3"/>
    <dgm:cxn modelId="{C3240E70-52F9-4F2C-8985-380780920863}" type="presOf" srcId="{7AE48C18-243D-4D30-8837-9BF4FC939877}" destId="{E41B2144-EC59-4776-B66F-5D18D4FBD242}" srcOrd="0" destOrd="0" presId="urn:microsoft.com/office/officeart/2005/8/layout/venn3"/>
    <dgm:cxn modelId="{540786F2-75D9-45DE-AC2D-77A8491932F2}" type="presOf" srcId="{43154E48-05E0-4B52-928F-20A09B3A9069}" destId="{15707EAC-930B-4779-B8CE-3D92A36C2379}" srcOrd="0" destOrd="0" presId="urn:microsoft.com/office/officeart/2005/8/layout/venn3"/>
    <dgm:cxn modelId="{CED23E08-6C62-4614-A0F6-55B4303E1449}" srcId="{32287398-E418-49F6-84D3-F340469B0B54}" destId="{7AE48C18-243D-4D30-8837-9BF4FC939877}" srcOrd="2" destOrd="0" parTransId="{1DA5A335-48FD-4A64-9B9E-F02F30832978}" sibTransId="{30075876-B9D4-4CD5-B291-68735694DB18}"/>
    <dgm:cxn modelId="{1FED5B6F-8B4B-4725-B637-F66C5633D051}" type="presOf" srcId="{5F569E81-AD83-4BDE-B2E5-E4B6E2EBBDDE}" destId="{C5A1F06D-D79F-4B72-A1B3-473E09514975}" srcOrd="0" destOrd="0" presId="urn:microsoft.com/office/officeart/2005/8/layout/venn3"/>
    <dgm:cxn modelId="{2D5CBB5F-7A38-4592-A6F9-E4D7A9EA70DA}" srcId="{32287398-E418-49F6-84D3-F340469B0B54}" destId="{5F569E81-AD83-4BDE-B2E5-E4B6E2EBBDDE}" srcOrd="1" destOrd="0" parTransId="{6226ECAE-61E4-4680-8C37-72255E25CE67}" sibTransId="{7148B4B1-24AB-4608-9BDD-95F15960F7C2}"/>
    <dgm:cxn modelId="{B5B50F8F-3C0B-4A4A-9659-23F2511E1EFD}" srcId="{32287398-E418-49F6-84D3-F340469B0B54}" destId="{43154E48-05E0-4B52-928F-20A09B3A9069}" srcOrd="3" destOrd="0" parTransId="{2D311EE3-7F95-4036-AFC3-BB1471C88F4A}" sibTransId="{3832D6A0-E6F7-402F-9866-E3701DAED629}"/>
    <dgm:cxn modelId="{D4451E60-5FA4-44EF-B63E-EA68D67E9158}" srcId="{32287398-E418-49F6-84D3-F340469B0B54}" destId="{9CAA1FF6-BB26-4289-866E-AAD56692224E}" srcOrd="0" destOrd="0" parTransId="{23B75DBD-9F0E-4B32-991A-521B98A4287D}" sibTransId="{D8BD2685-E990-4EF8-8135-6FAF4872DF17}"/>
    <dgm:cxn modelId="{40DE5CEA-F6BD-4CC7-BC3C-3EEEA5795A31}" type="presOf" srcId="{9CAA1FF6-BB26-4289-866E-AAD56692224E}" destId="{A43024FC-B564-4BFC-9ED7-D2370793E3E4}" srcOrd="0" destOrd="0" presId="urn:microsoft.com/office/officeart/2005/8/layout/venn3"/>
    <dgm:cxn modelId="{9EC1FEE8-49FC-4486-A958-FDCAE8483721}" type="presParOf" srcId="{DEF042AA-129D-44F1-8403-EF0D7E8271DC}" destId="{A43024FC-B564-4BFC-9ED7-D2370793E3E4}" srcOrd="0" destOrd="0" presId="urn:microsoft.com/office/officeart/2005/8/layout/venn3"/>
    <dgm:cxn modelId="{EB7F84DB-CDB8-48B4-A4D1-02234838C023}" type="presParOf" srcId="{DEF042AA-129D-44F1-8403-EF0D7E8271DC}" destId="{836796B5-9FAB-4A8D-88BF-809E2284FBF4}" srcOrd="1" destOrd="0" presId="urn:microsoft.com/office/officeart/2005/8/layout/venn3"/>
    <dgm:cxn modelId="{330A6199-841C-4214-93D8-DB34D2DDDE9A}" type="presParOf" srcId="{DEF042AA-129D-44F1-8403-EF0D7E8271DC}" destId="{C5A1F06D-D79F-4B72-A1B3-473E09514975}" srcOrd="2" destOrd="0" presId="urn:microsoft.com/office/officeart/2005/8/layout/venn3"/>
    <dgm:cxn modelId="{83195121-91A9-43A6-9E82-4C8174CF54E3}" type="presParOf" srcId="{DEF042AA-129D-44F1-8403-EF0D7E8271DC}" destId="{EEF14AA6-40CD-4975-ADED-849486622D97}" srcOrd="3" destOrd="0" presId="urn:microsoft.com/office/officeart/2005/8/layout/venn3"/>
    <dgm:cxn modelId="{A4022CCA-3C64-4425-A5EF-1D6DBABAFDB4}" type="presParOf" srcId="{DEF042AA-129D-44F1-8403-EF0D7E8271DC}" destId="{E41B2144-EC59-4776-B66F-5D18D4FBD242}" srcOrd="4" destOrd="0" presId="urn:microsoft.com/office/officeart/2005/8/layout/venn3"/>
    <dgm:cxn modelId="{6EB822B5-03BB-4429-837E-881965A1332A}" type="presParOf" srcId="{DEF042AA-129D-44F1-8403-EF0D7E8271DC}" destId="{BBC75FED-68CD-43EA-A7B5-71CBA15B3058}" srcOrd="5" destOrd="0" presId="urn:microsoft.com/office/officeart/2005/8/layout/venn3"/>
    <dgm:cxn modelId="{93971174-6DCF-42CC-8EFB-29D79F198B9C}" type="presParOf" srcId="{DEF042AA-129D-44F1-8403-EF0D7E8271DC}" destId="{15707EAC-930B-4779-B8CE-3D92A36C2379}" srcOrd="6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2287398-E418-49F6-84D3-F340469B0B54}" type="doc">
      <dgm:prSet loTypeId="urn:microsoft.com/office/officeart/2005/8/layout/venn3" loCatId="relationship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zh-CN" altLang="en-US"/>
        </a:p>
      </dgm:t>
    </dgm:pt>
    <dgm:pt modelId="{9CAA1FF6-BB26-4289-866E-AAD56692224E}">
      <dgm:prSet phldrT="[文本]" custT="1"/>
      <dgm:spPr>
        <a:solidFill>
          <a:schemeClr val="bg1">
            <a:lumMod val="75000"/>
            <a:alpha val="50000"/>
          </a:schemeClr>
        </a:solidFill>
      </dgm:spPr>
      <dgm:t>
        <a:bodyPr/>
        <a:lstStyle/>
        <a:p>
          <a:r>
            <a:rPr lang="zh-CN" alt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面向主题</a:t>
          </a:r>
          <a:endParaRPr lang="zh-CN" altLang="en-US" sz="2000" dirty="0">
            <a:solidFill>
              <a:schemeClr val="tx1">
                <a:lumMod val="50000"/>
                <a:lumOff val="50000"/>
              </a:schemeClr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23B75DBD-9F0E-4B32-991A-521B98A4287D}" type="parTrans" cxnId="{D4451E60-5FA4-44EF-B63E-EA68D67E9158}">
      <dgm:prSet/>
      <dgm:spPr/>
      <dgm:t>
        <a:bodyPr/>
        <a:lstStyle/>
        <a:p>
          <a:endParaRPr lang="zh-CN" altLang="en-US" sz="20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D8BD2685-E990-4EF8-8135-6FAF4872DF17}" type="sibTrans" cxnId="{D4451E60-5FA4-44EF-B63E-EA68D67E9158}">
      <dgm:prSet/>
      <dgm:spPr/>
      <dgm:t>
        <a:bodyPr/>
        <a:lstStyle/>
        <a:p>
          <a:endParaRPr lang="zh-CN" altLang="en-US" sz="20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5F569E81-AD83-4BDE-B2E5-E4B6E2EBBDDE}">
      <dgm:prSet phldrT="[文本]" custT="1"/>
      <dgm:spPr/>
      <dgm:t>
        <a:bodyPr/>
        <a:lstStyle/>
        <a:p>
          <a:r>
            <a:rPr lang="zh-CN" altLang="en-US" sz="2000" dirty="0" smtClean="0">
              <a:latin typeface="手札体-简粗体" panose="03000700000000000000" pitchFamily="66" charset="-122"/>
              <a:ea typeface="手札体-简粗体" panose="03000700000000000000" pitchFamily="66" charset="-122"/>
            </a:rPr>
            <a:t>集成性</a:t>
          </a:r>
          <a:endParaRPr lang="zh-CN" altLang="en-US" sz="2000" dirty="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6226ECAE-61E4-4680-8C37-72255E25CE67}" type="parTrans" cxnId="{2D5CBB5F-7A38-4592-A6F9-E4D7A9EA70DA}">
      <dgm:prSet/>
      <dgm:spPr/>
      <dgm:t>
        <a:bodyPr/>
        <a:lstStyle/>
        <a:p>
          <a:endParaRPr lang="zh-CN" altLang="en-US" sz="20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7148B4B1-24AB-4608-9BDD-95F15960F7C2}" type="sibTrans" cxnId="{2D5CBB5F-7A38-4592-A6F9-E4D7A9EA70DA}">
      <dgm:prSet/>
      <dgm:spPr/>
      <dgm:t>
        <a:bodyPr/>
        <a:lstStyle/>
        <a:p>
          <a:endParaRPr lang="zh-CN" altLang="en-US" sz="20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7AE48C18-243D-4D30-8837-9BF4FC939877}">
      <dgm:prSet phldrT="[文本]" custT="1"/>
      <dgm:spPr>
        <a:noFill/>
        <a:ln>
          <a:noFill/>
        </a:ln>
      </dgm:spPr>
      <dgm:t>
        <a:bodyPr/>
        <a:lstStyle/>
        <a:p>
          <a:r>
            <a:rPr lang="zh-CN" altLang="en-US" sz="2000" dirty="0" smtClean="0">
              <a:solidFill>
                <a:schemeClr val="bg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数据的非易失性</a:t>
          </a:r>
          <a:endParaRPr lang="zh-CN" altLang="en-US" sz="2000" dirty="0">
            <a:solidFill>
              <a:schemeClr val="bg1"/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1DA5A335-48FD-4A64-9B9E-F02F30832978}" type="parTrans" cxnId="{CED23E08-6C62-4614-A0F6-55B4303E1449}">
      <dgm:prSet/>
      <dgm:spPr/>
      <dgm:t>
        <a:bodyPr/>
        <a:lstStyle/>
        <a:p>
          <a:endParaRPr lang="zh-CN" altLang="en-US" sz="20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30075876-B9D4-4CD5-B291-68735694DB18}" type="sibTrans" cxnId="{CED23E08-6C62-4614-A0F6-55B4303E1449}">
      <dgm:prSet/>
      <dgm:spPr/>
      <dgm:t>
        <a:bodyPr/>
        <a:lstStyle/>
        <a:p>
          <a:endParaRPr lang="zh-CN" altLang="en-US" sz="20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43154E48-05E0-4B52-928F-20A09B3A9069}">
      <dgm:prSet phldrT="[文本]" custT="1"/>
      <dgm:spPr>
        <a:noFill/>
        <a:ln>
          <a:noFill/>
        </a:ln>
      </dgm:spPr>
      <dgm:t>
        <a:bodyPr/>
        <a:lstStyle/>
        <a:p>
          <a:r>
            <a:rPr lang="zh-CN" altLang="en-US" sz="2000" dirty="0" smtClean="0">
              <a:solidFill>
                <a:schemeClr val="bg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数据的时变性</a:t>
          </a:r>
          <a:endParaRPr lang="zh-CN" altLang="en-US" sz="2000" dirty="0">
            <a:solidFill>
              <a:schemeClr val="bg1"/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2D311EE3-7F95-4036-AFC3-BB1471C88F4A}" type="parTrans" cxnId="{B5B50F8F-3C0B-4A4A-9659-23F2511E1EFD}">
      <dgm:prSet/>
      <dgm:spPr/>
      <dgm:t>
        <a:bodyPr/>
        <a:lstStyle/>
        <a:p>
          <a:endParaRPr lang="zh-CN" altLang="en-US" sz="20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3832D6A0-E6F7-402F-9866-E3701DAED629}" type="sibTrans" cxnId="{B5B50F8F-3C0B-4A4A-9659-23F2511E1EFD}">
      <dgm:prSet/>
      <dgm:spPr/>
      <dgm:t>
        <a:bodyPr/>
        <a:lstStyle/>
        <a:p>
          <a:endParaRPr lang="zh-CN" altLang="en-US" sz="20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DEF042AA-129D-44F1-8403-EF0D7E8271DC}" type="pres">
      <dgm:prSet presAssocID="{32287398-E418-49F6-84D3-F340469B0B54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43024FC-B564-4BFC-9ED7-D2370793E3E4}" type="pres">
      <dgm:prSet presAssocID="{9CAA1FF6-BB26-4289-866E-AAD56692224E}" presName="Name5" presStyleLbl="venn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36796B5-9FAB-4A8D-88BF-809E2284FBF4}" type="pres">
      <dgm:prSet presAssocID="{D8BD2685-E990-4EF8-8135-6FAF4872DF17}" presName="space" presStyleCnt="0"/>
      <dgm:spPr/>
    </dgm:pt>
    <dgm:pt modelId="{C5A1F06D-D79F-4B72-A1B3-473E09514975}" type="pres">
      <dgm:prSet presAssocID="{5F569E81-AD83-4BDE-B2E5-E4B6E2EBBDDE}" presName="Name5" presStyleLbl="venn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EF14AA6-40CD-4975-ADED-849486622D97}" type="pres">
      <dgm:prSet presAssocID="{7148B4B1-24AB-4608-9BDD-95F15960F7C2}" presName="space" presStyleCnt="0"/>
      <dgm:spPr/>
    </dgm:pt>
    <dgm:pt modelId="{E41B2144-EC59-4776-B66F-5D18D4FBD242}" type="pres">
      <dgm:prSet presAssocID="{7AE48C18-243D-4D30-8837-9BF4FC939877}" presName="Name5" presStyleLbl="venn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BC75FED-68CD-43EA-A7B5-71CBA15B3058}" type="pres">
      <dgm:prSet presAssocID="{30075876-B9D4-4CD5-B291-68735694DB18}" presName="space" presStyleCnt="0"/>
      <dgm:spPr/>
    </dgm:pt>
    <dgm:pt modelId="{15707EAC-930B-4779-B8CE-3D92A36C2379}" type="pres">
      <dgm:prSet presAssocID="{43154E48-05E0-4B52-928F-20A09B3A9069}" presName="Name5" presStyleLbl="venn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F16EFDC-B897-4622-91CF-A129066230A2}" type="presOf" srcId="{9CAA1FF6-BB26-4289-866E-AAD56692224E}" destId="{A43024FC-B564-4BFC-9ED7-D2370793E3E4}" srcOrd="0" destOrd="0" presId="urn:microsoft.com/office/officeart/2005/8/layout/venn3"/>
    <dgm:cxn modelId="{B5B50F8F-3C0B-4A4A-9659-23F2511E1EFD}" srcId="{32287398-E418-49F6-84D3-F340469B0B54}" destId="{43154E48-05E0-4B52-928F-20A09B3A9069}" srcOrd="3" destOrd="0" parTransId="{2D311EE3-7F95-4036-AFC3-BB1471C88F4A}" sibTransId="{3832D6A0-E6F7-402F-9866-E3701DAED629}"/>
    <dgm:cxn modelId="{9433BC4B-BD89-4B59-B0F1-E2CDDA731229}" type="presOf" srcId="{43154E48-05E0-4B52-928F-20A09B3A9069}" destId="{15707EAC-930B-4779-B8CE-3D92A36C2379}" srcOrd="0" destOrd="0" presId="urn:microsoft.com/office/officeart/2005/8/layout/venn3"/>
    <dgm:cxn modelId="{2D5CBB5F-7A38-4592-A6F9-E4D7A9EA70DA}" srcId="{32287398-E418-49F6-84D3-F340469B0B54}" destId="{5F569E81-AD83-4BDE-B2E5-E4B6E2EBBDDE}" srcOrd="1" destOrd="0" parTransId="{6226ECAE-61E4-4680-8C37-72255E25CE67}" sibTransId="{7148B4B1-24AB-4608-9BDD-95F15960F7C2}"/>
    <dgm:cxn modelId="{478EB8A6-4876-4BAA-A7DC-9D2316EF34B4}" type="presOf" srcId="{7AE48C18-243D-4D30-8837-9BF4FC939877}" destId="{E41B2144-EC59-4776-B66F-5D18D4FBD242}" srcOrd="0" destOrd="0" presId="urn:microsoft.com/office/officeart/2005/8/layout/venn3"/>
    <dgm:cxn modelId="{69B9C905-39AF-4A8F-82BC-26DE5B93EBD7}" type="presOf" srcId="{32287398-E418-49F6-84D3-F340469B0B54}" destId="{DEF042AA-129D-44F1-8403-EF0D7E8271DC}" srcOrd="0" destOrd="0" presId="urn:microsoft.com/office/officeart/2005/8/layout/venn3"/>
    <dgm:cxn modelId="{CED23E08-6C62-4614-A0F6-55B4303E1449}" srcId="{32287398-E418-49F6-84D3-F340469B0B54}" destId="{7AE48C18-243D-4D30-8837-9BF4FC939877}" srcOrd="2" destOrd="0" parTransId="{1DA5A335-48FD-4A64-9B9E-F02F30832978}" sibTransId="{30075876-B9D4-4CD5-B291-68735694DB18}"/>
    <dgm:cxn modelId="{032A1CEF-6CDF-4633-9674-2EF164AA8651}" type="presOf" srcId="{5F569E81-AD83-4BDE-B2E5-E4B6E2EBBDDE}" destId="{C5A1F06D-D79F-4B72-A1B3-473E09514975}" srcOrd="0" destOrd="0" presId="urn:microsoft.com/office/officeart/2005/8/layout/venn3"/>
    <dgm:cxn modelId="{D4451E60-5FA4-44EF-B63E-EA68D67E9158}" srcId="{32287398-E418-49F6-84D3-F340469B0B54}" destId="{9CAA1FF6-BB26-4289-866E-AAD56692224E}" srcOrd="0" destOrd="0" parTransId="{23B75DBD-9F0E-4B32-991A-521B98A4287D}" sibTransId="{D8BD2685-E990-4EF8-8135-6FAF4872DF17}"/>
    <dgm:cxn modelId="{835F7A98-7EDF-4325-A9ED-838233AC5539}" type="presParOf" srcId="{DEF042AA-129D-44F1-8403-EF0D7E8271DC}" destId="{A43024FC-B564-4BFC-9ED7-D2370793E3E4}" srcOrd="0" destOrd="0" presId="urn:microsoft.com/office/officeart/2005/8/layout/venn3"/>
    <dgm:cxn modelId="{987EBA38-AD12-4542-8411-95996751C422}" type="presParOf" srcId="{DEF042AA-129D-44F1-8403-EF0D7E8271DC}" destId="{836796B5-9FAB-4A8D-88BF-809E2284FBF4}" srcOrd="1" destOrd="0" presId="urn:microsoft.com/office/officeart/2005/8/layout/venn3"/>
    <dgm:cxn modelId="{B2424EBF-A958-4CAC-B656-438502242DA4}" type="presParOf" srcId="{DEF042AA-129D-44F1-8403-EF0D7E8271DC}" destId="{C5A1F06D-D79F-4B72-A1B3-473E09514975}" srcOrd="2" destOrd="0" presId="urn:microsoft.com/office/officeart/2005/8/layout/venn3"/>
    <dgm:cxn modelId="{346748E1-99CF-4E9A-BC25-45B3F5BE624A}" type="presParOf" srcId="{DEF042AA-129D-44F1-8403-EF0D7E8271DC}" destId="{EEF14AA6-40CD-4975-ADED-849486622D97}" srcOrd="3" destOrd="0" presId="urn:microsoft.com/office/officeart/2005/8/layout/venn3"/>
    <dgm:cxn modelId="{70B3989B-470B-499C-B422-A1B62BAAF8AE}" type="presParOf" srcId="{DEF042AA-129D-44F1-8403-EF0D7E8271DC}" destId="{E41B2144-EC59-4776-B66F-5D18D4FBD242}" srcOrd="4" destOrd="0" presId="urn:microsoft.com/office/officeart/2005/8/layout/venn3"/>
    <dgm:cxn modelId="{FC16D84B-7200-421B-9C28-2699428C9544}" type="presParOf" srcId="{DEF042AA-129D-44F1-8403-EF0D7E8271DC}" destId="{BBC75FED-68CD-43EA-A7B5-71CBA15B3058}" srcOrd="5" destOrd="0" presId="urn:microsoft.com/office/officeart/2005/8/layout/venn3"/>
    <dgm:cxn modelId="{AA27E2A7-4D7F-4FBB-B6DA-5AEA313BD0E4}" type="presParOf" srcId="{DEF042AA-129D-44F1-8403-EF0D7E8271DC}" destId="{15707EAC-930B-4779-B8CE-3D92A36C2379}" srcOrd="6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2287398-E418-49F6-84D3-F340469B0B54}" type="doc">
      <dgm:prSet loTypeId="urn:microsoft.com/office/officeart/2005/8/layout/venn3" loCatId="relationship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zh-CN" altLang="en-US"/>
        </a:p>
      </dgm:t>
    </dgm:pt>
    <dgm:pt modelId="{9CAA1FF6-BB26-4289-866E-AAD56692224E}">
      <dgm:prSet phldrT="[文本]" custT="1"/>
      <dgm:spPr>
        <a:solidFill>
          <a:schemeClr val="bg1">
            <a:lumMod val="75000"/>
            <a:alpha val="50000"/>
          </a:schemeClr>
        </a:solidFill>
      </dgm:spPr>
      <dgm:t>
        <a:bodyPr/>
        <a:lstStyle/>
        <a:p>
          <a:r>
            <a:rPr lang="zh-CN" alt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面向主题</a:t>
          </a:r>
          <a:endParaRPr lang="zh-CN" altLang="en-US" sz="2000" dirty="0">
            <a:solidFill>
              <a:schemeClr val="tx1">
                <a:lumMod val="50000"/>
                <a:lumOff val="50000"/>
              </a:schemeClr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23B75DBD-9F0E-4B32-991A-521B98A4287D}" type="parTrans" cxnId="{D4451E60-5FA4-44EF-B63E-EA68D67E9158}">
      <dgm:prSet/>
      <dgm:spPr/>
      <dgm:t>
        <a:bodyPr/>
        <a:lstStyle/>
        <a:p>
          <a:endParaRPr lang="zh-CN" altLang="en-US" sz="20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D8BD2685-E990-4EF8-8135-6FAF4872DF17}" type="sibTrans" cxnId="{D4451E60-5FA4-44EF-B63E-EA68D67E9158}">
      <dgm:prSet/>
      <dgm:spPr/>
      <dgm:t>
        <a:bodyPr/>
        <a:lstStyle/>
        <a:p>
          <a:endParaRPr lang="zh-CN" altLang="en-US" sz="20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5F569E81-AD83-4BDE-B2E5-E4B6E2EBBDDE}">
      <dgm:prSet phldrT="[文本]" custT="1"/>
      <dgm:spPr>
        <a:solidFill>
          <a:schemeClr val="bg1">
            <a:lumMod val="75000"/>
            <a:alpha val="50000"/>
          </a:schemeClr>
        </a:solidFill>
      </dgm:spPr>
      <dgm:t>
        <a:bodyPr/>
        <a:lstStyle/>
        <a:p>
          <a:r>
            <a:rPr lang="zh-CN" alt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集成性</a:t>
          </a:r>
          <a:endParaRPr lang="zh-CN" altLang="en-US" sz="2000" dirty="0">
            <a:solidFill>
              <a:schemeClr val="tx1">
                <a:lumMod val="50000"/>
                <a:lumOff val="50000"/>
              </a:schemeClr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6226ECAE-61E4-4680-8C37-72255E25CE67}" type="parTrans" cxnId="{2D5CBB5F-7A38-4592-A6F9-E4D7A9EA70DA}">
      <dgm:prSet/>
      <dgm:spPr/>
      <dgm:t>
        <a:bodyPr/>
        <a:lstStyle/>
        <a:p>
          <a:endParaRPr lang="zh-CN" altLang="en-US" sz="20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7148B4B1-24AB-4608-9BDD-95F15960F7C2}" type="sibTrans" cxnId="{2D5CBB5F-7A38-4592-A6F9-E4D7A9EA70DA}">
      <dgm:prSet/>
      <dgm:spPr/>
      <dgm:t>
        <a:bodyPr/>
        <a:lstStyle/>
        <a:p>
          <a:endParaRPr lang="zh-CN" altLang="en-US" sz="20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7AE48C18-243D-4D30-8837-9BF4FC939877}">
      <dgm:prSet phldrT="[文本]" custT="1"/>
      <dgm:spPr/>
      <dgm:t>
        <a:bodyPr/>
        <a:lstStyle/>
        <a:p>
          <a:r>
            <a:rPr lang="zh-CN" altLang="en-US" sz="2000" dirty="0" smtClean="0">
              <a:latin typeface="手札体-简粗体" panose="03000700000000000000" pitchFamily="66" charset="-122"/>
              <a:ea typeface="手札体-简粗体" panose="03000700000000000000" pitchFamily="66" charset="-122"/>
            </a:rPr>
            <a:t>数据的非易失性</a:t>
          </a:r>
          <a:endParaRPr lang="zh-CN" altLang="en-US" sz="2000" dirty="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1DA5A335-48FD-4A64-9B9E-F02F30832978}" type="parTrans" cxnId="{CED23E08-6C62-4614-A0F6-55B4303E1449}">
      <dgm:prSet/>
      <dgm:spPr/>
      <dgm:t>
        <a:bodyPr/>
        <a:lstStyle/>
        <a:p>
          <a:endParaRPr lang="zh-CN" altLang="en-US" sz="20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30075876-B9D4-4CD5-B291-68735694DB18}" type="sibTrans" cxnId="{CED23E08-6C62-4614-A0F6-55B4303E1449}">
      <dgm:prSet/>
      <dgm:spPr/>
      <dgm:t>
        <a:bodyPr/>
        <a:lstStyle/>
        <a:p>
          <a:endParaRPr lang="zh-CN" altLang="en-US" sz="20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43154E48-05E0-4B52-928F-20A09B3A9069}">
      <dgm:prSet phldrT="[文本]" custT="1"/>
      <dgm:spPr>
        <a:noFill/>
        <a:ln>
          <a:noFill/>
        </a:ln>
      </dgm:spPr>
      <dgm:t>
        <a:bodyPr/>
        <a:lstStyle/>
        <a:p>
          <a:r>
            <a:rPr lang="zh-CN" altLang="en-US" sz="2000" dirty="0" smtClean="0">
              <a:solidFill>
                <a:schemeClr val="bg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数据的时变性</a:t>
          </a:r>
          <a:endParaRPr lang="zh-CN" altLang="en-US" sz="2000" dirty="0">
            <a:solidFill>
              <a:schemeClr val="bg1"/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2D311EE3-7F95-4036-AFC3-BB1471C88F4A}" type="parTrans" cxnId="{B5B50F8F-3C0B-4A4A-9659-23F2511E1EFD}">
      <dgm:prSet/>
      <dgm:spPr/>
      <dgm:t>
        <a:bodyPr/>
        <a:lstStyle/>
        <a:p>
          <a:endParaRPr lang="zh-CN" altLang="en-US" sz="20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3832D6A0-E6F7-402F-9866-E3701DAED629}" type="sibTrans" cxnId="{B5B50F8F-3C0B-4A4A-9659-23F2511E1EFD}">
      <dgm:prSet/>
      <dgm:spPr/>
      <dgm:t>
        <a:bodyPr/>
        <a:lstStyle/>
        <a:p>
          <a:endParaRPr lang="zh-CN" altLang="en-US" sz="20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DEF042AA-129D-44F1-8403-EF0D7E8271DC}" type="pres">
      <dgm:prSet presAssocID="{32287398-E418-49F6-84D3-F340469B0B54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43024FC-B564-4BFC-9ED7-D2370793E3E4}" type="pres">
      <dgm:prSet presAssocID="{9CAA1FF6-BB26-4289-866E-AAD56692224E}" presName="Name5" presStyleLbl="venn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36796B5-9FAB-4A8D-88BF-809E2284FBF4}" type="pres">
      <dgm:prSet presAssocID="{D8BD2685-E990-4EF8-8135-6FAF4872DF17}" presName="space" presStyleCnt="0"/>
      <dgm:spPr/>
    </dgm:pt>
    <dgm:pt modelId="{C5A1F06D-D79F-4B72-A1B3-473E09514975}" type="pres">
      <dgm:prSet presAssocID="{5F569E81-AD83-4BDE-B2E5-E4B6E2EBBDDE}" presName="Name5" presStyleLbl="venn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EF14AA6-40CD-4975-ADED-849486622D97}" type="pres">
      <dgm:prSet presAssocID="{7148B4B1-24AB-4608-9BDD-95F15960F7C2}" presName="space" presStyleCnt="0"/>
      <dgm:spPr/>
    </dgm:pt>
    <dgm:pt modelId="{E41B2144-EC59-4776-B66F-5D18D4FBD242}" type="pres">
      <dgm:prSet presAssocID="{7AE48C18-243D-4D30-8837-9BF4FC939877}" presName="Name5" presStyleLbl="venn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BC75FED-68CD-43EA-A7B5-71CBA15B3058}" type="pres">
      <dgm:prSet presAssocID="{30075876-B9D4-4CD5-B291-68735694DB18}" presName="space" presStyleCnt="0"/>
      <dgm:spPr/>
    </dgm:pt>
    <dgm:pt modelId="{15707EAC-930B-4779-B8CE-3D92A36C2379}" type="pres">
      <dgm:prSet presAssocID="{43154E48-05E0-4B52-928F-20A09B3A9069}" presName="Name5" presStyleLbl="venn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16CF254-B227-4118-9FA9-2B88E08B7678}" type="presOf" srcId="{43154E48-05E0-4B52-928F-20A09B3A9069}" destId="{15707EAC-930B-4779-B8CE-3D92A36C2379}" srcOrd="0" destOrd="0" presId="urn:microsoft.com/office/officeart/2005/8/layout/venn3"/>
    <dgm:cxn modelId="{B5B50F8F-3C0B-4A4A-9659-23F2511E1EFD}" srcId="{32287398-E418-49F6-84D3-F340469B0B54}" destId="{43154E48-05E0-4B52-928F-20A09B3A9069}" srcOrd="3" destOrd="0" parTransId="{2D311EE3-7F95-4036-AFC3-BB1471C88F4A}" sibTransId="{3832D6A0-E6F7-402F-9866-E3701DAED629}"/>
    <dgm:cxn modelId="{31392D02-A261-46EA-A7E2-449C9548D42E}" type="presOf" srcId="{5F569E81-AD83-4BDE-B2E5-E4B6E2EBBDDE}" destId="{C5A1F06D-D79F-4B72-A1B3-473E09514975}" srcOrd="0" destOrd="0" presId="urn:microsoft.com/office/officeart/2005/8/layout/venn3"/>
    <dgm:cxn modelId="{2D5CBB5F-7A38-4592-A6F9-E4D7A9EA70DA}" srcId="{32287398-E418-49F6-84D3-F340469B0B54}" destId="{5F569E81-AD83-4BDE-B2E5-E4B6E2EBBDDE}" srcOrd="1" destOrd="0" parTransId="{6226ECAE-61E4-4680-8C37-72255E25CE67}" sibTransId="{7148B4B1-24AB-4608-9BDD-95F15960F7C2}"/>
    <dgm:cxn modelId="{85A483C8-F2C2-43D3-A942-8D258491A2B8}" type="presOf" srcId="{32287398-E418-49F6-84D3-F340469B0B54}" destId="{DEF042AA-129D-44F1-8403-EF0D7E8271DC}" srcOrd="0" destOrd="0" presId="urn:microsoft.com/office/officeart/2005/8/layout/venn3"/>
    <dgm:cxn modelId="{97AEE690-9004-433B-B2C2-7BE2C3F78E41}" type="presOf" srcId="{9CAA1FF6-BB26-4289-866E-AAD56692224E}" destId="{A43024FC-B564-4BFC-9ED7-D2370793E3E4}" srcOrd="0" destOrd="0" presId="urn:microsoft.com/office/officeart/2005/8/layout/venn3"/>
    <dgm:cxn modelId="{4CA23A0E-8711-4003-9334-25FCD1844AA1}" type="presOf" srcId="{7AE48C18-243D-4D30-8837-9BF4FC939877}" destId="{E41B2144-EC59-4776-B66F-5D18D4FBD242}" srcOrd="0" destOrd="0" presId="urn:microsoft.com/office/officeart/2005/8/layout/venn3"/>
    <dgm:cxn modelId="{CED23E08-6C62-4614-A0F6-55B4303E1449}" srcId="{32287398-E418-49F6-84D3-F340469B0B54}" destId="{7AE48C18-243D-4D30-8837-9BF4FC939877}" srcOrd="2" destOrd="0" parTransId="{1DA5A335-48FD-4A64-9B9E-F02F30832978}" sibTransId="{30075876-B9D4-4CD5-B291-68735694DB18}"/>
    <dgm:cxn modelId="{D4451E60-5FA4-44EF-B63E-EA68D67E9158}" srcId="{32287398-E418-49F6-84D3-F340469B0B54}" destId="{9CAA1FF6-BB26-4289-866E-AAD56692224E}" srcOrd="0" destOrd="0" parTransId="{23B75DBD-9F0E-4B32-991A-521B98A4287D}" sibTransId="{D8BD2685-E990-4EF8-8135-6FAF4872DF17}"/>
    <dgm:cxn modelId="{FD35EDF5-088A-4E8F-9973-3C430A53CE7F}" type="presParOf" srcId="{DEF042AA-129D-44F1-8403-EF0D7E8271DC}" destId="{A43024FC-B564-4BFC-9ED7-D2370793E3E4}" srcOrd="0" destOrd="0" presId="urn:microsoft.com/office/officeart/2005/8/layout/venn3"/>
    <dgm:cxn modelId="{44DE538E-7300-4172-AB73-5D78C8E96940}" type="presParOf" srcId="{DEF042AA-129D-44F1-8403-EF0D7E8271DC}" destId="{836796B5-9FAB-4A8D-88BF-809E2284FBF4}" srcOrd="1" destOrd="0" presId="urn:microsoft.com/office/officeart/2005/8/layout/venn3"/>
    <dgm:cxn modelId="{76F5F5A4-22DD-4DAD-B5CF-D055FBBB3FEF}" type="presParOf" srcId="{DEF042AA-129D-44F1-8403-EF0D7E8271DC}" destId="{C5A1F06D-D79F-4B72-A1B3-473E09514975}" srcOrd="2" destOrd="0" presId="urn:microsoft.com/office/officeart/2005/8/layout/venn3"/>
    <dgm:cxn modelId="{938ACCF0-16E1-479F-8763-A82A924DFDE5}" type="presParOf" srcId="{DEF042AA-129D-44F1-8403-EF0D7E8271DC}" destId="{EEF14AA6-40CD-4975-ADED-849486622D97}" srcOrd="3" destOrd="0" presId="urn:microsoft.com/office/officeart/2005/8/layout/venn3"/>
    <dgm:cxn modelId="{046BB525-65E6-413D-8F20-03014DB085C1}" type="presParOf" srcId="{DEF042AA-129D-44F1-8403-EF0D7E8271DC}" destId="{E41B2144-EC59-4776-B66F-5D18D4FBD242}" srcOrd="4" destOrd="0" presId="urn:microsoft.com/office/officeart/2005/8/layout/venn3"/>
    <dgm:cxn modelId="{9715FFEE-C73F-4F04-8C26-90064EBFE5C0}" type="presParOf" srcId="{DEF042AA-129D-44F1-8403-EF0D7E8271DC}" destId="{BBC75FED-68CD-43EA-A7B5-71CBA15B3058}" srcOrd="5" destOrd="0" presId="urn:microsoft.com/office/officeart/2005/8/layout/venn3"/>
    <dgm:cxn modelId="{8ACD309F-4743-40EC-98F6-506279B22C4A}" type="presParOf" srcId="{DEF042AA-129D-44F1-8403-EF0D7E8271DC}" destId="{15707EAC-930B-4779-B8CE-3D92A36C2379}" srcOrd="6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2287398-E418-49F6-84D3-F340469B0B54}" type="doc">
      <dgm:prSet loTypeId="urn:microsoft.com/office/officeart/2005/8/layout/venn3" loCatId="relationship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zh-CN" altLang="en-US"/>
        </a:p>
      </dgm:t>
    </dgm:pt>
    <dgm:pt modelId="{9CAA1FF6-BB26-4289-866E-AAD56692224E}">
      <dgm:prSet phldrT="[文本]" custT="1"/>
      <dgm:spPr>
        <a:solidFill>
          <a:schemeClr val="bg1">
            <a:lumMod val="75000"/>
            <a:alpha val="50000"/>
          </a:schemeClr>
        </a:solidFill>
      </dgm:spPr>
      <dgm:t>
        <a:bodyPr/>
        <a:lstStyle/>
        <a:p>
          <a:r>
            <a:rPr lang="zh-CN" alt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面向主题</a:t>
          </a:r>
          <a:endParaRPr lang="zh-CN" altLang="en-US" sz="2000" dirty="0">
            <a:solidFill>
              <a:schemeClr val="tx1">
                <a:lumMod val="50000"/>
                <a:lumOff val="50000"/>
              </a:schemeClr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23B75DBD-9F0E-4B32-991A-521B98A4287D}" type="parTrans" cxnId="{D4451E60-5FA4-44EF-B63E-EA68D67E9158}">
      <dgm:prSet/>
      <dgm:spPr/>
      <dgm:t>
        <a:bodyPr/>
        <a:lstStyle/>
        <a:p>
          <a:endParaRPr lang="zh-CN" altLang="en-US" sz="20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D8BD2685-E990-4EF8-8135-6FAF4872DF17}" type="sibTrans" cxnId="{D4451E60-5FA4-44EF-B63E-EA68D67E9158}">
      <dgm:prSet/>
      <dgm:spPr/>
      <dgm:t>
        <a:bodyPr/>
        <a:lstStyle/>
        <a:p>
          <a:endParaRPr lang="zh-CN" altLang="en-US" sz="20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5F569E81-AD83-4BDE-B2E5-E4B6E2EBBDDE}">
      <dgm:prSet phldrT="[文本]" custT="1"/>
      <dgm:spPr>
        <a:solidFill>
          <a:schemeClr val="bg1">
            <a:lumMod val="75000"/>
            <a:alpha val="50000"/>
          </a:schemeClr>
        </a:solidFill>
      </dgm:spPr>
      <dgm:t>
        <a:bodyPr/>
        <a:lstStyle/>
        <a:p>
          <a:r>
            <a:rPr lang="zh-CN" alt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集成性</a:t>
          </a:r>
          <a:endParaRPr lang="zh-CN" altLang="en-US" sz="2000" dirty="0">
            <a:solidFill>
              <a:schemeClr val="tx1">
                <a:lumMod val="50000"/>
                <a:lumOff val="50000"/>
              </a:schemeClr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6226ECAE-61E4-4680-8C37-72255E25CE67}" type="parTrans" cxnId="{2D5CBB5F-7A38-4592-A6F9-E4D7A9EA70DA}">
      <dgm:prSet/>
      <dgm:spPr/>
      <dgm:t>
        <a:bodyPr/>
        <a:lstStyle/>
        <a:p>
          <a:endParaRPr lang="zh-CN" altLang="en-US" sz="20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7148B4B1-24AB-4608-9BDD-95F15960F7C2}" type="sibTrans" cxnId="{2D5CBB5F-7A38-4592-A6F9-E4D7A9EA70DA}">
      <dgm:prSet/>
      <dgm:spPr/>
      <dgm:t>
        <a:bodyPr/>
        <a:lstStyle/>
        <a:p>
          <a:endParaRPr lang="zh-CN" altLang="en-US" sz="20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7AE48C18-243D-4D30-8837-9BF4FC939877}">
      <dgm:prSet phldrT="[文本]" custT="1"/>
      <dgm:spPr>
        <a:solidFill>
          <a:schemeClr val="bg1">
            <a:lumMod val="75000"/>
            <a:alpha val="50000"/>
          </a:schemeClr>
        </a:solidFill>
      </dgm:spPr>
      <dgm:t>
        <a:bodyPr/>
        <a:lstStyle/>
        <a:p>
          <a:r>
            <a:rPr lang="zh-CN" altLang="en-US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数据的非易失性</a:t>
          </a:r>
          <a:endParaRPr lang="zh-CN" altLang="en-US" sz="2000" dirty="0">
            <a:solidFill>
              <a:schemeClr val="tx1">
                <a:lumMod val="50000"/>
                <a:lumOff val="50000"/>
              </a:schemeClr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1DA5A335-48FD-4A64-9B9E-F02F30832978}" type="parTrans" cxnId="{CED23E08-6C62-4614-A0F6-55B4303E1449}">
      <dgm:prSet/>
      <dgm:spPr/>
      <dgm:t>
        <a:bodyPr/>
        <a:lstStyle/>
        <a:p>
          <a:endParaRPr lang="zh-CN" altLang="en-US" sz="20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30075876-B9D4-4CD5-B291-68735694DB18}" type="sibTrans" cxnId="{CED23E08-6C62-4614-A0F6-55B4303E1449}">
      <dgm:prSet/>
      <dgm:spPr/>
      <dgm:t>
        <a:bodyPr/>
        <a:lstStyle/>
        <a:p>
          <a:endParaRPr lang="zh-CN" altLang="en-US" sz="20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43154E48-05E0-4B52-928F-20A09B3A9069}">
      <dgm:prSet phldrT="[文本]" custT="1"/>
      <dgm:spPr/>
      <dgm:t>
        <a:bodyPr/>
        <a:lstStyle/>
        <a:p>
          <a:r>
            <a:rPr lang="zh-CN" altLang="en-US" sz="2000" dirty="0" smtClean="0">
              <a:latin typeface="手札体-简粗体" panose="03000700000000000000" pitchFamily="66" charset="-122"/>
              <a:ea typeface="手札体-简粗体" panose="03000700000000000000" pitchFamily="66" charset="-122"/>
            </a:rPr>
            <a:t>数据的时变性</a:t>
          </a:r>
          <a:endParaRPr lang="zh-CN" altLang="en-US" sz="2000" dirty="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2D311EE3-7F95-4036-AFC3-BB1471C88F4A}" type="parTrans" cxnId="{B5B50F8F-3C0B-4A4A-9659-23F2511E1EFD}">
      <dgm:prSet/>
      <dgm:spPr/>
      <dgm:t>
        <a:bodyPr/>
        <a:lstStyle/>
        <a:p>
          <a:endParaRPr lang="zh-CN" altLang="en-US" sz="20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3832D6A0-E6F7-402F-9866-E3701DAED629}" type="sibTrans" cxnId="{B5B50F8F-3C0B-4A4A-9659-23F2511E1EFD}">
      <dgm:prSet/>
      <dgm:spPr/>
      <dgm:t>
        <a:bodyPr/>
        <a:lstStyle/>
        <a:p>
          <a:endParaRPr lang="zh-CN" altLang="en-US" sz="20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DEF042AA-129D-44F1-8403-EF0D7E8271DC}" type="pres">
      <dgm:prSet presAssocID="{32287398-E418-49F6-84D3-F340469B0B54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43024FC-B564-4BFC-9ED7-D2370793E3E4}" type="pres">
      <dgm:prSet presAssocID="{9CAA1FF6-BB26-4289-866E-AAD56692224E}" presName="Name5" presStyleLbl="venn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36796B5-9FAB-4A8D-88BF-809E2284FBF4}" type="pres">
      <dgm:prSet presAssocID="{D8BD2685-E990-4EF8-8135-6FAF4872DF17}" presName="space" presStyleCnt="0"/>
      <dgm:spPr/>
    </dgm:pt>
    <dgm:pt modelId="{C5A1F06D-D79F-4B72-A1B3-473E09514975}" type="pres">
      <dgm:prSet presAssocID="{5F569E81-AD83-4BDE-B2E5-E4B6E2EBBDDE}" presName="Name5" presStyleLbl="venn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EF14AA6-40CD-4975-ADED-849486622D97}" type="pres">
      <dgm:prSet presAssocID="{7148B4B1-24AB-4608-9BDD-95F15960F7C2}" presName="space" presStyleCnt="0"/>
      <dgm:spPr/>
    </dgm:pt>
    <dgm:pt modelId="{E41B2144-EC59-4776-B66F-5D18D4FBD242}" type="pres">
      <dgm:prSet presAssocID="{7AE48C18-243D-4D30-8837-9BF4FC939877}" presName="Name5" presStyleLbl="venn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BC75FED-68CD-43EA-A7B5-71CBA15B3058}" type="pres">
      <dgm:prSet presAssocID="{30075876-B9D4-4CD5-B291-68735694DB18}" presName="space" presStyleCnt="0"/>
      <dgm:spPr/>
    </dgm:pt>
    <dgm:pt modelId="{15707EAC-930B-4779-B8CE-3D92A36C2379}" type="pres">
      <dgm:prSet presAssocID="{43154E48-05E0-4B52-928F-20A09B3A9069}" presName="Name5" presStyleLbl="venn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E5B9E3A-52AF-407C-AD15-9F1A517DCA0D}" type="presOf" srcId="{43154E48-05E0-4B52-928F-20A09B3A9069}" destId="{15707EAC-930B-4779-B8CE-3D92A36C2379}" srcOrd="0" destOrd="0" presId="urn:microsoft.com/office/officeart/2005/8/layout/venn3"/>
    <dgm:cxn modelId="{52B7B1B8-C5D6-4049-9E18-7ACA9235EF51}" type="presOf" srcId="{5F569E81-AD83-4BDE-B2E5-E4B6E2EBBDDE}" destId="{C5A1F06D-D79F-4B72-A1B3-473E09514975}" srcOrd="0" destOrd="0" presId="urn:microsoft.com/office/officeart/2005/8/layout/venn3"/>
    <dgm:cxn modelId="{B5B50F8F-3C0B-4A4A-9659-23F2511E1EFD}" srcId="{32287398-E418-49F6-84D3-F340469B0B54}" destId="{43154E48-05E0-4B52-928F-20A09B3A9069}" srcOrd="3" destOrd="0" parTransId="{2D311EE3-7F95-4036-AFC3-BB1471C88F4A}" sibTransId="{3832D6A0-E6F7-402F-9866-E3701DAED629}"/>
    <dgm:cxn modelId="{91EE9FA1-F30C-47E5-8DB4-6F877420DE73}" type="presOf" srcId="{9CAA1FF6-BB26-4289-866E-AAD56692224E}" destId="{A43024FC-B564-4BFC-9ED7-D2370793E3E4}" srcOrd="0" destOrd="0" presId="urn:microsoft.com/office/officeart/2005/8/layout/venn3"/>
    <dgm:cxn modelId="{2D5CBB5F-7A38-4592-A6F9-E4D7A9EA70DA}" srcId="{32287398-E418-49F6-84D3-F340469B0B54}" destId="{5F569E81-AD83-4BDE-B2E5-E4B6E2EBBDDE}" srcOrd="1" destOrd="0" parTransId="{6226ECAE-61E4-4680-8C37-72255E25CE67}" sibTransId="{7148B4B1-24AB-4608-9BDD-95F15960F7C2}"/>
    <dgm:cxn modelId="{A391F478-312D-4B5A-B4E6-AFFFAFD348CE}" type="presOf" srcId="{7AE48C18-243D-4D30-8837-9BF4FC939877}" destId="{E41B2144-EC59-4776-B66F-5D18D4FBD242}" srcOrd="0" destOrd="0" presId="urn:microsoft.com/office/officeart/2005/8/layout/venn3"/>
    <dgm:cxn modelId="{33E0C711-342B-41FE-AF28-76CF48039871}" type="presOf" srcId="{32287398-E418-49F6-84D3-F340469B0B54}" destId="{DEF042AA-129D-44F1-8403-EF0D7E8271DC}" srcOrd="0" destOrd="0" presId="urn:microsoft.com/office/officeart/2005/8/layout/venn3"/>
    <dgm:cxn modelId="{CED23E08-6C62-4614-A0F6-55B4303E1449}" srcId="{32287398-E418-49F6-84D3-F340469B0B54}" destId="{7AE48C18-243D-4D30-8837-9BF4FC939877}" srcOrd="2" destOrd="0" parTransId="{1DA5A335-48FD-4A64-9B9E-F02F30832978}" sibTransId="{30075876-B9D4-4CD5-B291-68735694DB18}"/>
    <dgm:cxn modelId="{D4451E60-5FA4-44EF-B63E-EA68D67E9158}" srcId="{32287398-E418-49F6-84D3-F340469B0B54}" destId="{9CAA1FF6-BB26-4289-866E-AAD56692224E}" srcOrd="0" destOrd="0" parTransId="{23B75DBD-9F0E-4B32-991A-521B98A4287D}" sibTransId="{D8BD2685-E990-4EF8-8135-6FAF4872DF17}"/>
    <dgm:cxn modelId="{32F1B820-DCEF-4985-8D86-3D6928B58FB0}" type="presParOf" srcId="{DEF042AA-129D-44F1-8403-EF0D7E8271DC}" destId="{A43024FC-B564-4BFC-9ED7-D2370793E3E4}" srcOrd="0" destOrd="0" presId="urn:microsoft.com/office/officeart/2005/8/layout/venn3"/>
    <dgm:cxn modelId="{7E072747-9C3D-4F6D-BDD5-5998710922C5}" type="presParOf" srcId="{DEF042AA-129D-44F1-8403-EF0D7E8271DC}" destId="{836796B5-9FAB-4A8D-88BF-809E2284FBF4}" srcOrd="1" destOrd="0" presId="urn:microsoft.com/office/officeart/2005/8/layout/venn3"/>
    <dgm:cxn modelId="{F46A9BCA-5D33-45DC-A214-6831F40EF1BE}" type="presParOf" srcId="{DEF042AA-129D-44F1-8403-EF0D7E8271DC}" destId="{C5A1F06D-D79F-4B72-A1B3-473E09514975}" srcOrd="2" destOrd="0" presId="urn:microsoft.com/office/officeart/2005/8/layout/venn3"/>
    <dgm:cxn modelId="{7F85048A-7352-44CF-8B44-DCDC4E8442F6}" type="presParOf" srcId="{DEF042AA-129D-44F1-8403-EF0D7E8271DC}" destId="{EEF14AA6-40CD-4975-ADED-849486622D97}" srcOrd="3" destOrd="0" presId="urn:microsoft.com/office/officeart/2005/8/layout/venn3"/>
    <dgm:cxn modelId="{69FB74C0-DA6B-4937-AB49-F26685069B55}" type="presParOf" srcId="{DEF042AA-129D-44F1-8403-EF0D7E8271DC}" destId="{E41B2144-EC59-4776-B66F-5D18D4FBD242}" srcOrd="4" destOrd="0" presId="urn:microsoft.com/office/officeart/2005/8/layout/venn3"/>
    <dgm:cxn modelId="{D1D06AF7-AF45-4468-AE7D-F43705080574}" type="presParOf" srcId="{DEF042AA-129D-44F1-8403-EF0D7E8271DC}" destId="{BBC75FED-68CD-43EA-A7B5-71CBA15B3058}" srcOrd="5" destOrd="0" presId="urn:microsoft.com/office/officeart/2005/8/layout/venn3"/>
    <dgm:cxn modelId="{9065525D-8A1D-4BF1-A20D-F9C9C1192EC3}" type="presParOf" srcId="{DEF042AA-129D-44F1-8403-EF0D7E8271DC}" destId="{15707EAC-930B-4779-B8CE-3D92A36C2379}" srcOrd="6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2287398-E418-49F6-84D3-F340469B0B54}" type="doc">
      <dgm:prSet loTypeId="urn:microsoft.com/office/officeart/2005/8/layout/venn3" loCatId="relationship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zh-CN" altLang="en-US"/>
        </a:p>
      </dgm:t>
    </dgm:pt>
    <dgm:pt modelId="{9CAA1FF6-BB26-4289-866E-AAD56692224E}">
      <dgm:prSet phldrT="[文本]" custT="1"/>
      <dgm:spPr/>
      <dgm:t>
        <a:bodyPr/>
        <a:lstStyle/>
        <a:p>
          <a:r>
            <a:rPr lang="zh-CN" altLang="en-US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rPr>
            <a:t>粒度</a:t>
          </a:r>
          <a:endParaRPr lang="zh-CN" altLang="en-US" sz="2400" dirty="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23B75DBD-9F0E-4B32-991A-521B98A4287D}" type="parTrans" cxnId="{D4451E60-5FA4-44EF-B63E-EA68D67E9158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D8BD2685-E990-4EF8-8135-6FAF4872DF17}" type="sibTrans" cxnId="{D4451E60-5FA4-44EF-B63E-EA68D67E9158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5F569E81-AD83-4BDE-B2E5-E4B6E2EBBDDE}">
      <dgm:prSet phldrT="[文本]" custT="1"/>
      <dgm:spPr>
        <a:noFill/>
        <a:ln>
          <a:noFill/>
        </a:ln>
      </dgm:spPr>
      <dgm:t>
        <a:bodyPr/>
        <a:lstStyle/>
        <a:p>
          <a:r>
            <a:rPr lang="zh-CN" altLang="en-US" sz="2400" dirty="0" smtClean="0">
              <a:solidFill>
                <a:schemeClr val="bg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分割</a:t>
          </a:r>
          <a:endParaRPr lang="zh-CN" altLang="en-US" sz="2400" dirty="0">
            <a:solidFill>
              <a:schemeClr val="bg1"/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6226ECAE-61E4-4680-8C37-72255E25CE67}" type="parTrans" cxnId="{2D5CBB5F-7A38-4592-A6F9-E4D7A9EA70DA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7148B4B1-24AB-4608-9BDD-95F15960F7C2}" type="sibTrans" cxnId="{2D5CBB5F-7A38-4592-A6F9-E4D7A9EA70DA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7AE48C18-243D-4D30-8837-9BF4FC939877}">
      <dgm:prSet phldrT="[文本]" custT="1"/>
      <dgm:spPr>
        <a:noFill/>
        <a:ln>
          <a:noFill/>
        </a:ln>
      </dgm:spPr>
      <dgm:t>
        <a:bodyPr/>
        <a:lstStyle/>
        <a:p>
          <a:r>
            <a:rPr lang="zh-CN" altLang="en-US" sz="2400" dirty="0" smtClean="0">
              <a:solidFill>
                <a:schemeClr val="bg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rPr>
            <a:t>维</a:t>
          </a:r>
          <a:endParaRPr lang="zh-CN" altLang="en-US" sz="2400" dirty="0">
            <a:solidFill>
              <a:schemeClr val="bg1"/>
            </a:solidFill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1DA5A335-48FD-4A64-9B9E-F02F30832978}" type="parTrans" cxnId="{CED23E08-6C62-4614-A0F6-55B4303E1449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30075876-B9D4-4CD5-B291-68735694DB18}" type="sibTrans" cxnId="{CED23E08-6C62-4614-A0F6-55B4303E1449}">
      <dgm:prSet/>
      <dgm:spPr/>
      <dgm:t>
        <a:bodyPr/>
        <a:lstStyle/>
        <a:p>
          <a:endParaRPr lang="zh-CN" altLang="en-US" sz="2400">
            <a:latin typeface="手札体-简粗体" panose="03000700000000000000" pitchFamily="66" charset="-122"/>
            <a:ea typeface="手札体-简粗体" panose="03000700000000000000" pitchFamily="66" charset="-122"/>
          </a:endParaRPr>
        </a:p>
      </dgm:t>
    </dgm:pt>
    <dgm:pt modelId="{DEF042AA-129D-44F1-8403-EF0D7E8271DC}" type="pres">
      <dgm:prSet presAssocID="{32287398-E418-49F6-84D3-F340469B0B54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43024FC-B564-4BFC-9ED7-D2370793E3E4}" type="pres">
      <dgm:prSet presAssocID="{9CAA1FF6-BB26-4289-866E-AAD56692224E}" presName="Name5" presStyleLbl="venn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36796B5-9FAB-4A8D-88BF-809E2284FBF4}" type="pres">
      <dgm:prSet presAssocID="{D8BD2685-E990-4EF8-8135-6FAF4872DF17}" presName="space" presStyleCnt="0"/>
      <dgm:spPr/>
    </dgm:pt>
    <dgm:pt modelId="{C5A1F06D-D79F-4B72-A1B3-473E09514975}" type="pres">
      <dgm:prSet presAssocID="{5F569E81-AD83-4BDE-B2E5-E4B6E2EBBDDE}" presName="Name5" presStyleLbl="venn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EF14AA6-40CD-4975-ADED-849486622D97}" type="pres">
      <dgm:prSet presAssocID="{7148B4B1-24AB-4608-9BDD-95F15960F7C2}" presName="space" presStyleCnt="0"/>
      <dgm:spPr/>
    </dgm:pt>
    <dgm:pt modelId="{E41B2144-EC59-4776-B66F-5D18D4FBD242}" type="pres">
      <dgm:prSet presAssocID="{7AE48C18-243D-4D30-8837-9BF4FC939877}" presName="Name5" presStyleLbl="venn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8AEF3B9-B86F-40BE-93FB-89A40ED42F68}" type="presOf" srcId="{9CAA1FF6-BB26-4289-866E-AAD56692224E}" destId="{A43024FC-B564-4BFC-9ED7-D2370793E3E4}" srcOrd="0" destOrd="0" presId="urn:microsoft.com/office/officeart/2005/8/layout/venn3"/>
    <dgm:cxn modelId="{2D5CBB5F-7A38-4592-A6F9-E4D7A9EA70DA}" srcId="{32287398-E418-49F6-84D3-F340469B0B54}" destId="{5F569E81-AD83-4BDE-B2E5-E4B6E2EBBDDE}" srcOrd="1" destOrd="0" parTransId="{6226ECAE-61E4-4680-8C37-72255E25CE67}" sibTransId="{7148B4B1-24AB-4608-9BDD-95F15960F7C2}"/>
    <dgm:cxn modelId="{43113674-27F0-4D32-A8E3-13D081D6D38A}" type="presOf" srcId="{32287398-E418-49F6-84D3-F340469B0B54}" destId="{DEF042AA-129D-44F1-8403-EF0D7E8271DC}" srcOrd="0" destOrd="0" presId="urn:microsoft.com/office/officeart/2005/8/layout/venn3"/>
    <dgm:cxn modelId="{EA4AD3A8-B59D-4BB7-B721-EC4895976F8D}" type="presOf" srcId="{5F569E81-AD83-4BDE-B2E5-E4B6E2EBBDDE}" destId="{C5A1F06D-D79F-4B72-A1B3-473E09514975}" srcOrd="0" destOrd="0" presId="urn:microsoft.com/office/officeart/2005/8/layout/venn3"/>
    <dgm:cxn modelId="{EFEF5DFF-480F-4C07-8089-0F0CB8518EF2}" type="presOf" srcId="{7AE48C18-243D-4D30-8837-9BF4FC939877}" destId="{E41B2144-EC59-4776-B66F-5D18D4FBD242}" srcOrd="0" destOrd="0" presId="urn:microsoft.com/office/officeart/2005/8/layout/venn3"/>
    <dgm:cxn modelId="{CED23E08-6C62-4614-A0F6-55B4303E1449}" srcId="{32287398-E418-49F6-84D3-F340469B0B54}" destId="{7AE48C18-243D-4D30-8837-9BF4FC939877}" srcOrd="2" destOrd="0" parTransId="{1DA5A335-48FD-4A64-9B9E-F02F30832978}" sibTransId="{30075876-B9D4-4CD5-B291-68735694DB18}"/>
    <dgm:cxn modelId="{D4451E60-5FA4-44EF-B63E-EA68D67E9158}" srcId="{32287398-E418-49F6-84D3-F340469B0B54}" destId="{9CAA1FF6-BB26-4289-866E-AAD56692224E}" srcOrd="0" destOrd="0" parTransId="{23B75DBD-9F0E-4B32-991A-521B98A4287D}" sibTransId="{D8BD2685-E990-4EF8-8135-6FAF4872DF17}"/>
    <dgm:cxn modelId="{2A255B29-610F-4530-9BC3-05CD2B5D6B3E}" type="presParOf" srcId="{DEF042AA-129D-44F1-8403-EF0D7E8271DC}" destId="{A43024FC-B564-4BFC-9ED7-D2370793E3E4}" srcOrd="0" destOrd="0" presId="urn:microsoft.com/office/officeart/2005/8/layout/venn3"/>
    <dgm:cxn modelId="{36A177D6-B491-4DBA-9571-6C3EB0EB8418}" type="presParOf" srcId="{DEF042AA-129D-44F1-8403-EF0D7E8271DC}" destId="{836796B5-9FAB-4A8D-88BF-809E2284FBF4}" srcOrd="1" destOrd="0" presId="urn:microsoft.com/office/officeart/2005/8/layout/venn3"/>
    <dgm:cxn modelId="{F7C6C6B3-5F63-4128-B370-C66152B47ED2}" type="presParOf" srcId="{DEF042AA-129D-44F1-8403-EF0D7E8271DC}" destId="{C5A1F06D-D79F-4B72-A1B3-473E09514975}" srcOrd="2" destOrd="0" presId="urn:microsoft.com/office/officeart/2005/8/layout/venn3"/>
    <dgm:cxn modelId="{D5167ED6-3253-4342-A7A8-AB37FFD1B3CA}" type="presParOf" srcId="{DEF042AA-129D-44F1-8403-EF0D7E8271DC}" destId="{EEF14AA6-40CD-4975-ADED-849486622D97}" srcOrd="3" destOrd="0" presId="urn:microsoft.com/office/officeart/2005/8/layout/venn3"/>
    <dgm:cxn modelId="{C873CB13-D7E2-4C04-8DCC-F5CCE8BB2EDA}" type="presParOf" srcId="{DEF042AA-129D-44F1-8403-EF0D7E8271DC}" destId="{E41B2144-EC59-4776-B66F-5D18D4FBD242}" srcOrd="4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7675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2019/11/13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6811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4681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4681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28127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0514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79844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4262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74995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74995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74995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7499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02525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74995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73351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46348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56322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79138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11386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8131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118979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269678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91621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2BA39A-AC55-444D-B767-F7BFDC7741B7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916216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916216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634131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063992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15079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074156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88816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750288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970191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6255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7A53FA1B-AC57-414E-A6A6-D79E06144809}" type="slidenum">
              <a:rPr lang="zh-CN" altLang="en-US" smtClean="0">
                <a:solidFill>
                  <a:prstClr val="black"/>
                </a:solidFill>
                <a:latin typeface="Calibri" panose="020F0502020204030204" charset="0"/>
              </a:rPr>
              <a:t>5</a:t>
            </a:fld>
            <a:endParaRPr lang="en-US" altLang="zh-CN" smtClean="0">
              <a:solidFill>
                <a:prstClr val="black"/>
              </a:solidFill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99292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72072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78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883228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83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5381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84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5381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85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5381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86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5381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87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5381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88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903981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89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90398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4262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468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468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4681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468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09A97C3-AF9F-524B-BCB6-7987EEDA47D3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09A97C3-AF9F-524B-BCB6-7987EEDA47D3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09A97C3-AF9F-524B-BCB6-7987EEDA47D3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09A97C3-AF9F-524B-BCB6-7987EEDA47D3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09A97C3-AF9F-524B-BCB6-7987EEDA47D3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09A97C3-AF9F-524B-BCB6-7987EEDA47D3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09A97C3-AF9F-524B-BCB6-7987EEDA47D3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09A97C3-AF9F-524B-BCB6-7987EEDA47D3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09A97C3-AF9F-524B-BCB6-7987EEDA47D3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09A97C3-AF9F-524B-BCB6-7987EEDA47D3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/>
              <a:buNone/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09A97C3-AF9F-524B-BCB6-7987EEDA47D3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09A97C3-AF9F-524B-BCB6-7987EEDA47D3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8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4.xml"/></Relationships>
</file>

<file path=ppt/slides/_rels/slide2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notesSlide" Target="../notesSlides/notesSlide13.xml"/><Relationship Id="rId7" Type="http://schemas.openxmlformats.org/officeDocument/2006/relationships/diagramColors" Target="../diagrams/colors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9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4.xml"/></Relationships>
</file>

<file path=ppt/slides/_rels/slide3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notesSlide" Target="../notesSlides/notesSlide22.xml"/><Relationship Id="rId7" Type="http://schemas.openxmlformats.org/officeDocument/2006/relationships/diagramColors" Target="../diagrams/colors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5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3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notesSlide" Target="../notesSlides/notesSlide23.xml"/><Relationship Id="rId7" Type="http://schemas.openxmlformats.org/officeDocument/2006/relationships/diagramColors" Target="../diagrams/colors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6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3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notesSlide" Target="../notesSlides/notesSlide24.xml"/><Relationship Id="rId7" Type="http://schemas.openxmlformats.org/officeDocument/2006/relationships/diagramColors" Target="../diagrams/colors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7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openxmlformats.org/officeDocument/2006/relationships/notesSlide" Target="../notesSlides/notesSlide25.xml"/><Relationship Id="rId7" Type="http://schemas.openxmlformats.org/officeDocument/2006/relationships/diagramColors" Target="../diagrams/colors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8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/Relationships>
</file>

<file path=ppt/slides/_rels/slide4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9.xml"/><Relationship Id="rId3" Type="http://schemas.openxmlformats.org/officeDocument/2006/relationships/notesSlide" Target="../notesSlides/notesSlide26.xml"/><Relationship Id="rId7" Type="http://schemas.openxmlformats.org/officeDocument/2006/relationships/diagramColors" Target="../diagrams/colors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9.xml"/><Relationship Id="rId6" Type="http://schemas.openxmlformats.org/officeDocument/2006/relationships/diagramQuickStyle" Target="../diagrams/quickStyle9.xml"/><Relationship Id="rId5" Type="http://schemas.openxmlformats.org/officeDocument/2006/relationships/diagramLayout" Target="../diagrams/layout9.xml"/><Relationship Id="rId4" Type="http://schemas.openxmlformats.org/officeDocument/2006/relationships/diagramData" Target="../diagrams/data9.xml"/></Relationships>
</file>

<file path=ppt/slides/_rels/slide4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0.xml"/><Relationship Id="rId3" Type="http://schemas.openxmlformats.org/officeDocument/2006/relationships/notesSlide" Target="../notesSlides/notesSlide27.xml"/><Relationship Id="rId7" Type="http://schemas.openxmlformats.org/officeDocument/2006/relationships/diagramColors" Target="../diagrams/colors1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0.xml"/><Relationship Id="rId6" Type="http://schemas.openxmlformats.org/officeDocument/2006/relationships/diagramQuickStyle" Target="../diagrams/quickStyle10.xml"/><Relationship Id="rId5" Type="http://schemas.openxmlformats.org/officeDocument/2006/relationships/diagramLayout" Target="../diagrams/layout10.xml"/><Relationship Id="rId4" Type="http://schemas.openxmlformats.org/officeDocument/2006/relationships/diagramData" Target="../diagrams/data10.xml"/></Relationships>
</file>

<file path=ppt/slides/_rels/slide4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1.xml"/><Relationship Id="rId3" Type="http://schemas.openxmlformats.org/officeDocument/2006/relationships/notesSlide" Target="../notesSlides/notesSlide28.xml"/><Relationship Id="rId7" Type="http://schemas.openxmlformats.org/officeDocument/2006/relationships/diagramColors" Target="../diagrams/colors1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1.xml"/><Relationship Id="rId6" Type="http://schemas.openxmlformats.org/officeDocument/2006/relationships/diagramQuickStyle" Target="../diagrams/quickStyle11.xml"/><Relationship Id="rId5" Type="http://schemas.openxmlformats.org/officeDocument/2006/relationships/diagramLayout" Target="../diagrams/layout11.xml"/><Relationship Id="rId4" Type="http://schemas.openxmlformats.org/officeDocument/2006/relationships/diagramData" Target="../diagrams/data1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3.xml"/><Relationship Id="rId4" Type="http://schemas.openxmlformats.org/officeDocument/2006/relationships/image" Target="../media/image6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5.xml"/></Relationships>
</file>

<file path=ppt/slides/_rels/slide4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2.xml"/><Relationship Id="rId3" Type="http://schemas.openxmlformats.org/officeDocument/2006/relationships/notesSlide" Target="../notesSlides/notesSlide32.xml"/><Relationship Id="rId7" Type="http://schemas.openxmlformats.org/officeDocument/2006/relationships/diagramColors" Target="../diagrams/colors1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6.xml"/><Relationship Id="rId6" Type="http://schemas.openxmlformats.org/officeDocument/2006/relationships/diagramQuickStyle" Target="../diagrams/quickStyle12.xml"/><Relationship Id="rId5" Type="http://schemas.openxmlformats.org/officeDocument/2006/relationships/diagramLayout" Target="../diagrams/layout12.xml"/><Relationship Id="rId4" Type="http://schemas.openxmlformats.org/officeDocument/2006/relationships/diagramData" Target="../diagrams/data12.xml"/></Relationships>
</file>

<file path=ppt/slides/_rels/slide4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3.xml"/><Relationship Id="rId3" Type="http://schemas.openxmlformats.org/officeDocument/2006/relationships/notesSlide" Target="../notesSlides/notesSlide33.xml"/><Relationship Id="rId7" Type="http://schemas.openxmlformats.org/officeDocument/2006/relationships/diagramColors" Target="../diagrams/colors1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7.xml"/><Relationship Id="rId6" Type="http://schemas.openxmlformats.org/officeDocument/2006/relationships/diagramQuickStyle" Target="../diagrams/quickStyle13.xml"/><Relationship Id="rId5" Type="http://schemas.openxmlformats.org/officeDocument/2006/relationships/diagramLayout" Target="../diagrams/layout13.xml"/><Relationship Id="rId4" Type="http://schemas.openxmlformats.org/officeDocument/2006/relationships/diagramData" Target="../diagrams/data1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12.xml"/><Relationship Id="rId13" Type="http://schemas.openxmlformats.org/officeDocument/2006/relationships/notesSlide" Target="../notesSlides/notesSlide4.xml"/><Relationship Id="rId3" Type="http://schemas.openxmlformats.org/officeDocument/2006/relationships/tags" Target="../tags/tag7.xml"/><Relationship Id="rId7" Type="http://schemas.openxmlformats.org/officeDocument/2006/relationships/tags" Target="../tags/tag11.xml"/><Relationship Id="rId12" Type="http://schemas.openxmlformats.org/officeDocument/2006/relationships/slideLayout" Target="../slideLayouts/slideLayout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11" Type="http://schemas.openxmlformats.org/officeDocument/2006/relationships/tags" Target="../tags/tag15.xml"/><Relationship Id="rId5" Type="http://schemas.openxmlformats.org/officeDocument/2006/relationships/tags" Target="../tags/tag9.xml"/><Relationship Id="rId10" Type="http://schemas.openxmlformats.org/officeDocument/2006/relationships/tags" Target="../tags/tag14.xml"/><Relationship Id="rId4" Type="http://schemas.openxmlformats.org/officeDocument/2006/relationships/tags" Target="../tags/tag8.xml"/><Relationship Id="rId9" Type="http://schemas.openxmlformats.org/officeDocument/2006/relationships/tags" Target="../tags/tag13.xml"/></Relationships>
</file>

<file path=ppt/slides/_rels/slide5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4.xml"/><Relationship Id="rId3" Type="http://schemas.openxmlformats.org/officeDocument/2006/relationships/notesSlide" Target="../notesSlides/notesSlide34.xml"/><Relationship Id="rId7" Type="http://schemas.openxmlformats.org/officeDocument/2006/relationships/diagramColors" Target="../diagrams/colors1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8.xml"/><Relationship Id="rId6" Type="http://schemas.openxmlformats.org/officeDocument/2006/relationships/diagramQuickStyle" Target="../diagrams/quickStyle14.xml"/><Relationship Id="rId5" Type="http://schemas.openxmlformats.org/officeDocument/2006/relationships/diagramLayout" Target="../diagrams/layout14.xml"/><Relationship Id="rId4" Type="http://schemas.openxmlformats.org/officeDocument/2006/relationships/diagramData" Target="../diagrams/data14.xml"/></Relationships>
</file>

<file path=ppt/slides/_rels/slide5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5.xml"/><Relationship Id="rId3" Type="http://schemas.openxmlformats.org/officeDocument/2006/relationships/notesSlide" Target="../notesSlides/notesSlide35.xml"/><Relationship Id="rId7" Type="http://schemas.openxmlformats.org/officeDocument/2006/relationships/diagramColors" Target="../diagrams/colors1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9.xml"/><Relationship Id="rId6" Type="http://schemas.openxmlformats.org/officeDocument/2006/relationships/diagramQuickStyle" Target="../diagrams/quickStyle15.xml"/><Relationship Id="rId5" Type="http://schemas.openxmlformats.org/officeDocument/2006/relationships/diagramLayout" Target="../diagrams/layout15.xml"/><Relationship Id="rId4" Type="http://schemas.openxmlformats.org/officeDocument/2006/relationships/diagramData" Target="../diagrams/data15.xml"/></Relationships>
</file>

<file path=ppt/slides/_rels/slide5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6.xml"/><Relationship Id="rId3" Type="http://schemas.openxmlformats.org/officeDocument/2006/relationships/notesSlide" Target="../notesSlides/notesSlide36.xml"/><Relationship Id="rId7" Type="http://schemas.openxmlformats.org/officeDocument/2006/relationships/diagramColors" Target="../diagrams/colors1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0.xml"/><Relationship Id="rId6" Type="http://schemas.openxmlformats.org/officeDocument/2006/relationships/diagramQuickStyle" Target="../diagrams/quickStyle16.xml"/><Relationship Id="rId5" Type="http://schemas.openxmlformats.org/officeDocument/2006/relationships/diagramLayout" Target="../diagrams/layout16.xml"/><Relationship Id="rId4" Type="http://schemas.openxmlformats.org/officeDocument/2006/relationships/diagramData" Target="../diagrams/data16.xml"/></Relationships>
</file>

<file path=ppt/slides/_rels/slide5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7.xml"/><Relationship Id="rId3" Type="http://schemas.openxmlformats.org/officeDocument/2006/relationships/notesSlide" Target="../notesSlides/notesSlide37.xml"/><Relationship Id="rId7" Type="http://schemas.openxmlformats.org/officeDocument/2006/relationships/diagramColors" Target="../diagrams/colors1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1.xml"/><Relationship Id="rId6" Type="http://schemas.openxmlformats.org/officeDocument/2006/relationships/diagramQuickStyle" Target="../diagrams/quickStyle17.xml"/><Relationship Id="rId5" Type="http://schemas.openxmlformats.org/officeDocument/2006/relationships/diagramLayout" Target="../diagrams/layout17.xml"/><Relationship Id="rId4" Type="http://schemas.openxmlformats.org/officeDocument/2006/relationships/diagramData" Target="../diagrams/data1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8.xml"/><Relationship Id="rId7" Type="http://schemas.microsoft.com/office/2007/relationships/diagramDrawing" Target="../diagrams/drawing1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2.xml"/><Relationship Id="rId6" Type="http://schemas.openxmlformats.org/officeDocument/2006/relationships/diagramColors" Target="../diagrams/colors18.xml"/><Relationship Id="rId5" Type="http://schemas.openxmlformats.org/officeDocument/2006/relationships/diagramQuickStyle" Target="../diagrams/quickStyle18.xml"/><Relationship Id="rId4" Type="http://schemas.openxmlformats.org/officeDocument/2006/relationships/diagramLayout" Target="../diagrams/layout18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9.xml"/><Relationship Id="rId7" Type="http://schemas.microsoft.com/office/2007/relationships/diagramDrawing" Target="../diagrams/drawing1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3.xml"/><Relationship Id="rId6" Type="http://schemas.openxmlformats.org/officeDocument/2006/relationships/diagramColors" Target="../diagrams/colors19.xml"/><Relationship Id="rId5" Type="http://schemas.openxmlformats.org/officeDocument/2006/relationships/diagramQuickStyle" Target="../diagrams/quickStyle19.xml"/><Relationship Id="rId4" Type="http://schemas.openxmlformats.org/officeDocument/2006/relationships/diagramLayout" Target="../diagrams/layout19.xml"/></Relationships>
</file>

<file path=ppt/slides/_rels/slide5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0.xml"/><Relationship Id="rId3" Type="http://schemas.openxmlformats.org/officeDocument/2006/relationships/notesSlide" Target="../notesSlides/notesSlide38.xml"/><Relationship Id="rId7" Type="http://schemas.openxmlformats.org/officeDocument/2006/relationships/diagramColors" Target="../diagrams/colors2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4.xml"/><Relationship Id="rId6" Type="http://schemas.openxmlformats.org/officeDocument/2006/relationships/diagramQuickStyle" Target="../diagrams/quickStyle20.xml"/><Relationship Id="rId5" Type="http://schemas.openxmlformats.org/officeDocument/2006/relationships/diagramLayout" Target="../diagrams/layout20.xml"/><Relationship Id="rId4" Type="http://schemas.openxmlformats.org/officeDocument/2006/relationships/diagramData" Target="../diagrams/data20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5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1.xml"/><Relationship Id="rId7" Type="http://schemas.microsoft.com/office/2007/relationships/diagramDrawing" Target="../diagrams/drawing2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6.xml"/><Relationship Id="rId6" Type="http://schemas.openxmlformats.org/officeDocument/2006/relationships/diagramColors" Target="../diagrams/colors21.xml"/><Relationship Id="rId5" Type="http://schemas.openxmlformats.org/officeDocument/2006/relationships/diagramQuickStyle" Target="../diagrams/quickStyle21.xml"/><Relationship Id="rId4" Type="http://schemas.openxmlformats.org/officeDocument/2006/relationships/diagramLayout" Target="../diagrams/layout2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2.xml"/><Relationship Id="rId7" Type="http://schemas.microsoft.com/office/2007/relationships/diagramDrawing" Target="../diagrams/drawing2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7.xml"/><Relationship Id="rId6" Type="http://schemas.openxmlformats.org/officeDocument/2006/relationships/diagramColors" Target="../diagrams/colors22.xml"/><Relationship Id="rId5" Type="http://schemas.openxmlformats.org/officeDocument/2006/relationships/diagramQuickStyle" Target="../diagrams/quickStyle22.xml"/><Relationship Id="rId4" Type="http://schemas.openxmlformats.org/officeDocument/2006/relationships/diagramLayout" Target="../diagrams/layout2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3.xml"/><Relationship Id="rId7" Type="http://schemas.microsoft.com/office/2007/relationships/diagramDrawing" Target="../diagrams/drawing2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8.xml"/><Relationship Id="rId6" Type="http://schemas.openxmlformats.org/officeDocument/2006/relationships/diagramColors" Target="../diagrams/colors23.xml"/><Relationship Id="rId5" Type="http://schemas.openxmlformats.org/officeDocument/2006/relationships/diagramQuickStyle" Target="../diagrams/quickStyle23.xml"/><Relationship Id="rId4" Type="http://schemas.openxmlformats.org/officeDocument/2006/relationships/diagramLayout" Target="../diagrams/layout23.xml"/></Relationships>
</file>

<file path=ppt/slides/_rels/slide6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4.xml"/><Relationship Id="rId3" Type="http://schemas.openxmlformats.org/officeDocument/2006/relationships/notesSlide" Target="../notesSlides/notesSlide39.xml"/><Relationship Id="rId7" Type="http://schemas.openxmlformats.org/officeDocument/2006/relationships/diagramColors" Target="../diagrams/colors2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9.xml"/><Relationship Id="rId6" Type="http://schemas.openxmlformats.org/officeDocument/2006/relationships/diagramQuickStyle" Target="../diagrams/quickStyle24.xml"/><Relationship Id="rId5" Type="http://schemas.openxmlformats.org/officeDocument/2006/relationships/diagramLayout" Target="../diagrams/layout24.xml"/><Relationship Id="rId4" Type="http://schemas.openxmlformats.org/officeDocument/2006/relationships/diagramData" Target="../diagrams/data24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5.xml"/><Relationship Id="rId7" Type="http://schemas.microsoft.com/office/2007/relationships/diagramDrawing" Target="../diagrams/drawing2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0.xml"/><Relationship Id="rId6" Type="http://schemas.openxmlformats.org/officeDocument/2006/relationships/diagramColors" Target="../diagrams/colors25.xml"/><Relationship Id="rId5" Type="http://schemas.openxmlformats.org/officeDocument/2006/relationships/diagramQuickStyle" Target="../diagrams/quickStyle25.xml"/><Relationship Id="rId4" Type="http://schemas.openxmlformats.org/officeDocument/2006/relationships/diagramLayout" Target="../diagrams/layout25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6.xml"/><Relationship Id="rId7" Type="http://schemas.microsoft.com/office/2007/relationships/diagramDrawing" Target="../diagrams/drawing2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1.xml"/><Relationship Id="rId6" Type="http://schemas.openxmlformats.org/officeDocument/2006/relationships/diagramColors" Target="../diagrams/colors26.xml"/><Relationship Id="rId5" Type="http://schemas.openxmlformats.org/officeDocument/2006/relationships/diagramQuickStyle" Target="../diagrams/quickStyle26.xml"/><Relationship Id="rId4" Type="http://schemas.openxmlformats.org/officeDocument/2006/relationships/diagramLayout" Target="../diagrams/layout26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7.xml"/><Relationship Id="rId7" Type="http://schemas.microsoft.com/office/2007/relationships/diagramDrawing" Target="../diagrams/drawing2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2.xml"/><Relationship Id="rId6" Type="http://schemas.openxmlformats.org/officeDocument/2006/relationships/diagramColors" Target="../diagrams/colors27.xml"/><Relationship Id="rId5" Type="http://schemas.openxmlformats.org/officeDocument/2006/relationships/diagramQuickStyle" Target="../diagrams/quickStyle27.xml"/><Relationship Id="rId4" Type="http://schemas.openxmlformats.org/officeDocument/2006/relationships/diagramLayout" Target="../diagrams/layout27.xml"/></Relationships>
</file>

<file path=ppt/slides/_rels/slide6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8.xml"/><Relationship Id="rId3" Type="http://schemas.openxmlformats.org/officeDocument/2006/relationships/notesSlide" Target="../notesSlides/notesSlide40.xml"/><Relationship Id="rId7" Type="http://schemas.openxmlformats.org/officeDocument/2006/relationships/diagramColors" Target="../diagrams/colors2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3.xml"/><Relationship Id="rId6" Type="http://schemas.openxmlformats.org/officeDocument/2006/relationships/diagramQuickStyle" Target="../diagrams/quickStyle28.xml"/><Relationship Id="rId5" Type="http://schemas.openxmlformats.org/officeDocument/2006/relationships/diagramLayout" Target="../diagrams/layout28.xml"/><Relationship Id="rId4" Type="http://schemas.openxmlformats.org/officeDocument/2006/relationships/diagramData" Target="../diagrams/data28.xml"/></Relationships>
</file>

<file path=ppt/slides/_rels/slide6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9.xml"/><Relationship Id="rId3" Type="http://schemas.openxmlformats.org/officeDocument/2006/relationships/notesSlide" Target="../notesSlides/notesSlide41.xml"/><Relationship Id="rId7" Type="http://schemas.openxmlformats.org/officeDocument/2006/relationships/diagramColors" Target="../diagrams/colors2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4.xml"/><Relationship Id="rId6" Type="http://schemas.openxmlformats.org/officeDocument/2006/relationships/diagramQuickStyle" Target="../diagrams/quickStyle29.xml"/><Relationship Id="rId5" Type="http://schemas.openxmlformats.org/officeDocument/2006/relationships/diagramLayout" Target="../diagrams/layout29.xml"/><Relationship Id="rId4" Type="http://schemas.openxmlformats.org/officeDocument/2006/relationships/diagramData" Target="../diagrams/data29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5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8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9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0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4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5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8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9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90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8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0" name="标题 1"/>
          <p:cNvSpPr>
            <a:spLocks noGrp="1"/>
          </p:cNvSpPr>
          <p:nvPr>
            <p:ph type="ctrTitle"/>
          </p:nvPr>
        </p:nvSpPr>
        <p:spPr>
          <a:xfrm>
            <a:off x="1447800" y="3833813"/>
            <a:ext cx="7151688" cy="989012"/>
          </a:xfrm>
        </p:spPr>
        <p:txBody>
          <a:bodyPr vert="horz" wrap="square" lIns="91440" tIns="45720" rIns="91440" bIns="45720" anchor="b"/>
          <a:lstStyle/>
          <a:p>
            <a:pPr algn="l" defTabSz="914400">
              <a:buNone/>
            </a:pPr>
            <a:r>
              <a:rPr lang="zh-CN" altLang="en-US" sz="4800" kern="1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数据库系统原理</a:t>
            </a:r>
            <a:endParaRPr lang="zh-CN" altLang="en-US" sz="4800" kern="1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51" name="副标题 2"/>
          <p:cNvSpPr>
            <a:spLocks noGrp="1"/>
          </p:cNvSpPr>
          <p:nvPr>
            <p:ph type="subTitle" idx="1"/>
          </p:nvPr>
        </p:nvSpPr>
        <p:spPr>
          <a:xfrm>
            <a:off x="1392555" y="5180330"/>
            <a:ext cx="4891088" cy="487363"/>
          </a:xfrm>
        </p:spPr>
        <p:txBody>
          <a:bodyPr vert="horz" wrap="square" lIns="91440" tIns="45720" rIns="91440" bIns="45720" anchor="t"/>
          <a:lstStyle/>
          <a:p>
            <a:pPr algn="l" defTabSz="914400"/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 kern="1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392238" y="3429000"/>
            <a:ext cx="1374775" cy="5461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53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0025" y="3554413"/>
            <a:ext cx="1206500" cy="2952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矩形 8"/>
          <p:cNvSpPr/>
          <p:nvPr/>
        </p:nvSpPr>
        <p:spPr>
          <a:xfrm>
            <a:off x="1392238" y="4159250"/>
            <a:ext cx="55563" cy="10207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副标题 2"/>
          <p:cNvSpPr txBox="1"/>
          <p:nvPr/>
        </p:nvSpPr>
        <p:spPr>
          <a:xfrm>
            <a:off x="1465263" y="6129338"/>
            <a:ext cx="4891088" cy="487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buNone/>
            </a:pPr>
            <a:r>
              <a:rPr lang="zh-CN" altLang="en-US" sz="1600">
                <a:solidFill>
                  <a:srgbClr val="A6A6A6"/>
                </a:solidFill>
                <a:latin typeface="微软雅黑" panose="020B0503020204020204" charset="-122"/>
                <a:ea typeface="微软雅黑" panose="020B0503020204020204" charset="-122"/>
              </a:rPr>
              <a:t>学习是一种信仰！ </a:t>
            </a:r>
            <a:r>
              <a:rPr lang="en-US" altLang="zh-CN" sz="1600">
                <a:solidFill>
                  <a:srgbClr val="A6A6A6"/>
                </a:solidFill>
                <a:latin typeface="微软雅黑" panose="020B0503020204020204" charset="-122"/>
                <a:ea typeface="微软雅黑" panose="020B0503020204020204" charset="-122"/>
              </a:rPr>
              <a:t>IN</a:t>
            </a:r>
            <a:r>
              <a:rPr lang="zh-CN" altLang="en-US" sz="1600">
                <a:solidFill>
                  <a:srgbClr val="A6A6A6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>
                <a:solidFill>
                  <a:srgbClr val="A6A6A6"/>
                </a:solidFill>
                <a:latin typeface="微软雅黑" panose="020B0503020204020204" charset="-122"/>
                <a:ea typeface="微软雅黑" panose="020B0503020204020204" charset="-122"/>
              </a:rPr>
              <a:t>LEARING</a:t>
            </a:r>
            <a:r>
              <a:rPr lang="zh-CN" altLang="en-US" sz="1600">
                <a:solidFill>
                  <a:srgbClr val="A6A6A6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>
                <a:solidFill>
                  <a:srgbClr val="A6A6A6"/>
                </a:solidFill>
                <a:latin typeface="微软雅黑" panose="020B0503020204020204" charset="-122"/>
                <a:ea typeface="微软雅黑" panose="020B0503020204020204" charset="-122"/>
              </a:rPr>
              <a:t>WE</a:t>
            </a:r>
            <a:r>
              <a:rPr lang="zh-CN" altLang="en-US" sz="1600">
                <a:solidFill>
                  <a:srgbClr val="A6A6A6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>
                <a:solidFill>
                  <a:srgbClr val="A6A6A6"/>
                </a:solidFill>
                <a:latin typeface="微软雅黑" panose="020B0503020204020204" charset="-122"/>
                <a:ea typeface="微软雅黑" panose="020B0503020204020204" charset="-122"/>
              </a:rPr>
              <a:t>TRUST</a:t>
            </a:r>
            <a:endParaRPr lang="zh-CN" altLang="en-US" sz="1600">
              <a:solidFill>
                <a:srgbClr val="A6A6A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0" y="1174899"/>
            <a:ext cx="563526" cy="4508202"/>
            <a:chOff x="0" y="765544"/>
            <a:chExt cx="563526" cy="4508202"/>
          </a:xfrm>
        </p:grpSpPr>
        <p:sp>
          <p:nvSpPr>
            <p:cNvPr id="4" name="矩形 3"/>
            <p:cNvSpPr/>
            <p:nvPr/>
          </p:nvSpPr>
          <p:spPr>
            <a:xfrm>
              <a:off x="0" y="765544"/>
              <a:ext cx="563526" cy="159488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发展阶段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0" y="2380120"/>
              <a:ext cx="563526" cy="28936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第三代数据库系统的特征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0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8.1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数据库技术发展概述</a:t>
            </a:r>
          </a:p>
        </p:txBody>
      </p:sp>
      <p:sp>
        <p:nvSpPr>
          <p:cNvPr id="11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数据库技术的发展阶段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（选择、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填空）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15" name="右箭头 14"/>
          <p:cNvSpPr/>
          <p:nvPr/>
        </p:nvSpPr>
        <p:spPr>
          <a:xfrm>
            <a:off x="2085417" y="3391784"/>
            <a:ext cx="8355756" cy="28707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959426" y="2789475"/>
            <a:ext cx="2507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第一代数据库系统</a:t>
            </a:r>
            <a:endParaRPr lang="zh-CN" altLang="en-US" sz="20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415210" y="4204080"/>
            <a:ext cx="17689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层次模型数据库管理系统</a:t>
            </a:r>
            <a:endParaRPr lang="zh-CN" altLang="en-US" sz="20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cxnSp>
        <p:nvCxnSpPr>
          <p:cNvPr id="20" name="直接连接符 19"/>
          <p:cNvCxnSpPr>
            <a:endCxn id="18" idx="0"/>
          </p:cNvCxnSpPr>
          <p:nvPr/>
        </p:nvCxnSpPr>
        <p:spPr>
          <a:xfrm flipH="1">
            <a:off x="2299667" y="3636820"/>
            <a:ext cx="567275" cy="5672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/>
          <p:cNvSpPr/>
          <p:nvPr/>
        </p:nvSpPr>
        <p:spPr>
          <a:xfrm>
            <a:off x="2733746" y="3391784"/>
            <a:ext cx="285298" cy="2852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连接符 21"/>
          <p:cNvCxnSpPr/>
          <p:nvPr/>
        </p:nvCxnSpPr>
        <p:spPr>
          <a:xfrm>
            <a:off x="2917958" y="3636819"/>
            <a:ext cx="590786" cy="5672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184123" y="4211846"/>
            <a:ext cx="17706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网状</a:t>
            </a:r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模型数据库管理系统</a:t>
            </a:r>
            <a:endParaRPr lang="zh-CN" altLang="en-US" sz="20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31525" y="5082936"/>
            <a:ext cx="40044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数       </a:t>
            </a:r>
            <a:endParaRPr lang="en-US" altLang="zh-CN" dirty="0" smtClean="0"/>
          </a:p>
          <a:p>
            <a:r>
              <a:rPr lang="zh-CN" altLang="en-US" dirty="0" smtClean="0"/>
              <a:t>据         层次模型                   网状模型</a:t>
            </a:r>
            <a:endParaRPr lang="en-US" altLang="zh-CN" dirty="0" smtClean="0"/>
          </a:p>
          <a:p>
            <a:r>
              <a:rPr lang="zh-CN" altLang="en-US" dirty="0" smtClean="0"/>
              <a:t>模  （网状模型的特例） </a:t>
            </a:r>
            <a:endParaRPr lang="en-US" altLang="zh-CN" dirty="0" smtClean="0"/>
          </a:p>
          <a:p>
            <a:r>
              <a:rPr lang="zh-CN" altLang="en-US" dirty="0" smtClean="0"/>
              <a:t>型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7188200" y="345994"/>
            <a:ext cx="2363302" cy="26745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数据管理技术的发展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肘形连接符 18"/>
          <p:cNvCxnSpPr>
            <a:stCxn id="24" idx="1"/>
            <a:endCxn id="16" idx="3"/>
          </p:cNvCxnSpPr>
          <p:nvPr/>
        </p:nvCxnSpPr>
        <p:spPr>
          <a:xfrm rot="10800000" flipV="1">
            <a:off x="9551502" y="172980"/>
            <a:ext cx="214140" cy="30673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26" idx="1"/>
            <a:endCxn id="16" idx="3"/>
          </p:cNvCxnSpPr>
          <p:nvPr/>
        </p:nvCxnSpPr>
        <p:spPr>
          <a:xfrm rot="10800000">
            <a:off x="9551502" y="479721"/>
            <a:ext cx="214140" cy="2611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9765642" y="34440"/>
            <a:ext cx="2312058" cy="27708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数据库技术发展概述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9765642" y="367875"/>
            <a:ext cx="2312058" cy="22891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数据仓库与数据挖掘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9780014" y="664504"/>
            <a:ext cx="1962328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大数据管理技术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肘形连接符 27"/>
          <p:cNvCxnSpPr>
            <a:stCxn id="16" idx="3"/>
            <a:endCxn id="27" idx="1"/>
          </p:cNvCxnSpPr>
          <p:nvPr/>
        </p:nvCxnSpPr>
        <p:spPr>
          <a:xfrm>
            <a:off x="9551502" y="479720"/>
            <a:ext cx="228512" cy="323325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76115" y="174153"/>
            <a:ext cx="2616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8.1.1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第一代数据库系统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5522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0" y="1174899"/>
            <a:ext cx="563526" cy="4508202"/>
            <a:chOff x="0" y="765544"/>
            <a:chExt cx="563526" cy="4508202"/>
          </a:xfrm>
        </p:grpSpPr>
        <p:sp>
          <p:nvSpPr>
            <p:cNvPr id="4" name="矩形 3"/>
            <p:cNvSpPr/>
            <p:nvPr/>
          </p:nvSpPr>
          <p:spPr>
            <a:xfrm>
              <a:off x="0" y="765544"/>
              <a:ext cx="563526" cy="159488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发展阶段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0" y="2380120"/>
              <a:ext cx="563526" cy="28936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第三代数据库系统的特征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0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8.1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数据库技术发展概述</a:t>
            </a:r>
          </a:p>
        </p:txBody>
      </p:sp>
      <p:sp>
        <p:nvSpPr>
          <p:cNvPr id="11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数据库技术的发展阶段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（选择、填空）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15" name="右箭头 14"/>
          <p:cNvSpPr/>
          <p:nvPr/>
        </p:nvSpPr>
        <p:spPr>
          <a:xfrm>
            <a:off x="2085417" y="3391784"/>
            <a:ext cx="8355756" cy="28707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959426" y="2789475"/>
            <a:ext cx="2507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第一代数据库系统</a:t>
            </a:r>
            <a:endParaRPr lang="zh-CN" altLang="en-US" sz="20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415210" y="4204080"/>
            <a:ext cx="17689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层次模型数据库管理系统</a:t>
            </a:r>
            <a:endParaRPr lang="zh-CN" altLang="en-US" sz="20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cxnSp>
        <p:nvCxnSpPr>
          <p:cNvPr id="20" name="直接连接符 19"/>
          <p:cNvCxnSpPr>
            <a:endCxn id="18" idx="0"/>
          </p:cNvCxnSpPr>
          <p:nvPr/>
        </p:nvCxnSpPr>
        <p:spPr>
          <a:xfrm flipH="1">
            <a:off x="2299667" y="3636820"/>
            <a:ext cx="567275" cy="5672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/>
          <p:cNvSpPr/>
          <p:nvPr/>
        </p:nvSpPr>
        <p:spPr>
          <a:xfrm>
            <a:off x="2733746" y="3391784"/>
            <a:ext cx="285298" cy="2852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连接符 21"/>
          <p:cNvCxnSpPr/>
          <p:nvPr/>
        </p:nvCxnSpPr>
        <p:spPr>
          <a:xfrm>
            <a:off x="2917958" y="3636819"/>
            <a:ext cx="590786" cy="5672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184123" y="4211846"/>
            <a:ext cx="17706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网状</a:t>
            </a:r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模型数据库管理系统</a:t>
            </a:r>
            <a:endParaRPr lang="zh-CN" altLang="en-US" sz="20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31525" y="5082936"/>
            <a:ext cx="40044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数       </a:t>
            </a:r>
            <a:endParaRPr lang="en-US" altLang="zh-CN" dirty="0" smtClean="0"/>
          </a:p>
          <a:p>
            <a:r>
              <a:rPr lang="zh-CN" altLang="en-US" dirty="0" smtClean="0"/>
              <a:t>据         层次模型                   网状模型</a:t>
            </a:r>
            <a:endParaRPr lang="en-US" altLang="zh-CN" dirty="0" smtClean="0"/>
          </a:p>
          <a:p>
            <a:r>
              <a:rPr lang="zh-CN" altLang="en-US" dirty="0" smtClean="0"/>
              <a:t>模  （网状模型的特例） </a:t>
            </a:r>
            <a:endParaRPr lang="en-US" altLang="zh-CN" dirty="0" smtClean="0"/>
          </a:p>
          <a:p>
            <a:r>
              <a:rPr lang="zh-CN" altLang="en-US" dirty="0" smtClean="0"/>
              <a:t>型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486399" y="4236288"/>
            <a:ext cx="61012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两类代表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en-US" altLang="zh-CN" sz="2000" dirty="0" smtClean="0"/>
              <a:t>1.1969</a:t>
            </a:r>
            <a:r>
              <a:rPr lang="zh-CN" altLang="en-US" sz="2000" dirty="0" smtClean="0"/>
              <a:t>年</a:t>
            </a:r>
            <a:r>
              <a:rPr lang="en-US" altLang="zh-CN" sz="2000" dirty="0" smtClean="0"/>
              <a:t>IBM</a:t>
            </a:r>
            <a:r>
              <a:rPr lang="zh-CN" altLang="en-US" sz="2000" dirty="0" smtClean="0"/>
              <a:t>公司研制的层次模型数据库管理系统</a:t>
            </a:r>
            <a:r>
              <a:rPr lang="en-US" altLang="zh-CN" sz="2000" dirty="0" smtClean="0">
                <a:solidFill>
                  <a:srgbClr val="FF0000"/>
                </a:solidFill>
              </a:rPr>
              <a:t>IMS</a:t>
            </a:r>
          </a:p>
          <a:p>
            <a:endParaRPr lang="en-US" altLang="zh-CN" sz="2000" dirty="0"/>
          </a:p>
          <a:p>
            <a:r>
              <a:rPr lang="en-US" altLang="zh-CN" sz="2000" dirty="0" smtClean="0"/>
              <a:t>2.</a:t>
            </a:r>
            <a:r>
              <a:rPr lang="en-US" altLang="zh-CN" sz="2000" dirty="0" smtClean="0">
                <a:solidFill>
                  <a:srgbClr val="FF0000"/>
                </a:solidFill>
              </a:rPr>
              <a:t>DBTG</a:t>
            </a:r>
            <a:r>
              <a:rPr lang="zh-CN" altLang="en-US" sz="2000" dirty="0" smtClean="0"/>
              <a:t>所提议的方法是基于网状结构的，是网状模型数据库系统的典型代表</a:t>
            </a:r>
            <a:endParaRPr lang="zh-CN" altLang="en-US" sz="2000" dirty="0"/>
          </a:p>
        </p:txBody>
      </p:sp>
      <p:sp>
        <p:nvSpPr>
          <p:cNvPr id="16" name="矩形 15"/>
          <p:cNvSpPr/>
          <p:nvPr/>
        </p:nvSpPr>
        <p:spPr>
          <a:xfrm>
            <a:off x="7188200" y="345994"/>
            <a:ext cx="2363302" cy="26745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数据管理技术的发展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肘形连接符 18"/>
          <p:cNvCxnSpPr>
            <a:stCxn id="24" idx="1"/>
            <a:endCxn id="16" idx="3"/>
          </p:cNvCxnSpPr>
          <p:nvPr/>
        </p:nvCxnSpPr>
        <p:spPr>
          <a:xfrm rot="10800000" flipV="1">
            <a:off x="9551502" y="172980"/>
            <a:ext cx="214140" cy="30673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26" idx="1"/>
            <a:endCxn id="16" idx="3"/>
          </p:cNvCxnSpPr>
          <p:nvPr/>
        </p:nvCxnSpPr>
        <p:spPr>
          <a:xfrm rot="10800000">
            <a:off x="9551502" y="479721"/>
            <a:ext cx="214140" cy="2611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9765642" y="34440"/>
            <a:ext cx="2312058" cy="27708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数据库技术发展概述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9765642" y="367875"/>
            <a:ext cx="2312058" cy="22891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数据仓库与数据挖掘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9780014" y="664504"/>
            <a:ext cx="1962328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大数据管理技术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肘形连接符 27"/>
          <p:cNvCxnSpPr>
            <a:stCxn id="16" idx="3"/>
            <a:endCxn id="27" idx="1"/>
          </p:cNvCxnSpPr>
          <p:nvPr/>
        </p:nvCxnSpPr>
        <p:spPr>
          <a:xfrm>
            <a:off x="9551502" y="479720"/>
            <a:ext cx="228512" cy="323325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76115" y="174153"/>
            <a:ext cx="2616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8.1.1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第一代数据库系统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465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0" y="1174899"/>
            <a:ext cx="563526" cy="4508202"/>
            <a:chOff x="0" y="765544"/>
            <a:chExt cx="563526" cy="4508202"/>
          </a:xfrm>
        </p:grpSpPr>
        <p:sp>
          <p:nvSpPr>
            <p:cNvPr id="4" name="矩形 3"/>
            <p:cNvSpPr/>
            <p:nvPr/>
          </p:nvSpPr>
          <p:spPr>
            <a:xfrm>
              <a:off x="0" y="765544"/>
              <a:ext cx="563526" cy="159488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发展阶段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0" y="2380120"/>
              <a:ext cx="563526" cy="28936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第三代数据库系统的特征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0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8.1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数据库技术发展概述</a:t>
            </a:r>
          </a:p>
        </p:txBody>
      </p:sp>
      <p:sp>
        <p:nvSpPr>
          <p:cNvPr id="11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数据库技术的发展阶段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（选择、填空）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15" name="右箭头 14"/>
          <p:cNvSpPr/>
          <p:nvPr/>
        </p:nvSpPr>
        <p:spPr>
          <a:xfrm>
            <a:off x="2085417" y="3391784"/>
            <a:ext cx="8355756" cy="28707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959426" y="2789475"/>
            <a:ext cx="2507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第一代数据库系统</a:t>
            </a:r>
            <a:endParaRPr lang="zh-CN" altLang="en-US" sz="20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415210" y="4204080"/>
            <a:ext cx="17689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层次模型数据库管理系统</a:t>
            </a:r>
            <a:endParaRPr lang="zh-CN" altLang="en-US" sz="20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cxnSp>
        <p:nvCxnSpPr>
          <p:cNvPr id="20" name="直接连接符 19"/>
          <p:cNvCxnSpPr>
            <a:endCxn id="18" idx="0"/>
          </p:cNvCxnSpPr>
          <p:nvPr/>
        </p:nvCxnSpPr>
        <p:spPr>
          <a:xfrm flipH="1">
            <a:off x="2299667" y="3636820"/>
            <a:ext cx="567275" cy="5672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/>
          <p:cNvSpPr/>
          <p:nvPr/>
        </p:nvSpPr>
        <p:spPr>
          <a:xfrm>
            <a:off x="2733746" y="3391784"/>
            <a:ext cx="285298" cy="2852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连接符 21"/>
          <p:cNvCxnSpPr/>
          <p:nvPr/>
        </p:nvCxnSpPr>
        <p:spPr>
          <a:xfrm>
            <a:off x="2917958" y="3636819"/>
            <a:ext cx="590786" cy="5672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184123" y="4211846"/>
            <a:ext cx="17706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网状</a:t>
            </a:r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模型数据库管理系统</a:t>
            </a:r>
            <a:endParaRPr lang="zh-CN" altLang="en-US" sz="20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31525" y="5082936"/>
            <a:ext cx="40044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数       </a:t>
            </a:r>
            <a:endParaRPr lang="en-US" altLang="zh-CN" dirty="0" smtClean="0"/>
          </a:p>
          <a:p>
            <a:r>
              <a:rPr lang="zh-CN" altLang="en-US" dirty="0" smtClean="0"/>
              <a:t>据         层次模型                   网状模型</a:t>
            </a:r>
            <a:endParaRPr lang="en-US" altLang="zh-CN" dirty="0" smtClean="0"/>
          </a:p>
          <a:p>
            <a:r>
              <a:rPr lang="zh-CN" altLang="en-US" dirty="0" smtClean="0"/>
              <a:t>模  （网状模型的特例） </a:t>
            </a:r>
            <a:endParaRPr lang="en-US" altLang="zh-CN" dirty="0" smtClean="0"/>
          </a:p>
          <a:p>
            <a:r>
              <a:rPr lang="zh-CN" altLang="en-US" dirty="0" smtClean="0"/>
              <a:t>型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954773" y="4247417"/>
            <a:ext cx="704278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   共同特点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/>
              <a:t>（</a:t>
            </a:r>
            <a:r>
              <a:rPr lang="en-US" altLang="zh-CN" sz="2000" dirty="0"/>
              <a:t>1</a:t>
            </a:r>
            <a:r>
              <a:rPr lang="zh-CN" altLang="en-US" sz="2000" dirty="0"/>
              <a:t>）支持三级模式（外模式、模式、内模式）的体系结构。 </a:t>
            </a:r>
            <a:br>
              <a:rPr lang="zh-CN" altLang="en-US" sz="2000" dirty="0"/>
            </a:br>
            <a:r>
              <a:rPr lang="zh-CN" altLang="en-US" sz="2000" dirty="0"/>
              <a:t>（</a:t>
            </a:r>
            <a:r>
              <a:rPr lang="en-US" altLang="zh-CN" sz="2000" dirty="0"/>
              <a:t>2</a:t>
            </a:r>
            <a:r>
              <a:rPr lang="zh-CN" altLang="en-US" sz="2000" dirty="0"/>
              <a:t>）用存取路径来表示数据之间的联系。 </a:t>
            </a:r>
            <a:br>
              <a:rPr lang="zh-CN" altLang="en-US" sz="2000" dirty="0"/>
            </a:br>
            <a:r>
              <a:rPr lang="zh-CN" altLang="en-US" sz="2000" dirty="0"/>
              <a:t>（</a:t>
            </a:r>
            <a:r>
              <a:rPr lang="en-US" altLang="zh-CN" sz="2000" dirty="0"/>
              <a:t>3</a:t>
            </a:r>
            <a:r>
              <a:rPr lang="zh-CN" altLang="en-US" sz="2000" dirty="0"/>
              <a:t>）独立的数据定义语言。 </a:t>
            </a:r>
            <a:br>
              <a:rPr lang="zh-CN" altLang="en-US" sz="2000" dirty="0"/>
            </a:br>
            <a:r>
              <a:rPr lang="zh-CN" altLang="en-US" sz="2000" dirty="0"/>
              <a:t>（</a:t>
            </a:r>
            <a:r>
              <a:rPr lang="en-US" altLang="zh-CN" sz="2000" dirty="0"/>
              <a:t>4</a:t>
            </a:r>
            <a:r>
              <a:rPr lang="zh-CN" altLang="en-US" sz="2000" dirty="0"/>
              <a:t>）导航的数据操纵语言</a:t>
            </a:r>
            <a:r>
              <a:rPr lang="zh-CN" altLang="en-US" sz="2000" dirty="0" smtClean="0"/>
              <a:t>。</a:t>
            </a:r>
            <a:endParaRPr lang="zh-CN" altLang="en-US" sz="2000" dirty="0"/>
          </a:p>
        </p:txBody>
      </p:sp>
      <p:sp>
        <p:nvSpPr>
          <p:cNvPr id="16" name="矩形 15"/>
          <p:cNvSpPr/>
          <p:nvPr/>
        </p:nvSpPr>
        <p:spPr>
          <a:xfrm>
            <a:off x="7188200" y="345994"/>
            <a:ext cx="2363302" cy="26745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数据管理技术的发展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肘形连接符 18"/>
          <p:cNvCxnSpPr>
            <a:stCxn id="24" idx="1"/>
            <a:endCxn id="16" idx="3"/>
          </p:cNvCxnSpPr>
          <p:nvPr/>
        </p:nvCxnSpPr>
        <p:spPr>
          <a:xfrm rot="10800000" flipV="1">
            <a:off x="9551502" y="172980"/>
            <a:ext cx="214140" cy="30673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26" idx="1"/>
            <a:endCxn id="16" idx="3"/>
          </p:cNvCxnSpPr>
          <p:nvPr/>
        </p:nvCxnSpPr>
        <p:spPr>
          <a:xfrm rot="10800000">
            <a:off x="9551502" y="479721"/>
            <a:ext cx="214140" cy="2611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9765642" y="34440"/>
            <a:ext cx="2312058" cy="27708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数据库技术发展概述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9765642" y="367875"/>
            <a:ext cx="2312058" cy="22891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数据仓库与数据挖掘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9780014" y="664504"/>
            <a:ext cx="1962328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大数据管理技术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肘形连接符 27"/>
          <p:cNvCxnSpPr>
            <a:stCxn id="16" idx="3"/>
            <a:endCxn id="27" idx="1"/>
          </p:cNvCxnSpPr>
          <p:nvPr/>
        </p:nvCxnSpPr>
        <p:spPr>
          <a:xfrm>
            <a:off x="9551502" y="479720"/>
            <a:ext cx="228512" cy="323325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76115" y="174153"/>
            <a:ext cx="2616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8.1.1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第一代数据库系统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6595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0" y="1174899"/>
            <a:ext cx="563526" cy="4508202"/>
            <a:chOff x="0" y="765544"/>
            <a:chExt cx="563526" cy="4508202"/>
          </a:xfrm>
        </p:grpSpPr>
        <p:sp>
          <p:nvSpPr>
            <p:cNvPr id="4" name="矩形 3"/>
            <p:cNvSpPr/>
            <p:nvPr/>
          </p:nvSpPr>
          <p:spPr>
            <a:xfrm>
              <a:off x="0" y="765544"/>
              <a:ext cx="563526" cy="159488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发展阶段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0" y="2380120"/>
              <a:ext cx="563526" cy="28936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第三代数据库系统的特征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0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8.1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数据库技术发展概述</a:t>
            </a:r>
          </a:p>
        </p:txBody>
      </p:sp>
      <p:sp>
        <p:nvSpPr>
          <p:cNvPr id="11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数据库技术的发展阶段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（选择、填空）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15" name="右箭头 14"/>
          <p:cNvSpPr/>
          <p:nvPr/>
        </p:nvSpPr>
        <p:spPr>
          <a:xfrm>
            <a:off x="2085417" y="3391784"/>
            <a:ext cx="8355756" cy="28707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959426" y="2789475"/>
            <a:ext cx="2507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第一代数据库系统</a:t>
            </a:r>
            <a:endParaRPr lang="zh-CN" altLang="en-US" sz="20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415210" y="4204080"/>
            <a:ext cx="17689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层次模型数据库管理系统</a:t>
            </a:r>
            <a:endParaRPr lang="zh-CN" altLang="en-US" sz="20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cxnSp>
        <p:nvCxnSpPr>
          <p:cNvPr id="20" name="直接连接符 19"/>
          <p:cNvCxnSpPr>
            <a:endCxn id="18" idx="0"/>
          </p:cNvCxnSpPr>
          <p:nvPr/>
        </p:nvCxnSpPr>
        <p:spPr>
          <a:xfrm flipH="1">
            <a:off x="2299667" y="3636820"/>
            <a:ext cx="567275" cy="5672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/>
          <p:cNvSpPr/>
          <p:nvPr/>
        </p:nvSpPr>
        <p:spPr>
          <a:xfrm>
            <a:off x="2733746" y="3391784"/>
            <a:ext cx="285298" cy="2852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连接符 21"/>
          <p:cNvCxnSpPr/>
          <p:nvPr/>
        </p:nvCxnSpPr>
        <p:spPr>
          <a:xfrm>
            <a:off x="2917958" y="3636819"/>
            <a:ext cx="590786" cy="5672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184123" y="4211846"/>
            <a:ext cx="17706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网状</a:t>
            </a:r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模型数据库管理系统</a:t>
            </a:r>
            <a:endParaRPr lang="zh-CN" altLang="en-US" sz="20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819927" y="2791256"/>
            <a:ext cx="2507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第二代数据库系统</a:t>
            </a:r>
            <a:endParaRPr lang="zh-CN" altLang="en-US" sz="20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5957443" y="3383903"/>
            <a:ext cx="285298" cy="2852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连接符 29"/>
          <p:cNvCxnSpPr/>
          <p:nvPr/>
        </p:nvCxnSpPr>
        <p:spPr>
          <a:xfrm>
            <a:off x="6109157" y="3669201"/>
            <a:ext cx="0" cy="5348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819927" y="4216743"/>
            <a:ext cx="737207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关系数据库系统</a:t>
            </a:r>
            <a:endParaRPr lang="en-US" altLang="zh-CN" sz="20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endParaRPr lang="en-US" altLang="zh-CN" sz="20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关系数据库是以</a:t>
            </a:r>
            <a:r>
              <a:rPr lang="zh-CN" altLang="en-US" sz="20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关系模型</a:t>
            </a:r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为基础。</a:t>
            </a:r>
            <a:endParaRPr lang="en-US" altLang="zh-CN" sz="20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关系模型是由</a:t>
            </a:r>
            <a:r>
              <a:rPr lang="zh-CN" altLang="en-US" sz="20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数据结构</a:t>
            </a:r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、</a:t>
            </a:r>
            <a:r>
              <a:rPr lang="zh-CN" altLang="en-US" sz="20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关系操作</a:t>
            </a:r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和</a:t>
            </a:r>
            <a:r>
              <a:rPr lang="zh-CN" altLang="en-US" sz="20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数据完整性</a:t>
            </a:r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三部分组成。</a:t>
            </a:r>
            <a:endParaRPr lang="en-US" altLang="zh-CN" sz="20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r>
              <a:rPr lang="zh-CN" altLang="en-US" sz="20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关系代数</a:t>
            </a:r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作为</a:t>
            </a:r>
            <a:r>
              <a:rPr lang="zh-CN" altLang="en-US" sz="20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语言基础</a:t>
            </a:r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，由</a:t>
            </a:r>
            <a:r>
              <a:rPr lang="zh-CN" altLang="en-US" sz="20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关系数据理论</a:t>
            </a:r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作为</a:t>
            </a:r>
            <a:r>
              <a:rPr lang="zh-CN" altLang="en-US" sz="20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理论基础</a:t>
            </a:r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。</a:t>
            </a:r>
            <a:endParaRPr lang="en-US" altLang="zh-CN" sz="20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188200" y="345994"/>
            <a:ext cx="2363302" cy="26745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数据管理技术的发展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3" name="肘形连接符 22"/>
          <p:cNvCxnSpPr>
            <a:stCxn id="26" idx="1"/>
            <a:endCxn id="19" idx="3"/>
          </p:cNvCxnSpPr>
          <p:nvPr/>
        </p:nvCxnSpPr>
        <p:spPr>
          <a:xfrm rot="10800000" flipV="1">
            <a:off x="9551502" y="172980"/>
            <a:ext cx="214140" cy="30673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27" idx="1"/>
            <a:endCxn id="19" idx="3"/>
          </p:cNvCxnSpPr>
          <p:nvPr/>
        </p:nvCxnSpPr>
        <p:spPr>
          <a:xfrm rot="10800000">
            <a:off x="9551502" y="479721"/>
            <a:ext cx="214140" cy="2611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9765642" y="34440"/>
            <a:ext cx="2312058" cy="27708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数据库技术发展概述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9765642" y="367875"/>
            <a:ext cx="2312058" cy="22891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数据仓库与数据挖掘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9780014" y="664504"/>
            <a:ext cx="1962328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大数据管理技术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3" name="肘形连接符 32"/>
          <p:cNvCxnSpPr>
            <a:stCxn id="19" idx="3"/>
            <a:endCxn id="31" idx="1"/>
          </p:cNvCxnSpPr>
          <p:nvPr/>
        </p:nvCxnSpPr>
        <p:spPr>
          <a:xfrm>
            <a:off x="9551502" y="479720"/>
            <a:ext cx="228512" cy="323325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76115" y="174153"/>
            <a:ext cx="3078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8.1.2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二、第二代数据库系统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6223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0" y="1174899"/>
            <a:ext cx="563526" cy="4508202"/>
            <a:chOff x="0" y="765544"/>
            <a:chExt cx="563526" cy="4508202"/>
          </a:xfrm>
        </p:grpSpPr>
        <p:sp>
          <p:nvSpPr>
            <p:cNvPr id="4" name="矩形 3"/>
            <p:cNvSpPr/>
            <p:nvPr/>
          </p:nvSpPr>
          <p:spPr>
            <a:xfrm>
              <a:off x="0" y="765544"/>
              <a:ext cx="563526" cy="159488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发展阶段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0" y="2380120"/>
              <a:ext cx="563526" cy="28936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第三代数据库系统的特征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0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8.1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数据库技术发展概述</a:t>
            </a:r>
          </a:p>
        </p:txBody>
      </p:sp>
      <p:sp>
        <p:nvSpPr>
          <p:cNvPr id="11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数据库技术的发展阶段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（选择、填空）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15" name="右箭头 14"/>
          <p:cNvSpPr/>
          <p:nvPr/>
        </p:nvSpPr>
        <p:spPr>
          <a:xfrm>
            <a:off x="2085417" y="3391784"/>
            <a:ext cx="8355756" cy="28707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959426" y="2789475"/>
            <a:ext cx="2507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第一代数据库系统</a:t>
            </a:r>
            <a:endParaRPr lang="zh-CN" altLang="en-US" sz="20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415210" y="4204080"/>
            <a:ext cx="17689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层次模型数据库管理系统</a:t>
            </a:r>
            <a:endParaRPr lang="zh-CN" altLang="en-US" sz="20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cxnSp>
        <p:nvCxnSpPr>
          <p:cNvPr id="20" name="直接连接符 19"/>
          <p:cNvCxnSpPr>
            <a:endCxn id="18" idx="0"/>
          </p:cNvCxnSpPr>
          <p:nvPr/>
        </p:nvCxnSpPr>
        <p:spPr>
          <a:xfrm flipH="1">
            <a:off x="2299667" y="3636820"/>
            <a:ext cx="567275" cy="5672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/>
          <p:cNvSpPr/>
          <p:nvPr/>
        </p:nvSpPr>
        <p:spPr>
          <a:xfrm>
            <a:off x="2733746" y="3391784"/>
            <a:ext cx="285298" cy="2852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连接符 21"/>
          <p:cNvCxnSpPr/>
          <p:nvPr/>
        </p:nvCxnSpPr>
        <p:spPr>
          <a:xfrm>
            <a:off x="2917958" y="3636819"/>
            <a:ext cx="590786" cy="5672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184123" y="4211846"/>
            <a:ext cx="17706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网状</a:t>
            </a:r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模型数据库管理系统</a:t>
            </a:r>
            <a:endParaRPr lang="zh-CN" altLang="en-US" sz="20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819927" y="2791256"/>
            <a:ext cx="2507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第二代数据库系统</a:t>
            </a:r>
            <a:endParaRPr lang="zh-CN" altLang="en-US" sz="20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5957443" y="3383903"/>
            <a:ext cx="285298" cy="2852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连接符 29"/>
          <p:cNvCxnSpPr/>
          <p:nvPr/>
        </p:nvCxnSpPr>
        <p:spPr>
          <a:xfrm flipH="1">
            <a:off x="6109158" y="3701409"/>
            <a:ext cx="1" cy="2190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998879" y="3920449"/>
            <a:ext cx="70459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关系数据库系统</a:t>
            </a:r>
            <a:endParaRPr lang="en-US" altLang="zh-CN" sz="20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r>
              <a:rPr lang="en-US" altLang="zh-CN" sz="2000" dirty="0"/>
              <a:t>20</a:t>
            </a:r>
            <a:r>
              <a:rPr lang="zh-CN" altLang="en-US" sz="2000" dirty="0"/>
              <a:t>世纪</a:t>
            </a:r>
            <a:r>
              <a:rPr lang="en-US" altLang="zh-CN" sz="2000" dirty="0"/>
              <a:t>70</a:t>
            </a:r>
            <a:r>
              <a:rPr lang="zh-CN" altLang="en-US" sz="2000" dirty="0"/>
              <a:t>年代是关系数据库理论研究和原型开发的时代</a:t>
            </a:r>
            <a:r>
              <a:rPr lang="zh-CN" altLang="en-US" sz="2000" dirty="0" smtClean="0"/>
              <a:t>，</a:t>
            </a:r>
            <a:r>
              <a:rPr lang="zh-CN" altLang="en-US" sz="2000" dirty="0"/>
              <a:t>其</a:t>
            </a:r>
            <a:r>
              <a:rPr lang="zh-CN" altLang="en-US" sz="2000" dirty="0">
                <a:solidFill>
                  <a:srgbClr val="FF0000"/>
                </a:solidFill>
              </a:rPr>
              <a:t>主要成果有</a:t>
            </a:r>
            <a:r>
              <a:rPr lang="zh-CN" altLang="en-US" sz="2000" dirty="0"/>
              <a:t>： </a:t>
            </a:r>
            <a:br>
              <a:rPr lang="zh-CN" altLang="en-US" sz="2000" dirty="0"/>
            </a:br>
            <a:r>
              <a:rPr lang="zh-CN" altLang="en-US" sz="2000" dirty="0"/>
              <a:t>（</a:t>
            </a:r>
            <a:r>
              <a:rPr lang="en-US" altLang="zh-CN" sz="2000" dirty="0"/>
              <a:t>1</a:t>
            </a:r>
            <a:r>
              <a:rPr lang="zh-CN" altLang="en-US" sz="2000" dirty="0"/>
              <a:t>）</a:t>
            </a:r>
            <a:r>
              <a:rPr lang="zh-CN" altLang="en-US" sz="2000" dirty="0">
                <a:solidFill>
                  <a:srgbClr val="FF0000"/>
                </a:solidFill>
              </a:rPr>
              <a:t>奠定了关系模型的理论基础</a:t>
            </a:r>
            <a:r>
              <a:rPr lang="zh-CN" altLang="en-US" sz="2000" dirty="0"/>
              <a:t>，给出了人们一致接受的关系模型的规范说明。 </a:t>
            </a:r>
            <a:br>
              <a:rPr lang="zh-CN" altLang="en-US" sz="2000" dirty="0"/>
            </a:br>
            <a:r>
              <a:rPr lang="zh-CN" altLang="en-US" sz="2000" dirty="0"/>
              <a:t>（</a:t>
            </a:r>
            <a:r>
              <a:rPr lang="en-US" altLang="zh-CN" sz="2000" dirty="0"/>
              <a:t>2</a:t>
            </a:r>
            <a:r>
              <a:rPr lang="zh-CN" altLang="en-US" sz="2000" dirty="0"/>
              <a:t>）</a:t>
            </a:r>
            <a:r>
              <a:rPr lang="zh-CN" altLang="en-US" sz="2000" dirty="0">
                <a:solidFill>
                  <a:srgbClr val="FF0000"/>
                </a:solidFill>
              </a:rPr>
              <a:t>研究了关系数据语言</a:t>
            </a:r>
            <a:r>
              <a:rPr lang="zh-CN" altLang="en-US" sz="2000" dirty="0"/>
              <a:t>，有关系代数、关系演算、</a:t>
            </a:r>
            <a:r>
              <a:rPr lang="en-US" altLang="zh-CN" sz="2000" dirty="0"/>
              <a:t>SQL</a:t>
            </a:r>
            <a:r>
              <a:rPr lang="zh-CN" altLang="en-US" sz="2000" dirty="0"/>
              <a:t>语言及</a:t>
            </a:r>
            <a:r>
              <a:rPr lang="en-US" altLang="zh-CN" sz="2000" dirty="0"/>
              <a:t>QBE</a:t>
            </a:r>
            <a:r>
              <a:rPr lang="zh-CN" altLang="en-US" sz="2000" dirty="0"/>
              <a:t>等。 </a:t>
            </a:r>
            <a:br>
              <a:rPr lang="zh-CN" altLang="en-US" sz="2000" dirty="0"/>
            </a:br>
            <a:r>
              <a:rPr lang="zh-CN" altLang="en-US" sz="2000" dirty="0"/>
              <a:t>（</a:t>
            </a:r>
            <a:r>
              <a:rPr lang="en-US" altLang="zh-CN" sz="2000" dirty="0"/>
              <a:t>3</a:t>
            </a:r>
            <a:r>
              <a:rPr lang="zh-CN" altLang="en-US" sz="2000" dirty="0"/>
              <a:t>）</a:t>
            </a:r>
            <a:r>
              <a:rPr lang="zh-CN" altLang="en-US" sz="2000" dirty="0">
                <a:solidFill>
                  <a:srgbClr val="FF0000"/>
                </a:solidFill>
              </a:rPr>
              <a:t>研制了大量的</a:t>
            </a:r>
            <a:r>
              <a:rPr lang="en-US" altLang="zh-CN" sz="2000" dirty="0">
                <a:solidFill>
                  <a:srgbClr val="FF0000"/>
                </a:solidFill>
              </a:rPr>
              <a:t>RDBMS</a:t>
            </a:r>
            <a:r>
              <a:rPr lang="zh-CN" altLang="en-US" sz="2000" dirty="0">
                <a:solidFill>
                  <a:srgbClr val="FF0000"/>
                </a:solidFill>
              </a:rPr>
              <a:t>的原型</a:t>
            </a:r>
            <a:r>
              <a:rPr lang="zh-CN" altLang="en-US" sz="2000" dirty="0"/>
              <a:t>，攻克了系统实现中查询优化、并发控制、故障恢复等一系列关键技术。</a:t>
            </a:r>
            <a:endParaRPr lang="zh-CN" altLang="en-US" sz="2000" dirty="0">
              <a:effectLst/>
            </a:endParaRPr>
          </a:p>
        </p:txBody>
      </p:sp>
      <p:sp>
        <p:nvSpPr>
          <p:cNvPr id="19" name="椭圆形标注 18"/>
          <p:cNvSpPr/>
          <p:nvPr/>
        </p:nvSpPr>
        <p:spPr>
          <a:xfrm>
            <a:off x="7327776" y="1529108"/>
            <a:ext cx="3329714" cy="1240675"/>
          </a:xfrm>
          <a:prstGeom prst="wedgeEllipseCallout">
            <a:avLst>
              <a:gd name="adj1" fmla="val -53503"/>
              <a:gd name="adj2" fmla="val 5995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7967874" y="1795502"/>
            <a:ext cx="20495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20</a:t>
            </a:r>
            <a:r>
              <a:rPr lang="zh-CN" altLang="en-US" sz="2000" dirty="0" smtClean="0"/>
              <a:t>世纪</a:t>
            </a:r>
            <a:r>
              <a:rPr lang="en-US" altLang="zh-CN" sz="2000" dirty="0" smtClean="0"/>
              <a:t>70</a:t>
            </a:r>
            <a:r>
              <a:rPr lang="zh-CN" altLang="en-US" sz="2000" dirty="0" smtClean="0"/>
              <a:t>年代称为</a:t>
            </a:r>
            <a:r>
              <a:rPr lang="zh-CN" altLang="en-US" sz="2000" dirty="0" smtClean="0">
                <a:solidFill>
                  <a:srgbClr val="FF0000"/>
                </a:solidFill>
              </a:rPr>
              <a:t>数据库时代</a:t>
            </a:r>
            <a:r>
              <a:rPr lang="zh-CN" altLang="en-US" sz="2000" dirty="0" smtClean="0"/>
              <a:t>。</a:t>
            </a:r>
            <a:endParaRPr lang="zh-CN" altLang="en-US" sz="2000" dirty="0"/>
          </a:p>
        </p:txBody>
      </p:sp>
      <p:sp>
        <p:nvSpPr>
          <p:cNvPr id="24" name="矩形 23"/>
          <p:cNvSpPr/>
          <p:nvPr/>
        </p:nvSpPr>
        <p:spPr>
          <a:xfrm>
            <a:off x="7188200" y="345994"/>
            <a:ext cx="2363302" cy="26745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数据管理技术的发展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6" name="肘形连接符 25"/>
          <p:cNvCxnSpPr>
            <a:stCxn id="31" idx="1"/>
            <a:endCxn id="24" idx="3"/>
          </p:cNvCxnSpPr>
          <p:nvPr/>
        </p:nvCxnSpPr>
        <p:spPr>
          <a:xfrm rot="10800000" flipV="1">
            <a:off x="9551502" y="172980"/>
            <a:ext cx="214140" cy="30673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>
            <a:stCxn id="33" idx="1"/>
            <a:endCxn id="24" idx="3"/>
          </p:cNvCxnSpPr>
          <p:nvPr/>
        </p:nvCxnSpPr>
        <p:spPr>
          <a:xfrm rot="10800000">
            <a:off x="9551502" y="479721"/>
            <a:ext cx="214140" cy="2611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9765642" y="34440"/>
            <a:ext cx="2312058" cy="27708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数据库技术发展概述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9765642" y="367875"/>
            <a:ext cx="2312058" cy="22891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数据仓库与数据挖掘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9780014" y="664504"/>
            <a:ext cx="1962328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大数据管理技术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5" name="肘形连接符 34"/>
          <p:cNvCxnSpPr>
            <a:stCxn id="24" idx="3"/>
            <a:endCxn id="34" idx="1"/>
          </p:cNvCxnSpPr>
          <p:nvPr/>
        </p:nvCxnSpPr>
        <p:spPr>
          <a:xfrm>
            <a:off x="9551502" y="479720"/>
            <a:ext cx="228512" cy="323325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76115" y="174153"/>
            <a:ext cx="2616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8.1.2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第二代数据库系统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2935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0" y="1174899"/>
            <a:ext cx="563526" cy="4508202"/>
            <a:chOff x="0" y="765544"/>
            <a:chExt cx="563526" cy="4508202"/>
          </a:xfrm>
        </p:grpSpPr>
        <p:sp>
          <p:nvSpPr>
            <p:cNvPr id="4" name="矩形 3"/>
            <p:cNvSpPr/>
            <p:nvPr/>
          </p:nvSpPr>
          <p:spPr>
            <a:xfrm>
              <a:off x="0" y="765544"/>
              <a:ext cx="563526" cy="159488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发展阶段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0" y="2380120"/>
              <a:ext cx="563526" cy="28936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第三代数据库系统的特征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0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8.1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数据库技术发展概述</a:t>
            </a:r>
          </a:p>
        </p:txBody>
      </p:sp>
      <p:sp>
        <p:nvSpPr>
          <p:cNvPr id="11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数据库技术的发展阶段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（选择、填空）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15" name="右箭头 14"/>
          <p:cNvSpPr/>
          <p:nvPr/>
        </p:nvSpPr>
        <p:spPr>
          <a:xfrm>
            <a:off x="2085417" y="3391784"/>
            <a:ext cx="8355756" cy="28707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959426" y="2789475"/>
            <a:ext cx="2507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第一代数据库系统</a:t>
            </a:r>
            <a:endParaRPr lang="zh-CN" altLang="en-US" sz="20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415210" y="4204080"/>
            <a:ext cx="17689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层次模型数据库管理系统</a:t>
            </a:r>
            <a:endParaRPr lang="zh-CN" altLang="en-US" sz="20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cxnSp>
        <p:nvCxnSpPr>
          <p:cNvPr id="20" name="直接连接符 19"/>
          <p:cNvCxnSpPr>
            <a:endCxn id="18" idx="0"/>
          </p:cNvCxnSpPr>
          <p:nvPr/>
        </p:nvCxnSpPr>
        <p:spPr>
          <a:xfrm flipH="1">
            <a:off x="2299667" y="3636820"/>
            <a:ext cx="567275" cy="5672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/>
          <p:cNvSpPr/>
          <p:nvPr/>
        </p:nvSpPr>
        <p:spPr>
          <a:xfrm>
            <a:off x="2733746" y="3391784"/>
            <a:ext cx="285298" cy="2852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连接符 21"/>
          <p:cNvCxnSpPr/>
          <p:nvPr/>
        </p:nvCxnSpPr>
        <p:spPr>
          <a:xfrm>
            <a:off x="2917958" y="3636819"/>
            <a:ext cx="590786" cy="5672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184123" y="4211846"/>
            <a:ext cx="17706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网状</a:t>
            </a:r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模型数据库管理系统</a:t>
            </a:r>
            <a:endParaRPr lang="zh-CN" altLang="en-US" sz="20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819927" y="2791256"/>
            <a:ext cx="2507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第二代数据库系统</a:t>
            </a:r>
            <a:endParaRPr lang="zh-CN" altLang="en-US" sz="20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5957443" y="3383903"/>
            <a:ext cx="285298" cy="2852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连接符 29"/>
          <p:cNvCxnSpPr/>
          <p:nvPr/>
        </p:nvCxnSpPr>
        <p:spPr>
          <a:xfrm>
            <a:off x="6109157" y="3669201"/>
            <a:ext cx="0" cy="5348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134123" y="4216743"/>
            <a:ext cx="288282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关系数据库系统</a:t>
            </a:r>
            <a:endParaRPr lang="en-US" altLang="zh-CN" sz="20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特点：</a:t>
            </a:r>
            <a:endParaRPr lang="en-US" altLang="zh-CN" sz="20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模型简单清晰</a:t>
            </a:r>
            <a:endParaRPr lang="en-US" altLang="zh-CN" sz="2000" dirty="0" smtClean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理论基础好</a:t>
            </a:r>
            <a:endParaRPr lang="en-US" altLang="zh-CN" sz="2000" dirty="0" smtClean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数据独立性强</a:t>
            </a:r>
            <a:endParaRPr lang="en-US" altLang="zh-CN" sz="2000" dirty="0" smtClean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数据库语言非过程化</a:t>
            </a:r>
            <a:endParaRPr lang="en-US" altLang="zh-CN" sz="2000" dirty="0" smtClean="0">
              <a:solidFill>
                <a:srgbClr val="FF0000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标准化</a:t>
            </a:r>
          </a:p>
        </p:txBody>
      </p:sp>
      <p:sp>
        <p:nvSpPr>
          <p:cNvPr id="19" name="矩形 18"/>
          <p:cNvSpPr/>
          <p:nvPr/>
        </p:nvSpPr>
        <p:spPr>
          <a:xfrm>
            <a:off x="7188200" y="345994"/>
            <a:ext cx="2363302" cy="26745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数据管理技术的发展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3" name="肘形连接符 22"/>
          <p:cNvCxnSpPr>
            <a:stCxn id="26" idx="1"/>
            <a:endCxn id="19" idx="3"/>
          </p:cNvCxnSpPr>
          <p:nvPr/>
        </p:nvCxnSpPr>
        <p:spPr>
          <a:xfrm rot="10800000" flipV="1">
            <a:off x="9551502" y="172980"/>
            <a:ext cx="214140" cy="30673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27" idx="1"/>
            <a:endCxn id="19" idx="3"/>
          </p:cNvCxnSpPr>
          <p:nvPr/>
        </p:nvCxnSpPr>
        <p:spPr>
          <a:xfrm rot="10800000">
            <a:off x="9551502" y="479721"/>
            <a:ext cx="214140" cy="2611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9765642" y="34440"/>
            <a:ext cx="2312058" cy="27708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数据库技术发展概述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9765642" y="367875"/>
            <a:ext cx="2312058" cy="22891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数据仓库与数据挖掘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9780014" y="664504"/>
            <a:ext cx="1962328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大数据管理技术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3" name="肘形连接符 32"/>
          <p:cNvCxnSpPr>
            <a:stCxn id="19" idx="3"/>
            <a:endCxn id="31" idx="1"/>
          </p:cNvCxnSpPr>
          <p:nvPr/>
        </p:nvCxnSpPr>
        <p:spPr>
          <a:xfrm>
            <a:off x="9551502" y="479720"/>
            <a:ext cx="228512" cy="323325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76115" y="174153"/>
            <a:ext cx="2616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8.1.2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第二代数据库系统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9820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0" y="1174899"/>
            <a:ext cx="563526" cy="4508202"/>
            <a:chOff x="0" y="765544"/>
            <a:chExt cx="563526" cy="4508202"/>
          </a:xfrm>
        </p:grpSpPr>
        <p:sp>
          <p:nvSpPr>
            <p:cNvPr id="4" name="矩形 3"/>
            <p:cNvSpPr/>
            <p:nvPr/>
          </p:nvSpPr>
          <p:spPr>
            <a:xfrm>
              <a:off x="0" y="765544"/>
              <a:ext cx="563526" cy="159488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发展阶段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0" y="2380120"/>
              <a:ext cx="563526" cy="28936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第三代数据库系统的特征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0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8.1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数据库技术发展概述</a:t>
            </a:r>
          </a:p>
        </p:txBody>
      </p:sp>
      <p:sp>
        <p:nvSpPr>
          <p:cNvPr id="11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数据库技术的发展阶段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（选择、填空）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15" name="右箭头 14"/>
          <p:cNvSpPr/>
          <p:nvPr/>
        </p:nvSpPr>
        <p:spPr>
          <a:xfrm>
            <a:off x="2085417" y="3391784"/>
            <a:ext cx="8355756" cy="28707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959426" y="2789475"/>
            <a:ext cx="2507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第一代数据库系统</a:t>
            </a:r>
            <a:endParaRPr lang="zh-CN" altLang="en-US" sz="20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415210" y="4204080"/>
            <a:ext cx="17689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层次模型数据库管理系统</a:t>
            </a:r>
            <a:endParaRPr lang="zh-CN" altLang="en-US" sz="20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cxnSp>
        <p:nvCxnSpPr>
          <p:cNvPr id="20" name="直接连接符 19"/>
          <p:cNvCxnSpPr>
            <a:endCxn id="18" idx="0"/>
          </p:cNvCxnSpPr>
          <p:nvPr/>
        </p:nvCxnSpPr>
        <p:spPr>
          <a:xfrm flipH="1">
            <a:off x="2299667" y="3636820"/>
            <a:ext cx="567275" cy="5672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/>
          <p:cNvSpPr/>
          <p:nvPr/>
        </p:nvSpPr>
        <p:spPr>
          <a:xfrm>
            <a:off x="2733746" y="3391784"/>
            <a:ext cx="285298" cy="2852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连接符 21"/>
          <p:cNvCxnSpPr/>
          <p:nvPr/>
        </p:nvCxnSpPr>
        <p:spPr>
          <a:xfrm>
            <a:off x="2917958" y="3636819"/>
            <a:ext cx="590786" cy="5672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184123" y="4211846"/>
            <a:ext cx="17706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网状</a:t>
            </a:r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模型数据库管理系统</a:t>
            </a:r>
            <a:endParaRPr lang="zh-CN" altLang="en-US" sz="20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819927" y="2791256"/>
            <a:ext cx="2507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第二代数据库系统</a:t>
            </a:r>
            <a:endParaRPr lang="zh-CN" altLang="en-US" sz="20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5957443" y="3383903"/>
            <a:ext cx="285298" cy="2852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连接符 29"/>
          <p:cNvCxnSpPr/>
          <p:nvPr/>
        </p:nvCxnSpPr>
        <p:spPr>
          <a:xfrm>
            <a:off x="6109157" y="3669201"/>
            <a:ext cx="0" cy="5348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134123" y="4216743"/>
            <a:ext cx="28828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关系数据库系统</a:t>
            </a:r>
            <a:endParaRPr lang="en-US" altLang="zh-CN" sz="20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模型简单清晰</a:t>
            </a:r>
            <a:endParaRPr lang="en-US" altLang="zh-CN" sz="20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理论基础好</a:t>
            </a:r>
            <a:endParaRPr lang="en-US" altLang="zh-CN" sz="20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数据独立性强</a:t>
            </a:r>
            <a:endParaRPr lang="en-US" altLang="zh-CN" sz="20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数据库语言非过程化</a:t>
            </a:r>
            <a:endParaRPr lang="en-US" altLang="zh-CN" sz="20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标准化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524141" y="2801007"/>
            <a:ext cx="2507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新</a:t>
            </a:r>
            <a:r>
              <a:rPr lang="zh-CN" altLang="en-US" sz="20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一</a:t>
            </a:r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代数据库系统</a:t>
            </a:r>
            <a:endParaRPr lang="zh-CN" altLang="en-US" sz="20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8661657" y="3393654"/>
            <a:ext cx="285298" cy="2852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7188200" y="345994"/>
            <a:ext cx="2363302" cy="26745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数据管理技术的发展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4" name="肘形连接符 23"/>
          <p:cNvCxnSpPr>
            <a:stCxn id="27" idx="1"/>
            <a:endCxn id="23" idx="3"/>
          </p:cNvCxnSpPr>
          <p:nvPr/>
        </p:nvCxnSpPr>
        <p:spPr>
          <a:xfrm rot="10800000" flipV="1">
            <a:off x="9551502" y="172980"/>
            <a:ext cx="214140" cy="30673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31" idx="1"/>
            <a:endCxn id="23" idx="3"/>
          </p:cNvCxnSpPr>
          <p:nvPr/>
        </p:nvCxnSpPr>
        <p:spPr>
          <a:xfrm rot="10800000">
            <a:off x="9551502" y="479721"/>
            <a:ext cx="214140" cy="2611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9765642" y="34440"/>
            <a:ext cx="2312058" cy="27708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数据库技术发展概述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9765642" y="367875"/>
            <a:ext cx="2312058" cy="22891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数据仓库与数据挖掘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9780014" y="664504"/>
            <a:ext cx="1962328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大数据管理技术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6" name="肘形连接符 35"/>
          <p:cNvCxnSpPr>
            <a:stCxn id="23" idx="3"/>
            <a:endCxn id="35" idx="1"/>
          </p:cNvCxnSpPr>
          <p:nvPr/>
        </p:nvCxnSpPr>
        <p:spPr>
          <a:xfrm>
            <a:off x="9551502" y="479720"/>
            <a:ext cx="228512" cy="323325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876115" y="174153"/>
            <a:ext cx="3078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8.1.3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三、新一代数据库系统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6223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8.1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数据库技术发展概述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第三代数据库系统的特征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（选择、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填空、简答）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287979096"/>
              </p:ext>
            </p:extLst>
          </p:nvPr>
        </p:nvGraphicFramePr>
        <p:xfrm>
          <a:off x="1627962" y="2360428"/>
          <a:ext cx="9117808" cy="39480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0" y="1174899"/>
            <a:ext cx="563526" cy="4508202"/>
            <a:chOff x="0" y="765544"/>
            <a:chExt cx="563526" cy="4508202"/>
          </a:xfrm>
        </p:grpSpPr>
        <p:sp>
          <p:nvSpPr>
            <p:cNvPr id="7" name="矩形 6"/>
            <p:cNvSpPr/>
            <p:nvPr/>
          </p:nvSpPr>
          <p:spPr>
            <a:xfrm>
              <a:off x="0" y="765544"/>
              <a:ext cx="563526" cy="159488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发展阶段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0" y="2380120"/>
              <a:ext cx="563526" cy="28936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第三代数据库系统的特征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7188200" y="345994"/>
            <a:ext cx="2363302" cy="26745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数据管理技术的发展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0" name="肘形连接符 9"/>
          <p:cNvCxnSpPr>
            <a:stCxn id="12" idx="1"/>
            <a:endCxn id="9" idx="3"/>
          </p:cNvCxnSpPr>
          <p:nvPr/>
        </p:nvCxnSpPr>
        <p:spPr>
          <a:xfrm rot="10800000" flipV="1">
            <a:off x="9551502" y="172980"/>
            <a:ext cx="214140" cy="30673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肘形连接符 10"/>
          <p:cNvCxnSpPr>
            <a:stCxn id="13" idx="1"/>
            <a:endCxn id="9" idx="3"/>
          </p:cNvCxnSpPr>
          <p:nvPr/>
        </p:nvCxnSpPr>
        <p:spPr>
          <a:xfrm rot="10800000">
            <a:off x="9551502" y="479721"/>
            <a:ext cx="214140" cy="2611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9765642" y="34440"/>
            <a:ext cx="2312058" cy="27708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数据库技术发展概述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765642" y="367875"/>
            <a:ext cx="2312058" cy="22891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数据仓库与数据挖掘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780014" y="664504"/>
            <a:ext cx="1962328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大数据管理技术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5" name="肘形连接符 14"/>
          <p:cNvCxnSpPr>
            <a:stCxn id="9" idx="3"/>
            <a:endCxn id="14" idx="1"/>
          </p:cNvCxnSpPr>
          <p:nvPr/>
        </p:nvCxnSpPr>
        <p:spPr>
          <a:xfrm>
            <a:off x="9551502" y="479720"/>
            <a:ext cx="228512" cy="323325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76115" y="174153"/>
            <a:ext cx="2616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8.1.3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新一代数据库系统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355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8.1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数据库技术发展概述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第三代数据库系统的特征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（选择、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填空、简答）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426991575"/>
              </p:ext>
            </p:extLst>
          </p:nvPr>
        </p:nvGraphicFramePr>
        <p:xfrm>
          <a:off x="1627962" y="2360428"/>
          <a:ext cx="9117808" cy="39480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0" y="1174899"/>
            <a:ext cx="563526" cy="4508202"/>
            <a:chOff x="0" y="765544"/>
            <a:chExt cx="563526" cy="4508202"/>
          </a:xfrm>
        </p:grpSpPr>
        <p:sp>
          <p:nvSpPr>
            <p:cNvPr id="7" name="矩形 6"/>
            <p:cNvSpPr/>
            <p:nvPr/>
          </p:nvSpPr>
          <p:spPr>
            <a:xfrm>
              <a:off x="0" y="765544"/>
              <a:ext cx="563526" cy="159488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发展阶段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0" y="2380120"/>
              <a:ext cx="563526" cy="28936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第三代数据库系统的特征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7188200" y="345994"/>
            <a:ext cx="2363302" cy="26745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数据管理技术的发展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0" name="肘形连接符 9"/>
          <p:cNvCxnSpPr>
            <a:stCxn id="12" idx="1"/>
            <a:endCxn id="9" idx="3"/>
          </p:cNvCxnSpPr>
          <p:nvPr/>
        </p:nvCxnSpPr>
        <p:spPr>
          <a:xfrm rot="10800000" flipV="1">
            <a:off x="9551502" y="172980"/>
            <a:ext cx="214140" cy="30673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肘形连接符 10"/>
          <p:cNvCxnSpPr>
            <a:stCxn id="13" idx="1"/>
            <a:endCxn id="9" idx="3"/>
          </p:cNvCxnSpPr>
          <p:nvPr/>
        </p:nvCxnSpPr>
        <p:spPr>
          <a:xfrm rot="10800000">
            <a:off x="9551502" y="479721"/>
            <a:ext cx="214140" cy="2611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9765642" y="34440"/>
            <a:ext cx="2312058" cy="27708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数据库技术发展概述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765642" y="367875"/>
            <a:ext cx="2312058" cy="22891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数据仓库与数据挖掘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780014" y="664504"/>
            <a:ext cx="1962328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大数据管理技术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5" name="肘形连接符 14"/>
          <p:cNvCxnSpPr>
            <a:stCxn id="9" idx="3"/>
            <a:endCxn id="14" idx="1"/>
          </p:cNvCxnSpPr>
          <p:nvPr/>
        </p:nvCxnSpPr>
        <p:spPr>
          <a:xfrm>
            <a:off x="9551502" y="479720"/>
            <a:ext cx="228512" cy="323325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76115" y="174153"/>
            <a:ext cx="2616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8.1.3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新一代数据库系统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6369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8.1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数据库技术发展概述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第三代数据库系统的特征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（选择、填空、简答）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446726608"/>
              </p:ext>
            </p:extLst>
          </p:nvPr>
        </p:nvGraphicFramePr>
        <p:xfrm>
          <a:off x="1627962" y="2360428"/>
          <a:ext cx="9117808" cy="39480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0" y="1174899"/>
            <a:ext cx="563526" cy="4508202"/>
            <a:chOff x="0" y="765544"/>
            <a:chExt cx="563526" cy="4508202"/>
          </a:xfrm>
        </p:grpSpPr>
        <p:sp>
          <p:nvSpPr>
            <p:cNvPr id="7" name="矩形 6"/>
            <p:cNvSpPr/>
            <p:nvPr/>
          </p:nvSpPr>
          <p:spPr>
            <a:xfrm>
              <a:off x="0" y="765544"/>
              <a:ext cx="563526" cy="159488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发展阶段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0" y="2380120"/>
              <a:ext cx="563526" cy="28936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第三代数据库系统的特征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7188200" y="345994"/>
            <a:ext cx="2363302" cy="26745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数据管理技术的发展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0" name="肘形连接符 9"/>
          <p:cNvCxnSpPr>
            <a:stCxn id="12" idx="1"/>
            <a:endCxn id="9" idx="3"/>
          </p:cNvCxnSpPr>
          <p:nvPr/>
        </p:nvCxnSpPr>
        <p:spPr>
          <a:xfrm rot="10800000" flipV="1">
            <a:off x="9551502" y="172980"/>
            <a:ext cx="214140" cy="30673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肘形连接符 10"/>
          <p:cNvCxnSpPr>
            <a:stCxn id="13" idx="1"/>
            <a:endCxn id="9" idx="3"/>
          </p:cNvCxnSpPr>
          <p:nvPr/>
        </p:nvCxnSpPr>
        <p:spPr>
          <a:xfrm rot="10800000">
            <a:off x="9551502" y="479721"/>
            <a:ext cx="214140" cy="2611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9765642" y="34440"/>
            <a:ext cx="2312058" cy="27708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数据库技术发展概述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765642" y="367875"/>
            <a:ext cx="2312058" cy="22891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数据仓库与数据挖掘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780014" y="664504"/>
            <a:ext cx="1962328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大数据管理技术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5" name="肘形连接符 14"/>
          <p:cNvCxnSpPr>
            <a:stCxn id="9" idx="3"/>
            <a:endCxn id="14" idx="1"/>
          </p:cNvCxnSpPr>
          <p:nvPr/>
        </p:nvCxnSpPr>
        <p:spPr>
          <a:xfrm>
            <a:off x="9551502" y="479720"/>
            <a:ext cx="228512" cy="323325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76115" y="174153"/>
            <a:ext cx="2616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8.1.3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新一代数据库系统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274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圆角矩形 17"/>
          <p:cNvSpPr/>
          <p:nvPr/>
        </p:nvSpPr>
        <p:spPr>
          <a:xfrm>
            <a:off x="674228" y="435118"/>
            <a:ext cx="3189524" cy="776605"/>
          </a:xfrm>
          <a:prstGeom prst="round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考试题型介绍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369640" y="1660077"/>
            <a:ext cx="8667852" cy="3968668"/>
            <a:chOff x="1497231" y="1865471"/>
            <a:chExt cx="8667852" cy="3968668"/>
          </a:xfrm>
        </p:grpSpPr>
        <p:sp>
          <p:nvSpPr>
            <p:cNvPr id="4" name="内容占位符 2"/>
            <p:cNvSpPr txBox="1"/>
            <p:nvPr>
              <p:custDataLst>
                <p:tags r:id="rId1"/>
              </p:custDataLst>
            </p:nvPr>
          </p:nvSpPr>
          <p:spPr>
            <a:xfrm>
              <a:off x="4889953" y="1865471"/>
              <a:ext cx="3906347" cy="554804"/>
            </a:xfrm>
            <a:prstGeom prst="rect">
              <a:avLst/>
            </a:prstGeom>
          </p:spPr>
          <p:txBody>
            <a:bodyPr lIns="91430" tIns="45718" rIns="91430" bIns="45718"/>
            <a:lstStyle>
              <a:lvl1pPr marL="342900" indent="-3429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zh-CN" altLang="en-US" sz="24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单选题</a:t>
              </a:r>
              <a:r>
                <a:rPr lang="zh-CN" altLang="en-US" sz="24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：</a:t>
              </a:r>
              <a:r>
                <a: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15</a:t>
              </a:r>
              <a:r>
                <a:rPr lang="zh-CN" altLang="en-US" sz="24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题 * </a:t>
              </a:r>
              <a:r>
                <a: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r>
                <a:rPr lang="zh-CN" altLang="en-US" sz="24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分</a:t>
              </a:r>
              <a:r>
                <a: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=</a:t>
              </a:r>
              <a:r>
                <a:rPr lang="en-US" altLang="zh-CN" sz="24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30</a:t>
              </a:r>
              <a:r>
                <a:rPr lang="zh-CN" altLang="en-US" sz="24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分</a:t>
              </a:r>
            </a:p>
          </p:txBody>
        </p:sp>
        <p:sp>
          <p:nvSpPr>
            <p:cNvPr id="12" name="左大括号 11"/>
            <p:cNvSpPr/>
            <p:nvPr/>
          </p:nvSpPr>
          <p:spPr>
            <a:xfrm>
              <a:off x="3863752" y="2063863"/>
              <a:ext cx="697230" cy="3492874"/>
            </a:xfrm>
            <a:prstGeom prst="leftBrace">
              <a:avLst>
                <a:gd name="adj1" fmla="val 76122"/>
                <a:gd name="adj2" fmla="val 50000"/>
              </a:avLst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91430" tIns="45718" rIns="91430" bIns="45718" rtlCol="0" anchor="ctr"/>
            <a:lstStyle/>
            <a:p>
              <a:pPr algn="ctr"/>
              <a:endParaRPr lang="zh-CN" altLang="en-US" sz="24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1497231" y="3430865"/>
              <a:ext cx="2582545" cy="7683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sz="44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100</a:t>
              </a:r>
              <a:r>
                <a:rPr lang="zh-CN" altLang="en-US" sz="44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分</a:t>
              </a:r>
            </a:p>
          </p:txBody>
        </p:sp>
        <p:sp>
          <p:nvSpPr>
            <p:cNvPr id="14" name="内容占位符 2"/>
            <p:cNvSpPr txBox="1"/>
            <p:nvPr>
              <p:custDataLst>
                <p:tags r:id="rId2"/>
              </p:custDataLst>
            </p:nvPr>
          </p:nvSpPr>
          <p:spPr>
            <a:xfrm>
              <a:off x="4907868" y="3004771"/>
              <a:ext cx="3906347" cy="554804"/>
            </a:xfrm>
            <a:prstGeom prst="rect">
              <a:avLst/>
            </a:prstGeom>
          </p:spPr>
          <p:txBody>
            <a:bodyPr lIns="91430" tIns="45718" rIns="91430" bIns="45718"/>
            <a:lstStyle>
              <a:lvl1pPr marL="342900" indent="-3429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zh-CN" altLang="en-US" sz="24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填空</a:t>
              </a:r>
              <a:r>
                <a:rPr lang="zh-CN" altLang="en-US" sz="24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题</a:t>
              </a:r>
              <a:r>
                <a:rPr lang="zh-CN" altLang="en-US" sz="24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：</a:t>
              </a:r>
              <a:r>
                <a: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10</a:t>
              </a:r>
              <a:r>
                <a:rPr lang="zh-CN" altLang="en-US" sz="24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题 * </a:t>
              </a:r>
              <a:r>
                <a: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zh-CN" altLang="en-US" sz="24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分</a:t>
              </a:r>
              <a:r>
                <a: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=</a:t>
              </a:r>
              <a:r>
                <a:rPr lang="en-US" altLang="zh-CN" sz="24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en-US" altLang="zh-CN" sz="24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0</a:t>
              </a:r>
              <a:r>
                <a:rPr lang="zh-CN" altLang="en-US" sz="24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分</a:t>
              </a:r>
            </a:p>
          </p:txBody>
        </p:sp>
        <p:sp>
          <p:nvSpPr>
            <p:cNvPr id="17" name="内容占位符 2"/>
            <p:cNvSpPr txBox="1"/>
            <p:nvPr>
              <p:custDataLst>
                <p:tags r:id="rId3"/>
              </p:custDataLst>
            </p:nvPr>
          </p:nvSpPr>
          <p:spPr>
            <a:xfrm>
              <a:off x="4908499" y="4283027"/>
              <a:ext cx="5256584" cy="554804"/>
            </a:xfrm>
            <a:prstGeom prst="rect">
              <a:avLst/>
            </a:prstGeom>
          </p:spPr>
          <p:txBody>
            <a:bodyPr lIns="91430" tIns="45718" rIns="91430" bIns="45718"/>
            <a:lstStyle>
              <a:lvl1pPr marL="342900" indent="-3429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zh-CN" altLang="en-US" sz="24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文字</a:t>
              </a:r>
              <a:r>
                <a:rPr lang="zh-CN" altLang="en-US" sz="24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题</a:t>
              </a:r>
              <a:r>
                <a:rPr lang="zh-CN" altLang="en-US" sz="24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：</a:t>
              </a:r>
              <a:r>
                <a: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rPr>
                <a:t>5</a:t>
              </a:r>
              <a:r>
                <a:rPr lang="zh-CN" altLang="en-US" sz="24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题 * </a:t>
              </a:r>
              <a:r>
                <a: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rPr>
                <a:t>6</a:t>
              </a:r>
              <a:r>
                <a:rPr lang="zh-CN" altLang="en-US" sz="24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分</a:t>
              </a:r>
              <a:r>
                <a: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=30</a:t>
              </a:r>
              <a:r>
                <a:rPr lang="zh-CN" altLang="en-US" sz="24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分</a:t>
              </a:r>
            </a:p>
          </p:txBody>
        </p:sp>
        <p:sp>
          <p:nvSpPr>
            <p:cNvPr id="9" name="内容占位符 2"/>
            <p:cNvSpPr txBox="1"/>
            <p:nvPr>
              <p:custDataLst>
                <p:tags r:id="rId4"/>
              </p:custDataLst>
            </p:nvPr>
          </p:nvSpPr>
          <p:spPr>
            <a:xfrm>
              <a:off x="4889953" y="5279335"/>
              <a:ext cx="4716524" cy="554804"/>
            </a:xfrm>
            <a:prstGeom prst="rect">
              <a:avLst/>
            </a:prstGeom>
          </p:spPr>
          <p:txBody>
            <a:bodyPr lIns="91430" tIns="45718" rIns="91430" bIns="45718"/>
            <a:lstStyle>
              <a:lvl1pPr marL="342900" indent="-3429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3765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zh-CN" altLang="en-US" sz="24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综合</a:t>
              </a:r>
              <a:r>
                <a:rPr lang="zh-CN" altLang="en-US" sz="24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题</a:t>
              </a:r>
              <a:r>
                <a:rPr lang="zh-CN" altLang="en-US" sz="24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：</a:t>
              </a:r>
              <a:r>
                <a: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r>
                <a:rPr lang="zh-CN" altLang="en-US" sz="24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题 *</a:t>
              </a:r>
              <a:r>
                <a: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15</a:t>
              </a:r>
              <a:r>
                <a:rPr lang="zh-CN" altLang="en-US" sz="24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分</a:t>
              </a:r>
              <a:r>
                <a:rPr lang="en-US" altLang="zh-CN" sz="2400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=30</a:t>
              </a:r>
              <a:r>
                <a:rPr lang="zh-CN" altLang="en-US" sz="24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分</a:t>
              </a:r>
            </a:p>
          </p:txBody>
        </p:sp>
      </p:grpSp>
      <p:sp>
        <p:nvSpPr>
          <p:cNvPr id="11" name="圆角矩形 10"/>
          <p:cNvSpPr/>
          <p:nvPr/>
        </p:nvSpPr>
        <p:spPr>
          <a:xfrm>
            <a:off x="8442730" y="5604980"/>
            <a:ext cx="3189524" cy="776605"/>
          </a:xfrm>
          <a:prstGeom prst="round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考试时间</a:t>
            </a:r>
            <a:r>
              <a:rPr lang="en-US" altLang="zh-CN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150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分钟</a:t>
            </a:r>
            <a:endParaRPr lang="zh-CN" altLang="en-US" sz="28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08128" y="5588299"/>
            <a:ext cx="46346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范式、关系代数、</a:t>
            </a:r>
            <a:r>
              <a:rPr lang="en-US" altLang="zh-CN" sz="2800" b="1" dirty="0" err="1" smtClean="0">
                <a:solidFill>
                  <a:srgbClr val="FF0000"/>
                </a:solidFill>
              </a:rPr>
              <a:t>sql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、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e-r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图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8.1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数据库技术发展概述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第三代数据库系统的特征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（选择、填空、简答）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4170768269"/>
              </p:ext>
            </p:extLst>
          </p:nvPr>
        </p:nvGraphicFramePr>
        <p:xfrm>
          <a:off x="1627962" y="2360428"/>
          <a:ext cx="9117808" cy="39480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0" y="1174899"/>
            <a:ext cx="563526" cy="4508202"/>
            <a:chOff x="0" y="765544"/>
            <a:chExt cx="563526" cy="4508202"/>
          </a:xfrm>
        </p:grpSpPr>
        <p:sp>
          <p:nvSpPr>
            <p:cNvPr id="7" name="矩形 6"/>
            <p:cNvSpPr/>
            <p:nvPr/>
          </p:nvSpPr>
          <p:spPr>
            <a:xfrm>
              <a:off x="0" y="765544"/>
              <a:ext cx="563526" cy="159488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发展阶段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0" y="2380120"/>
              <a:ext cx="563526" cy="28936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第三代数据库系统的特征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7188200" y="345994"/>
            <a:ext cx="2363302" cy="26745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数据管理技术的发展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0" name="肘形连接符 9"/>
          <p:cNvCxnSpPr>
            <a:stCxn id="12" idx="1"/>
            <a:endCxn id="9" idx="3"/>
          </p:cNvCxnSpPr>
          <p:nvPr/>
        </p:nvCxnSpPr>
        <p:spPr>
          <a:xfrm rot="10800000" flipV="1">
            <a:off x="9551502" y="172980"/>
            <a:ext cx="214140" cy="30673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肘形连接符 10"/>
          <p:cNvCxnSpPr>
            <a:stCxn id="13" idx="1"/>
            <a:endCxn id="9" idx="3"/>
          </p:cNvCxnSpPr>
          <p:nvPr/>
        </p:nvCxnSpPr>
        <p:spPr>
          <a:xfrm rot="10800000">
            <a:off x="9551502" y="479721"/>
            <a:ext cx="214140" cy="2611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9765642" y="34440"/>
            <a:ext cx="2312058" cy="27708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数据库技术发展概述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765642" y="367875"/>
            <a:ext cx="2312058" cy="22891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数据仓库与数据挖掘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780014" y="664504"/>
            <a:ext cx="1962328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大数据管理技术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5" name="肘形连接符 14"/>
          <p:cNvCxnSpPr>
            <a:stCxn id="9" idx="3"/>
            <a:endCxn id="14" idx="1"/>
          </p:cNvCxnSpPr>
          <p:nvPr/>
        </p:nvCxnSpPr>
        <p:spPr>
          <a:xfrm>
            <a:off x="9551502" y="479720"/>
            <a:ext cx="228512" cy="323325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76115" y="174153"/>
            <a:ext cx="2616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8.1.3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新一代数据库系统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274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、（       ）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是第二代数据库系统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选题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层次数据库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关系数据库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网状数据库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面向对象的数据库系统</a:t>
            </a: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355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、（    </a:t>
            </a:r>
            <a:r>
              <a:rPr lang="en-US" altLang="zh-CN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）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是第二代数据库系统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选题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层次数据库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B: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关系数据库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</a:t>
            </a:r>
            <a:endParaRPr lang="en-US" altLang="zh-CN" sz="2400" b="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网状数据库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面向对象的数据库系统</a:t>
            </a: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8558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（）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是数据库系统的核心和基础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选题</a:t>
            </a:r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A: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模拟器</a:t>
            </a:r>
          </a:p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B: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数据模型</a:t>
            </a:r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C: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服务器</a:t>
            </a:r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D: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操作中心</a:t>
            </a:r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4610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（）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是数据库系统的核心和基础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选题</a:t>
            </a:r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A: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模拟器</a:t>
            </a:r>
          </a:p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B: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数据模型</a:t>
            </a:r>
            <a:endParaRPr lang="zh-CN" altLang="en-US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C: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服务器</a:t>
            </a:r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D: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操作中心</a:t>
            </a:r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01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简述第三代数据库系统具有的基本特征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简答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8378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0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简述第三代数据库系统具有的基本特征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简答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20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>
              <a:lnSpc>
                <a:spcPct val="200000"/>
              </a:lnSpc>
            </a:pP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）第三代数据库系统应支持数据管理、对象管理和知识管理。 </a:t>
            </a:r>
            <a:b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）第三代数据库系统必须保持或继承第二代数据库系统的技术。 </a:t>
            </a:r>
            <a:b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）第三代数据库系统必须对其他系统开放。</a:t>
            </a:r>
          </a:p>
        </p:txBody>
      </p:sp>
    </p:spTree>
    <p:extLst>
      <p:ext uri="{BB962C8B-B14F-4D97-AF65-F5344CB8AC3E}">
        <p14:creationId xmlns:p14="http://schemas.microsoft.com/office/powerpoint/2010/main" val="1262291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8.2 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数据仓库与数据挖掘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05387" y="1340458"/>
            <a:ext cx="9249256" cy="559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本节知识点：</a:t>
            </a:r>
            <a:endParaRPr lang="en-US" altLang="zh-CN" sz="2400" b="1" dirty="0" smtClean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988" y="2241919"/>
            <a:ext cx="7953375" cy="390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7214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8.2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数据仓库与数据挖掘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数据仓库及其特征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（选择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、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填空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0" y="0"/>
            <a:ext cx="563526" cy="6858000"/>
            <a:chOff x="0" y="0"/>
            <a:chExt cx="563526" cy="6858000"/>
          </a:xfrm>
        </p:grpSpPr>
        <p:sp>
          <p:nvSpPr>
            <p:cNvPr id="13" name="矩形 12"/>
            <p:cNvSpPr/>
            <p:nvPr/>
          </p:nvSpPr>
          <p:spPr>
            <a:xfrm>
              <a:off x="0" y="0"/>
              <a:ext cx="563526" cy="146597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数据仓库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0" y="2941940"/>
              <a:ext cx="563526" cy="143868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数据挖掘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0" y="1489858"/>
              <a:ext cx="563526" cy="143868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三个概念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0" y="4397878"/>
              <a:ext cx="563526" cy="107788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功能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0" y="5497029"/>
              <a:ext cx="563526" cy="136097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大数据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193800" y="2268609"/>
            <a:ext cx="7112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计算机数据处理工作的类型：</a:t>
            </a:r>
            <a:endParaRPr lang="en-US" altLang="zh-CN" sz="2400" dirty="0" smtClean="0"/>
          </a:p>
          <a:p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7188200" y="345994"/>
            <a:ext cx="2363302" cy="26745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数据管理技术的发展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肘形连接符 18"/>
          <p:cNvCxnSpPr>
            <a:stCxn id="21" idx="1"/>
            <a:endCxn id="18" idx="3"/>
          </p:cNvCxnSpPr>
          <p:nvPr/>
        </p:nvCxnSpPr>
        <p:spPr>
          <a:xfrm rot="10800000" flipV="1">
            <a:off x="9551502" y="172980"/>
            <a:ext cx="214140" cy="30673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23" idx="1"/>
            <a:endCxn id="18" idx="3"/>
          </p:cNvCxnSpPr>
          <p:nvPr/>
        </p:nvCxnSpPr>
        <p:spPr>
          <a:xfrm rot="10800000">
            <a:off x="9551502" y="479721"/>
            <a:ext cx="214140" cy="2611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9765642" y="34440"/>
            <a:ext cx="2312058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数据库技术发展概述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765642" y="367875"/>
            <a:ext cx="2312058" cy="22891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数据仓库与数据挖掘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9780014" y="664504"/>
            <a:ext cx="1962328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大数据管理技术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肘形连接符 27"/>
          <p:cNvCxnSpPr>
            <a:stCxn id="18" idx="3"/>
            <a:endCxn id="26" idx="1"/>
          </p:cNvCxnSpPr>
          <p:nvPr/>
        </p:nvCxnSpPr>
        <p:spPr>
          <a:xfrm>
            <a:off x="9551502" y="479720"/>
            <a:ext cx="228512" cy="323325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76115" y="174153"/>
            <a:ext cx="2847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8.2.0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数据仓库与数据挖掘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381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8.2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数据仓库与数据挖掘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数据仓库及其特征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（选择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、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填空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0" y="0"/>
            <a:ext cx="563526" cy="6858000"/>
            <a:chOff x="0" y="0"/>
            <a:chExt cx="563526" cy="6858000"/>
          </a:xfrm>
        </p:grpSpPr>
        <p:sp>
          <p:nvSpPr>
            <p:cNvPr id="13" name="矩形 12"/>
            <p:cNvSpPr/>
            <p:nvPr/>
          </p:nvSpPr>
          <p:spPr>
            <a:xfrm>
              <a:off x="0" y="0"/>
              <a:ext cx="563526" cy="146597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数据仓库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0" y="2941940"/>
              <a:ext cx="563526" cy="143868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数据挖掘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0" y="1489858"/>
              <a:ext cx="563526" cy="143868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三个概念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0" y="4397878"/>
              <a:ext cx="563526" cy="107788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功能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0" y="5497029"/>
              <a:ext cx="563526" cy="136097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大数据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193800" y="2268609"/>
            <a:ext cx="7112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计算机数据处理工作的类型：</a:t>
            </a:r>
            <a:endParaRPr lang="en-US" altLang="zh-CN" sz="2400" dirty="0" smtClean="0"/>
          </a:p>
          <a:p>
            <a:endParaRPr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2102561" y="3101261"/>
            <a:ext cx="2647239" cy="112705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操作型处理</a:t>
            </a:r>
            <a:endParaRPr lang="zh-CN" altLang="en-US" sz="2000" dirty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188200" y="345994"/>
            <a:ext cx="2363302" cy="26745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数据管理技术的发展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肘形连接符 18"/>
          <p:cNvCxnSpPr>
            <a:stCxn id="21" idx="1"/>
            <a:endCxn id="18" idx="3"/>
          </p:cNvCxnSpPr>
          <p:nvPr/>
        </p:nvCxnSpPr>
        <p:spPr>
          <a:xfrm rot="10800000" flipV="1">
            <a:off x="9551502" y="172980"/>
            <a:ext cx="214140" cy="30673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23" idx="1"/>
            <a:endCxn id="18" idx="3"/>
          </p:cNvCxnSpPr>
          <p:nvPr/>
        </p:nvCxnSpPr>
        <p:spPr>
          <a:xfrm rot="10800000">
            <a:off x="9551502" y="479721"/>
            <a:ext cx="214140" cy="2611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9765642" y="34440"/>
            <a:ext cx="2312058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数据库技术发展概述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765642" y="367875"/>
            <a:ext cx="2312058" cy="22891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数据仓库与数据挖掘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9780014" y="664504"/>
            <a:ext cx="1962328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大数据管理技术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肘形连接符 27"/>
          <p:cNvCxnSpPr>
            <a:stCxn id="18" idx="3"/>
            <a:endCxn id="26" idx="1"/>
          </p:cNvCxnSpPr>
          <p:nvPr/>
        </p:nvCxnSpPr>
        <p:spPr>
          <a:xfrm>
            <a:off x="9551502" y="479720"/>
            <a:ext cx="228512" cy="323325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76115" y="174153"/>
            <a:ext cx="2847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8.2.0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数据仓库与数据挖掘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9010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1253431" y="1725954"/>
            <a:ext cx="4554500" cy="870377"/>
          </a:xfrm>
          <a:custGeom>
            <a:avLst/>
            <a:gdLst>
              <a:gd name="connsiteX0" fmla="*/ 0 w 3501630"/>
              <a:gd name="connsiteY0" fmla="*/ 64870 h 648695"/>
              <a:gd name="connsiteX1" fmla="*/ 64870 w 3501630"/>
              <a:gd name="connsiteY1" fmla="*/ 0 h 648695"/>
              <a:gd name="connsiteX2" fmla="*/ 3436761 w 3501630"/>
              <a:gd name="connsiteY2" fmla="*/ 0 h 648695"/>
              <a:gd name="connsiteX3" fmla="*/ 3501631 w 3501630"/>
              <a:gd name="connsiteY3" fmla="*/ 64870 h 648695"/>
              <a:gd name="connsiteX4" fmla="*/ 3501630 w 3501630"/>
              <a:gd name="connsiteY4" fmla="*/ 583826 h 648695"/>
              <a:gd name="connsiteX5" fmla="*/ 3436760 w 3501630"/>
              <a:gd name="connsiteY5" fmla="*/ 648696 h 648695"/>
              <a:gd name="connsiteX6" fmla="*/ 64870 w 3501630"/>
              <a:gd name="connsiteY6" fmla="*/ 648695 h 648695"/>
              <a:gd name="connsiteX7" fmla="*/ 0 w 3501630"/>
              <a:gd name="connsiteY7" fmla="*/ 583825 h 648695"/>
              <a:gd name="connsiteX8" fmla="*/ 0 w 3501630"/>
              <a:gd name="connsiteY8" fmla="*/ 64870 h 648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01630" h="648695">
                <a:moveTo>
                  <a:pt x="0" y="64870"/>
                </a:moveTo>
                <a:cubicBezTo>
                  <a:pt x="0" y="29043"/>
                  <a:pt x="29043" y="0"/>
                  <a:pt x="64870" y="0"/>
                </a:cubicBezTo>
                <a:lnTo>
                  <a:pt x="3436761" y="0"/>
                </a:lnTo>
                <a:cubicBezTo>
                  <a:pt x="3472588" y="0"/>
                  <a:pt x="3501631" y="29043"/>
                  <a:pt x="3501631" y="64870"/>
                </a:cubicBezTo>
                <a:cubicBezTo>
                  <a:pt x="3501631" y="237855"/>
                  <a:pt x="3501630" y="410841"/>
                  <a:pt x="3501630" y="583826"/>
                </a:cubicBezTo>
                <a:cubicBezTo>
                  <a:pt x="3501630" y="619653"/>
                  <a:pt x="3472587" y="648696"/>
                  <a:pt x="3436760" y="648696"/>
                </a:cubicBezTo>
                <a:lnTo>
                  <a:pt x="64870" y="648695"/>
                </a:lnTo>
                <a:cubicBezTo>
                  <a:pt x="29043" y="648695"/>
                  <a:pt x="0" y="619652"/>
                  <a:pt x="0" y="583825"/>
                </a:cubicBezTo>
                <a:lnTo>
                  <a:pt x="0" y="64870"/>
                </a:lnTo>
                <a:close/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1700" tIns="31700" rIns="31700" bIns="31700" numCol="1" spcCol="1270" anchor="ctr" anchorCtr="0">
            <a:noAutofit/>
          </a:bodyPr>
          <a:lstStyle/>
          <a:p>
            <a:pPr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章  数据库系统概述</a:t>
            </a:r>
            <a:endParaRPr lang="zh-CN" altLang="en-US" sz="20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任意多边形 2"/>
          <p:cNvSpPr/>
          <p:nvPr/>
        </p:nvSpPr>
        <p:spPr>
          <a:xfrm>
            <a:off x="1253431" y="3777626"/>
            <a:ext cx="4554500" cy="870377"/>
          </a:xfrm>
          <a:custGeom>
            <a:avLst/>
            <a:gdLst>
              <a:gd name="connsiteX0" fmla="*/ 0 w 3501630"/>
              <a:gd name="connsiteY0" fmla="*/ 64870 h 648695"/>
              <a:gd name="connsiteX1" fmla="*/ 64870 w 3501630"/>
              <a:gd name="connsiteY1" fmla="*/ 0 h 648695"/>
              <a:gd name="connsiteX2" fmla="*/ 3436761 w 3501630"/>
              <a:gd name="connsiteY2" fmla="*/ 0 h 648695"/>
              <a:gd name="connsiteX3" fmla="*/ 3501631 w 3501630"/>
              <a:gd name="connsiteY3" fmla="*/ 64870 h 648695"/>
              <a:gd name="connsiteX4" fmla="*/ 3501630 w 3501630"/>
              <a:gd name="connsiteY4" fmla="*/ 583826 h 648695"/>
              <a:gd name="connsiteX5" fmla="*/ 3436760 w 3501630"/>
              <a:gd name="connsiteY5" fmla="*/ 648696 h 648695"/>
              <a:gd name="connsiteX6" fmla="*/ 64870 w 3501630"/>
              <a:gd name="connsiteY6" fmla="*/ 648695 h 648695"/>
              <a:gd name="connsiteX7" fmla="*/ 0 w 3501630"/>
              <a:gd name="connsiteY7" fmla="*/ 583825 h 648695"/>
              <a:gd name="connsiteX8" fmla="*/ 0 w 3501630"/>
              <a:gd name="connsiteY8" fmla="*/ 64870 h 648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01630" h="648695">
                <a:moveTo>
                  <a:pt x="0" y="64870"/>
                </a:moveTo>
                <a:cubicBezTo>
                  <a:pt x="0" y="29043"/>
                  <a:pt x="29043" y="0"/>
                  <a:pt x="64870" y="0"/>
                </a:cubicBezTo>
                <a:lnTo>
                  <a:pt x="3436761" y="0"/>
                </a:lnTo>
                <a:cubicBezTo>
                  <a:pt x="3472588" y="0"/>
                  <a:pt x="3501631" y="29043"/>
                  <a:pt x="3501631" y="64870"/>
                </a:cubicBezTo>
                <a:cubicBezTo>
                  <a:pt x="3501631" y="237855"/>
                  <a:pt x="3501630" y="410841"/>
                  <a:pt x="3501630" y="583826"/>
                </a:cubicBezTo>
                <a:cubicBezTo>
                  <a:pt x="3501630" y="619653"/>
                  <a:pt x="3472587" y="648696"/>
                  <a:pt x="3436760" y="648696"/>
                </a:cubicBezTo>
                <a:lnTo>
                  <a:pt x="64870" y="648695"/>
                </a:lnTo>
                <a:cubicBezTo>
                  <a:pt x="29043" y="648695"/>
                  <a:pt x="0" y="619652"/>
                  <a:pt x="0" y="583825"/>
                </a:cubicBezTo>
                <a:lnTo>
                  <a:pt x="0" y="64870"/>
                </a:lnTo>
                <a:close/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1700" tIns="31700" rIns="31700" bIns="31700" numCol="1" spcCol="1270" anchor="ctr" anchorCtr="0">
            <a:noAutofit/>
          </a:bodyPr>
          <a:lstStyle/>
          <a:p>
            <a:pPr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章  数据库设计</a:t>
            </a:r>
          </a:p>
        </p:txBody>
      </p:sp>
      <p:sp>
        <p:nvSpPr>
          <p:cNvPr id="5" name="任意多边形 4"/>
          <p:cNvSpPr/>
          <p:nvPr/>
        </p:nvSpPr>
        <p:spPr>
          <a:xfrm>
            <a:off x="1253431" y="2757562"/>
            <a:ext cx="4554500" cy="870377"/>
          </a:xfrm>
          <a:custGeom>
            <a:avLst/>
            <a:gdLst>
              <a:gd name="connsiteX0" fmla="*/ 0 w 3501630"/>
              <a:gd name="connsiteY0" fmla="*/ 64870 h 648695"/>
              <a:gd name="connsiteX1" fmla="*/ 64870 w 3501630"/>
              <a:gd name="connsiteY1" fmla="*/ 0 h 648695"/>
              <a:gd name="connsiteX2" fmla="*/ 3436761 w 3501630"/>
              <a:gd name="connsiteY2" fmla="*/ 0 h 648695"/>
              <a:gd name="connsiteX3" fmla="*/ 3501631 w 3501630"/>
              <a:gd name="connsiteY3" fmla="*/ 64870 h 648695"/>
              <a:gd name="connsiteX4" fmla="*/ 3501630 w 3501630"/>
              <a:gd name="connsiteY4" fmla="*/ 583826 h 648695"/>
              <a:gd name="connsiteX5" fmla="*/ 3436760 w 3501630"/>
              <a:gd name="connsiteY5" fmla="*/ 648696 h 648695"/>
              <a:gd name="connsiteX6" fmla="*/ 64870 w 3501630"/>
              <a:gd name="connsiteY6" fmla="*/ 648695 h 648695"/>
              <a:gd name="connsiteX7" fmla="*/ 0 w 3501630"/>
              <a:gd name="connsiteY7" fmla="*/ 583825 h 648695"/>
              <a:gd name="connsiteX8" fmla="*/ 0 w 3501630"/>
              <a:gd name="connsiteY8" fmla="*/ 64870 h 648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01630" h="648695">
                <a:moveTo>
                  <a:pt x="0" y="64870"/>
                </a:moveTo>
                <a:cubicBezTo>
                  <a:pt x="0" y="29043"/>
                  <a:pt x="29043" y="0"/>
                  <a:pt x="64870" y="0"/>
                </a:cubicBezTo>
                <a:lnTo>
                  <a:pt x="3436761" y="0"/>
                </a:lnTo>
                <a:cubicBezTo>
                  <a:pt x="3472588" y="0"/>
                  <a:pt x="3501631" y="29043"/>
                  <a:pt x="3501631" y="64870"/>
                </a:cubicBezTo>
                <a:cubicBezTo>
                  <a:pt x="3501631" y="237855"/>
                  <a:pt x="3501630" y="410841"/>
                  <a:pt x="3501630" y="583826"/>
                </a:cubicBezTo>
                <a:cubicBezTo>
                  <a:pt x="3501630" y="619653"/>
                  <a:pt x="3472587" y="648696"/>
                  <a:pt x="3436760" y="648696"/>
                </a:cubicBezTo>
                <a:lnTo>
                  <a:pt x="64870" y="648695"/>
                </a:lnTo>
                <a:cubicBezTo>
                  <a:pt x="29043" y="648695"/>
                  <a:pt x="0" y="619652"/>
                  <a:pt x="0" y="583825"/>
                </a:cubicBezTo>
                <a:lnTo>
                  <a:pt x="0" y="64870"/>
                </a:lnTo>
                <a:close/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1700" tIns="31700" rIns="31700" bIns="31700" numCol="1" spcCol="1270" anchor="ctr" anchorCtr="0">
            <a:noAutofit/>
          </a:bodyPr>
          <a:lstStyle/>
          <a:p>
            <a:pPr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章  关系数据库</a:t>
            </a:r>
            <a:endParaRPr lang="zh-CN" altLang="en-US" sz="20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1253431" y="4797689"/>
            <a:ext cx="4554500" cy="870377"/>
          </a:xfrm>
          <a:custGeom>
            <a:avLst/>
            <a:gdLst>
              <a:gd name="connsiteX0" fmla="*/ 0 w 3501630"/>
              <a:gd name="connsiteY0" fmla="*/ 64870 h 648695"/>
              <a:gd name="connsiteX1" fmla="*/ 64870 w 3501630"/>
              <a:gd name="connsiteY1" fmla="*/ 0 h 648695"/>
              <a:gd name="connsiteX2" fmla="*/ 3436761 w 3501630"/>
              <a:gd name="connsiteY2" fmla="*/ 0 h 648695"/>
              <a:gd name="connsiteX3" fmla="*/ 3501631 w 3501630"/>
              <a:gd name="connsiteY3" fmla="*/ 64870 h 648695"/>
              <a:gd name="connsiteX4" fmla="*/ 3501630 w 3501630"/>
              <a:gd name="connsiteY4" fmla="*/ 583826 h 648695"/>
              <a:gd name="connsiteX5" fmla="*/ 3436760 w 3501630"/>
              <a:gd name="connsiteY5" fmla="*/ 648696 h 648695"/>
              <a:gd name="connsiteX6" fmla="*/ 64870 w 3501630"/>
              <a:gd name="connsiteY6" fmla="*/ 648695 h 648695"/>
              <a:gd name="connsiteX7" fmla="*/ 0 w 3501630"/>
              <a:gd name="connsiteY7" fmla="*/ 583825 h 648695"/>
              <a:gd name="connsiteX8" fmla="*/ 0 w 3501630"/>
              <a:gd name="connsiteY8" fmla="*/ 64870 h 648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01630" h="648695">
                <a:moveTo>
                  <a:pt x="0" y="64870"/>
                </a:moveTo>
                <a:cubicBezTo>
                  <a:pt x="0" y="29043"/>
                  <a:pt x="29043" y="0"/>
                  <a:pt x="64870" y="0"/>
                </a:cubicBezTo>
                <a:lnTo>
                  <a:pt x="3436761" y="0"/>
                </a:lnTo>
                <a:cubicBezTo>
                  <a:pt x="3472588" y="0"/>
                  <a:pt x="3501631" y="29043"/>
                  <a:pt x="3501631" y="64870"/>
                </a:cubicBezTo>
                <a:cubicBezTo>
                  <a:pt x="3501631" y="237855"/>
                  <a:pt x="3501630" y="410841"/>
                  <a:pt x="3501630" y="583826"/>
                </a:cubicBezTo>
                <a:cubicBezTo>
                  <a:pt x="3501630" y="619653"/>
                  <a:pt x="3472587" y="648696"/>
                  <a:pt x="3436760" y="648696"/>
                </a:cubicBezTo>
                <a:lnTo>
                  <a:pt x="64870" y="648695"/>
                </a:lnTo>
                <a:cubicBezTo>
                  <a:pt x="29043" y="648695"/>
                  <a:pt x="0" y="619652"/>
                  <a:pt x="0" y="583825"/>
                </a:cubicBezTo>
                <a:lnTo>
                  <a:pt x="0" y="64870"/>
                </a:lnTo>
                <a:close/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1700" tIns="31700" rIns="31700" bIns="31700" numCol="1" spcCol="1270" anchor="ctr" anchorCtr="0">
            <a:noAutofit/>
          </a:bodyPr>
          <a:lstStyle/>
          <a:p>
            <a:pPr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章  </a:t>
            </a:r>
            <a:r>
              <a:rPr lang="en-US" altLang="zh-CN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SQL</a:t>
            </a:r>
            <a:r>
              <a:rPr lang="zh-CN" altLang="en-US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与关系数据库基本操作</a:t>
            </a:r>
            <a:endParaRPr lang="zh-CN" altLang="en-US" sz="20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674316" y="435018"/>
            <a:ext cx="2218344" cy="776425"/>
          </a:xfrm>
          <a:prstGeom prst="round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课程章节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任意多边形 14"/>
          <p:cNvSpPr/>
          <p:nvPr/>
        </p:nvSpPr>
        <p:spPr>
          <a:xfrm>
            <a:off x="6371235" y="1725954"/>
            <a:ext cx="4554500" cy="870377"/>
          </a:xfrm>
          <a:custGeom>
            <a:avLst/>
            <a:gdLst>
              <a:gd name="connsiteX0" fmla="*/ 0 w 3501630"/>
              <a:gd name="connsiteY0" fmla="*/ 64870 h 648695"/>
              <a:gd name="connsiteX1" fmla="*/ 64870 w 3501630"/>
              <a:gd name="connsiteY1" fmla="*/ 0 h 648695"/>
              <a:gd name="connsiteX2" fmla="*/ 3436761 w 3501630"/>
              <a:gd name="connsiteY2" fmla="*/ 0 h 648695"/>
              <a:gd name="connsiteX3" fmla="*/ 3501631 w 3501630"/>
              <a:gd name="connsiteY3" fmla="*/ 64870 h 648695"/>
              <a:gd name="connsiteX4" fmla="*/ 3501630 w 3501630"/>
              <a:gd name="connsiteY4" fmla="*/ 583826 h 648695"/>
              <a:gd name="connsiteX5" fmla="*/ 3436760 w 3501630"/>
              <a:gd name="connsiteY5" fmla="*/ 648696 h 648695"/>
              <a:gd name="connsiteX6" fmla="*/ 64870 w 3501630"/>
              <a:gd name="connsiteY6" fmla="*/ 648695 h 648695"/>
              <a:gd name="connsiteX7" fmla="*/ 0 w 3501630"/>
              <a:gd name="connsiteY7" fmla="*/ 583825 h 648695"/>
              <a:gd name="connsiteX8" fmla="*/ 0 w 3501630"/>
              <a:gd name="connsiteY8" fmla="*/ 64870 h 648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01630" h="648695">
                <a:moveTo>
                  <a:pt x="0" y="64870"/>
                </a:moveTo>
                <a:cubicBezTo>
                  <a:pt x="0" y="29043"/>
                  <a:pt x="29043" y="0"/>
                  <a:pt x="64870" y="0"/>
                </a:cubicBezTo>
                <a:lnTo>
                  <a:pt x="3436761" y="0"/>
                </a:lnTo>
                <a:cubicBezTo>
                  <a:pt x="3472588" y="0"/>
                  <a:pt x="3501631" y="29043"/>
                  <a:pt x="3501631" y="64870"/>
                </a:cubicBezTo>
                <a:cubicBezTo>
                  <a:pt x="3501631" y="237855"/>
                  <a:pt x="3501630" y="410841"/>
                  <a:pt x="3501630" y="583826"/>
                </a:cubicBezTo>
                <a:cubicBezTo>
                  <a:pt x="3501630" y="619653"/>
                  <a:pt x="3472587" y="648696"/>
                  <a:pt x="3436760" y="648696"/>
                </a:cubicBezTo>
                <a:lnTo>
                  <a:pt x="64870" y="648695"/>
                </a:lnTo>
                <a:cubicBezTo>
                  <a:pt x="29043" y="648695"/>
                  <a:pt x="0" y="619652"/>
                  <a:pt x="0" y="583825"/>
                </a:cubicBezTo>
                <a:lnTo>
                  <a:pt x="0" y="64870"/>
                </a:lnTo>
                <a:close/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1700" tIns="31700" rIns="31700" bIns="31700" numCol="1" spcCol="1270" anchor="ctr" anchorCtr="0">
            <a:noAutofit/>
          </a:bodyPr>
          <a:lstStyle/>
          <a:p>
            <a:pPr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章  数据库编程</a:t>
            </a:r>
            <a:endParaRPr lang="zh-CN" altLang="en-US" sz="20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任意多边形 16"/>
          <p:cNvSpPr/>
          <p:nvPr/>
        </p:nvSpPr>
        <p:spPr>
          <a:xfrm>
            <a:off x="6371235" y="3777626"/>
            <a:ext cx="4554500" cy="870377"/>
          </a:xfrm>
          <a:custGeom>
            <a:avLst/>
            <a:gdLst>
              <a:gd name="connsiteX0" fmla="*/ 0 w 3501630"/>
              <a:gd name="connsiteY0" fmla="*/ 64870 h 648695"/>
              <a:gd name="connsiteX1" fmla="*/ 64870 w 3501630"/>
              <a:gd name="connsiteY1" fmla="*/ 0 h 648695"/>
              <a:gd name="connsiteX2" fmla="*/ 3436761 w 3501630"/>
              <a:gd name="connsiteY2" fmla="*/ 0 h 648695"/>
              <a:gd name="connsiteX3" fmla="*/ 3501631 w 3501630"/>
              <a:gd name="connsiteY3" fmla="*/ 64870 h 648695"/>
              <a:gd name="connsiteX4" fmla="*/ 3501630 w 3501630"/>
              <a:gd name="connsiteY4" fmla="*/ 583826 h 648695"/>
              <a:gd name="connsiteX5" fmla="*/ 3436760 w 3501630"/>
              <a:gd name="connsiteY5" fmla="*/ 648696 h 648695"/>
              <a:gd name="connsiteX6" fmla="*/ 64870 w 3501630"/>
              <a:gd name="connsiteY6" fmla="*/ 648695 h 648695"/>
              <a:gd name="connsiteX7" fmla="*/ 0 w 3501630"/>
              <a:gd name="connsiteY7" fmla="*/ 583825 h 648695"/>
              <a:gd name="connsiteX8" fmla="*/ 0 w 3501630"/>
              <a:gd name="connsiteY8" fmla="*/ 64870 h 648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01630" h="648695">
                <a:moveTo>
                  <a:pt x="0" y="64870"/>
                </a:moveTo>
                <a:cubicBezTo>
                  <a:pt x="0" y="29043"/>
                  <a:pt x="29043" y="0"/>
                  <a:pt x="64870" y="0"/>
                </a:cubicBezTo>
                <a:lnTo>
                  <a:pt x="3436761" y="0"/>
                </a:lnTo>
                <a:cubicBezTo>
                  <a:pt x="3472588" y="0"/>
                  <a:pt x="3501631" y="29043"/>
                  <a:pt x="3501631" y="64870"/>
                </a:cubicBezTo>
                <a:cubicBezTo>
                  <a:pt x="3501631" y="237855"/>
                  <a:pt x="3501630" y="410841"/>
                  <a:pt x="3501630" y="583826"/>
                </a:cubicBezTo>
                <a:cubicBezTo>
                  <a:pt x="3501630" y="619653"/>
                  <a:pt x="3472587" y="648696"/>
                  <a:pt x="3436760" y="648696"/>
                </a:cubicBezTo>
                <a:lnTo>
                  <a:pt x="64870" y="648695"/>
                </a:lnTo>
                <a:cubicBezTo>
                  <a:pt x="29043" y="648695"/>
                  <a:pt x="0" y="619652"/>
                  <a:pt x="0" y="583825"/>
                </a:cubicBezTo>
                <a:lnTo>
                  <a:pt x="0" y="64870"/>
                </a:lnTo>
                <a:close/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1700" tIns="31700" rIns="31700" bIns="31700" numCol="1" spcCol="1270" anchor="ctr" anchorCtr="0">
            <a:noAutofit/>
          </a:bodyPr>
          <a:lstStyle/>
          <a:p>
            <a:pPr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lang="zh-CN" altLang="en-US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章  数据库应用设计与开发实例</a:t>
            </a:r>
          </a:p>
        </p:txBody>
      </p:sp>
      <p:sp>
        <p:nvSpPr>
          <p:cNvPr id="18" name="任意多边形 17"/>
          <p:cNvSpPr/>
          <p:nvPr/>
        </p:nvSpPr>
        <p:spPr>
          <a:xfrm>
            <a:off x="6371235" y="2757562"/>
            <a:ext cx="4554500" cy="870377"/>
          </a:xfrm>
          <a:custGeom>
            <a:avLst/>
            <a:gdLst>
              <a:gd name="connsiteX0" fmla="*/ 0 w 3501630"/>
              <a:gd name="connsiteY0" fmla="*/ 64870 h 648695"/>
              <a:gd name="connsiteX1" fmla="*/ 64870 w 3501630"/>
              <a:gd name="connsiteY1" fmla="*/ 0 h 648695"/>
              <a:gd name="connsiteX2" fmla="*/ 3436761 w 3501630"/>
              <a:gd name="connsiteY2" fmla="*/ 0 h 648695"/>
              <a:gd name="connsiteX3" fmla="*/ 3501631 w 3501630"/>
              <a:gd name="connsiteY3" fmla="*/ 64870 h 648695"/>
              <a:gd name="connsiteX4" fmla="*/ 3501630 w 3501630"/>
              <a:gd name="connsiteY4" fmla="*/ 583826 h 648695"/>
              <a:gd name="connsiteX5" fmla="*/ 3436760 w 3501630"/>
              <a:gd name="connsiteY5" fmla="*/ 648696 h 648695"/>
              <a:gd name="connsiteX6" fmla="*/ 64870 w 3501630"/>
              <a:gd name="connsiteY6" fmla="*/ 648695 h 648695"/>
              <a:gd name="connsiteX7" fmla="*/ 0 w 3501630"/>
              <a:gd name="connsiteY7" fmla="*/ 583825 h 648695"/>
              <a:gd name="connsiteX8" fmla="*/ 0 w 3501630"/>
              <a:gd name="connsiteY8" fmla="*/ 64870 h 648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01630" h="648695">
                <a:moveTo>
                  <a:pt x="0" y="64870"/>
                </a:moveTo>
                <a:cubicBezTo>
                  <a:pt x="0" y="29043"/>
                  <a:pt x="29043" y="0"/>
                  <a:pt x="64870" y="0"/>
                </a:cubicBezTo>
                <a:lnTo>
                  <a:pt x="3436761" y="0"/>
                </a:lnTo>
                <a:cubicBezTo>
                  <a:pt x="3472588" y="0"/>
                  <a:pt x="3501631" y="29043"/>
                  <a:pt x="3501631" y="64870"/>
                </a:cubicBezTo>
                <a:cubicBezTo>
                  <a:pt x="3501631" y="237855"/>
                  <a:pt x="3501630" y="410841"/>
                  <a:pt x="3501630" y="583826"/>
                </a:cubicBezTo>
                <a:cubicBezTo>
                  <a:pt x="3501630" y="619653"/>
                  <a:pt x="3472587" y="648696"/>
                  <a:pt x="3436760" y="648696"/>
                </a:cubicBezTo>
                <a:lnTo>
                  <a:pt x="64870" y="648695"/>
                </a:lnTo>
                <a:cubicBezTo>
                  <a:pt x="29043" y="648695"/>
                  <a:pt x="0" y="619652"/>
                  <a:pt x="0" y="583825"/>
                </a:cubicBezTo>
                <a:lnTo>
                  <a:pt x="0" y="64870"/>
                </a:lnTo>
                <a:close/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1700" tIns="31700" rIns="31700" bIns="31700" numCol="1" spcCol="1270" anchor="ctr" anchorCtr="0">
            <a:noAutofit/>
          </a:bodyPr>
          <a:lstStyle/>
          <a:p>
            <a:pPr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章  数据库安全与保护</a:t>
            </a:r>
            <a:endParaRPr lang="zh-CN" altLang="en-US" sz="20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" name="任意多边形 18"/>
          <p:cNvSpPr/>
          <p:nvPr/>
        </p:nvSpPr>
        <p:spPr>
          <a:xfrm>
            <a:off x="6371235" y="4797689"/>
            <a:ext cx="4554500" cy="870377"/>
          </a:xfrm>
          <a:custGeom>
            <a:avLst/>
            <a:gdLst>
              <a:gd name="connsiteX0" fmla="*/ 0 w 3501630"/>
              <a:gd name="connsiteY0" fmla="*/ 64870 h 648695"/>
              <a:gd name="connsiteX1" fmla="*/ 64870 w 3501630"/>
              <a:gd name="connsiteY1" fmla="*/ 0 h 648695"/>
              <a:gd name="connsiteX2" fmla="*/ 3436761 w 3501630"/>
              <a:gd name="connsiteY2" fmla="*/ 0 h 648695"/>
              <a:gd name="connsiteX3" fmla="*/ 3501631 w 3501630"/>
              <a:gd name="connsiteY3" fmla="*/ 64870 h 648695"/>
              <a:gd name="connsiteX4" fmla="*/ 3501630 w 3501630"/>
              <a:gd name="connsiteY4" fmla="*/ 583826 h 648695"/>
              <a:gd name="connsiteX5" fmla="*/ 3436760 w 3501630"/>
              <a:gd name="connsiteY5" fmla="*/ 648696 h 648695"/>
              <a:gd name="connsiteX6" fmla="*/ 64870 w 3501630"/>
              <a:gd name="connsiteY6" fmla="*/ 648695 h 648695"/>
              <a:gd name="connsiteX7" fmla="*/ 0 w 3501630"/>
              <a:gd name="connsiteY7" fmla="*/ 583825 h 648695"/>
              <a:gd name="connsiteX8" fmla="*/ 0 w 3501630"/>
              <a:gd name="connsiteY8" fmla="*/ 64870 h 648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01630" h="648695">
                <a:moveTo>
                  <a:pt x="0" y="64870"/>
                </a:moveTo>
                <a:cubicBezTo>
                  <a:pt x="0" y="29043"/>
                  <a:pt x="29043" y="0"/>
                  <a:pt x="64870" y="0"/>
                </a:cubicBezTo>
                <a:lnTo>
                  <a:pt x="3436761" y="0"/>
                </a:lnTo>
                <a:cubicBezTo>
                  <a:pt x="3472588" y="0"/>
                  <a:pt x="3501631" y="29043"/>
                  <a:pt x="3501631" y="64870"/>
                </a:cubicBezTo>
                <a:cubicBezTo>
                  <a:pt x="3501631" y="237855"/>
                  <a:pt x="3501630" y="410841"/>
                  <a:pt x="3501630" y="583826"/>
                </a:cubicBezTo>
                <a:cubicBezTo>
                  <a:pt x="3501630" y="619653"/>
                  <a:pt x="3472587" y="648696"/>
                  <a:pt x="3436760" y="648696"/>
                </a:cubicBezTo>
                <a:lnTo>
                  <a:pt x="64870" y="648695"/>
                </a:lnTo>
                <a:cubicBezTo>
                  <a:pt x="29043" y="648695"/>
                  <a:pt x="0" y="619652"/>
                  <a:pt x="0" y="583825"/>
                </a:cubicBezTo>
                <a:lnTo>
                  <a:pt x="0" y="64870"/>
                </a:lnTo>
                <a:close/>
              </a:path>
            </a:pathLst>
          </a:custGeom>
          <a:noFill/>
          <a:ln w="19050">
            <a:solidFill>
              <a:srgbClr val="C0000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1700" tIns="31700" rIns="31700" bIns="31700" numCol="1" spcCol="1270" anchor="ctr" anchorCtr="0">
            <a:noAutofit/>
          </a:bodyPr>
          <a:lstStyle/>
          <a:p>
            <a:pPr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lang="zh-CN" altLang="en-US" sz="20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章  数据管理技术的发展</a:t>
            </a:r>
            <a:endParaRPr lang="zh-CN" altLang="en-US" sz="20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8.2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数据仓库与数据挖掘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数据仓库及其特征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（选择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、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填空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0" y="0"/>
            <a:ext cx="563526" cy="6858000"/>
            <a:chOff x="0" y="0"/>
            <a:chExt cx="563526" cy="6858000"/>
          </a:xfrm>
        </p:grpSpPr>
        <p:sp>
          <p:nvSpPr>
            <p:cNvPr id="13" name="矩形 12"/>
            <p:cNvSpPr/>
            <p:nvPr/>
          </p:nvSpPr>
          <p:spPr>
            <a:xfrm>
              <a:off x="0" y="0"/>
              <a:ext cx="563526" cy="146597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数据仓库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0" y="2941940"/>
              <a:ext cx="563526" cy="143868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数据挖掘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0" y="1489858"/>
              <a:ext cx="563526" cy="143868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三个概念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0" y="4397878"/>
              <a:ext cx="563526" cy="107788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功能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0" y="5497029"/>
              <a:ext cx="563526" cy="136097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大数据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193800" y="2268609"/>
            <a:ext cx="7112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计算机数据处理工作的类型：</a:t>
            </a:r>
            <a:endParaRPr lang="en-US" altLang="zh-CN" sz="2400" dirty="0" smtClean="0"/>
          </a:p>
          <a:p>
            <a:endParaRPr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2102561" y="3101261"/>
            <a:ext cx="2647239" cy="112705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操作型处理</a:t>
            </a:r>
            <a:endParaRPr lang="zh-CN" altLang="en-US" sz="2000" dirty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780390" y="4567488"/>
            <a:ext cx="41251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也称为联机事务处理（</a:t>
            </a:r>
            <a:r>
              <a:rPr lang="en-US" altLang="zh-CN" dirty="0" smtClean="0"/>
              <a:t>OLTP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针对具体业务在数据库联机的日常操作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7188200" y="345994"/>
            <a:ext cx="2363302" cy="26745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数据管理技术的发展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肘形连接符 18"/>
          <p:cNvCxnSpPr>
            <a:stCxn id="21" idx="1"/>
            <a:endCxn id="18" idx="3"/>
          </p:cNvCxnSpPr>
          <p:nvPr/>
        </p:nvCxnSpPr>
        <p:spPr>
          <a:xfrm rot="10800000" flipV="1">
            <a:off x="9551502" y="172980"/>
            <a:ext cx="214140" cy="30673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23" idx="1"/>
            <a:endCxn id="18" idx="3"/>
          </p:cNvCxnSpPr>
          <p:nvPr/>
        </p:nvCxnSpPr>
        <p:spPr>
          <a:xfrm rot="10800000">
            <a:off x="9551502" y="479721"/>
            <a:ext cx="214140" cy="2611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9765642" y="34440"/>
            <a:ext cx="2312058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数据库技术发展概述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765642" y="367875"/>
            <a:ext cx="2312058" cy="22891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数据仓库与数据挖掘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9780014" y="664504"/>
            <a:ext cx="1962328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大数据管理技术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肘形连接符 27"/>
          <p:cNvCxnSpPr>
            <a:stCxn id="18" idx="3"/>
            <a:endCxn id="26" idx="1"/>
          </p:cNvCxnSpPr>
          <p:nvPr/>
        </p:nvCxnSpPr>
        <p:spPr>
          <a:xfrm>
            <a:off x="9551502" y="479720"/>
            <a:ext cx="228512" cy="323325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76115" y="174153"/>
            <a:ext cx="2847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8.2.0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数据仓库与数据挖掘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9010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8.2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数据仓库与数据挖掘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数据仓库及其特征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（选择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、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填空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0" y="0"/>
            <a:ext cx="563526" cy="6858000"/>
            <a:chOff x="0" y="0"/>
            <a:chExt cx="563526" cy="6858000"/>
          </a:xfrm>
        </p:grpSpPr>
        <p:sp>
          <p:nvSpPr>
            <p:cNvPr id="13" name="矩形 12"/>
            <p:cNvSpPr/>
            <p:nvPr/>
          </p:nvSpPr>
          <p:spPr>
            <a:xfrm>
              <a:off x="0" y="0"/>
              <a:ext cx="563526" cy="146597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数据仓库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0" y="2941940"/>
              <a:ext cx="563526" cy="143868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数据挖掘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0" y="1489858"/>
              <a:ext cx="563526" cy="143868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三个概念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0" y="4397878"/>
              <a:ext cx="563526" cy="107788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功能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0" y="5497029"/>
              <a:ext cx="563526" cy="136097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大数据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193800" y="2268609"/>
            <a:ext cx="7112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计算机数据处理工作的类型：</a:t>
            </a:r>
            <a:endParaRPr lang="en-US" altLang="zh-CN" sz="2400" dirty="0" smtClean="0"/>
          </a:p>
          <a:p>
            <a:endParaRPr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2102561" y="3101261"/>
            <a:ext cx="2647239" cy="112705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操作型处理</a:t>
            </a:r>
            <a:endParaRPr lang="zh-CN" altLang="en-US" sz="2000" dirty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780390" y="4567488"/>
            <a:ext cx="41251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也称为联机事务处理（</a:t>
            </a:r>
            <a:r>
              <a:rPr lang="en-US" altLang="zh-CN" dirty="0" smtClean="0"/>
              <a:t>OLTP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针对具体业务在数据库联机的日常操作</a:t>
            </a:r>
            <a:endParaRPr lang="zh-CN" altLang="en-US" dirty="0"/>
          </a:p>
        </p:txBody>
      </p:sp>
      <p:sp>
        <p:nvSpPr>
          <p:cNvPr id="25" name="圆角矩形 24"/>
          <p:cNvSpPr/>
          <p:nvPr/>
        </p:nvSpPr>
        <p:spPr>
          <a:xfrm>
            <a:off x="7124699" y="3101261"/>
            <a:ext cx="2647239" cy="112705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分析</a:t>
            </a:r>
            <a:r>
              <a:rPr lang="zh-CN" altLang="en-US" sz="2000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型处理</a:t>
            </a:r>
            <a:endParaRPr lang="zh-CN" altLang="en-US" sz="2000" dirty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188200" y="345994"/>
            <a:ext cx="2363302" cy="26745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数据管理技术的发展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肘形连接符 18"/>
          <p:cNvCxnSpPr>
            <a:stCxn id="21" idx="1"/>
            <a:endCxn id="18" idx="3"/>
          </p:cNvCxnSpPr>
          <p:nvPr/>
        </p:nvCxnSpPr>
        <p:spPr>
          <a:xfrm rot="10800000" flipV="1">
            <a:off x="9551502" y="172980"/>
            <a:ext cx="214140" cy="30673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23" idx="1"/>
            <a:endCxn id="18" idx="3"/>
          </p:cNvCxnSpPr>
          <p:nvPr/>
        </p:nvCxnSpPr>
        <p:spPr>
          <a:xfrm rot="10800000">
            <a:off x="9551502" y="479721"/>
            <a:ext cx="214140" cy="2611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9765642" y="34440"/>
            <a:ext cx="2312058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数据库技术发展概述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765642" y="367875"/>
            <a:ext cx="2312058" cy="22891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数据仓库与数据挖掘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9780014" y="664504"/>
            <a:ext cx="1962328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大数据管理技术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肘形连接符 27"/>
          <p:cNvCxnSpPr>
            <a:stCxn id="18" idx="3"/>
            <a:endCxn id="26" idx="1"/>
          </p:cNvCxnSpPr>
          <p:nvPr/>
        </p:nvCxnSpPr>
        <p:spPr>
          <a:xfrm>
            <a:off x="9551502" y="479720"/>
            <a:ext cx="228512" cy="323325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76115" y="174153"/>
            <a:ext cx="2847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8.2.0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数据仓库与数据挖掘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9010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8.2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数据仓库与数据挖掘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数据仓库及其特征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（选择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、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填空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0" y="0"/>
            <a:ext cx="563526" cy="6858000"/>
            <a:chOff x="0" y="0"/>
            <a:chExt cx="563526" cy="6858000"/>
          </a:xfrm>
        </p:grpSpPr>
        <p:sp>
          <p:nvSpPr>
            <p:cNvPr id="13" name="矩形 12"/>
            <p:cNvSpPr/>
            <p:nvPr/>
          </p:nvSpPr>
          <p:spPr>
            <a:xfrm>
              <a:off x="0" y="0"/>
              <a:ext cx="563526" cy="146597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数据仓库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0" y="2941940"/>
              <a:ext cx="563526" cy="143868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数据挖掘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0" y="1489858"/>
              <a:ext cx="563526" cy="143868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三个概念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0" y="4397878"/>
              <a:ext cx="563526" cy="107788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功能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0" y="5497029"/>
              <a:ext cx="563526" cy="136097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大数据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193800" y="2268609"/>
            <a:ext cx="7112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计算机数据处理工作的类型：</a:t>
            </a:r>
            <a:endParaRPr lang="en-US" altLang="zh-CN" sz="2400" dirty="0" smtClean="0"/>
          </a:p>
          <a:p>
            <a:endParaRPr lang="zh-CN" altLang="en-US" dirty="0"/>
          </a:p>
        </p:txBody>
      </p:sp>
      <p:sp>
        <p:nvSpPr>
          <p:cNvPr id="22" name="圆角矩形 21"/>
          <p:cNvSpPr/>
          <p:nvPr/>
        </p:nvSpPr>
        <p:spPr>
          <a:xfrm>
            <a:off x="2102561" y="3101261"/>
            <a:ext cx="2647239" cy="112705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操作型处理</a:t>
            </a:r>
            <a:endParaRPr lang="zh-CN" altLang="en-US" sz="2000" dirty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780390" y="4567488"/>
            <a:ext cx="41251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也称为联机事务处理（</a:t>
            </a:r>
            <a:r>
              <a:rPr lang="en-US" altLang="zh-CN" dirty="0" smtClean="0"/>
              <a:t>OLTP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针对具体业务在数据库联机的日常操作</a:t>
            </a:r>
            <a:endParaRPr lang="zh-CN" altLang="en-US" dirty="0"/>
          </a:p>
        </p:txBody>
      </p:sp>
      <p:sp>
        <p:nvSpPr>
          <p:cNvPr id="25" name="圆角矩形 24"/>
          <p:cNvSpPr/>
          <p:nvPr/>
        </p:nvSpPr>
        <p:spPr>
          <a:xfrm>
            <a:off x="7124699" y="3101261"/>
            <a:ext cx="2647239" cy="112705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分析</a:t>
            </a:r>
            <a:r>
              <a:rPr lang="zh-CN" altLang="en-US" sz="2000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型处理</a:t>
            </a:r>
            <a:endParaRPr lang="zh-CN" altLang="en-US" sz="2000" dirty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994168" y="4567488"/>
            <a:ext cx="47660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也称为联机分析处理（</a:t>
            </a:r>
            <a:r>
              <a:rPr lang="en-US" altLang="zh-CN" dirty="0" smtClean="0"/>
              <a:t>OLAP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通常是对海量的历史数据查询和分析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7188200" y="345994"/>
            <a:ext cx="2363302" cy="26745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数据管理技术的发展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肘形连接符 18"/>
          <p:cNvCxnSpPr>
            <a:stCxn id="21" idx="1"/>
            <a:endCxn id="18" idx="3"/>
          </p:cNvCxnSpPr>
          <p:nvPr/>
        </p:nvCxnSpPr>
        <p:spPr>
          <a:xfrm rot="10800000" flipV="1">
            <a:off x="9551502" y="172980"/>
            <a:ext cx="214140" cy="30673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23" idx="1"/>
            <a:endCxn id="18" idx="3"/>
          </p:cNvCxnSpPr>
          <p:nvPr/>
        </p:nvCxnSpPr>
        <p:spPr>
          <a:xfrm rot="10800000">
            <a:off x="9551502" y="479721"/>
            <a:ext cx="214140" cy="2611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9765642" y="34440"/>
            <a:ext cx="2312058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数据库技术发展概述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765642" y="367875"/>
            <a:ext cx="2312058" cy="22891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数据仓库与数据挖掘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9780014" y="664504"/>
            <a:ext cx="1962328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大数据管理技术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肘形连接符 27"/>
          <p:cNvCxnSpPr>
            <a:stCxn id="18" idx="3"/>
            <a:endCxn id="26" idx="1"/>
          </p:cNvCxnSpPr>
          <p:nvPr/>
        </p:nvCxnSpPr>
        <p:spPr>
          <a:xfrm>
            <a:off x="9551502" y="479720"/>
            <a:ext cx="228512" cy="323325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76115" y="174153"/>
            <a:ext cx="2847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8.2.0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数据仓库与数据挖掘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9010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8.2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数据仓库与数据挖掘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数据仓库及其特征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（选择、填空）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232835" y="2700670"/>
            <a:ext cx="2647239" cy="112705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传统的数据库技术</a:t>
            </a:r>
            <a:endParaRPr lang="zh-CN" altLang="en-US" sz="2000" dirty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6000305" y="2700669"/>
            <a:ext cx="2647239" cy="112705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数据仓库</a:t>
            </a:r>
            <a:endParaRPr lang="zh-CN" altLang="en-US" sz="2000" dirty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96267" y="2998381"/>
            <a:ext cx="9040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VS</a:t>
            </a:r>
            <a:endParaRPr lang="zh-CN" altLang="en-US" sz="32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0" y="0"/>
            <a:ext cx="563526" cy="6858000"/>
            <a:chOff x="0" y="0"/>
            <a:chExt cx="563526" cy="6858000"/>
          </a:xfrm>
        </p:grpSpPr>
        <p:sp>
          <p:nvSpPr>
            <p:cNvPr id="13" name="矩形 12"/>
            <p:cNvSpPr/>
            <p:nvPr/>
          </p:nvSpPr>
          <p:spPr>
            <a:xfrm>
              <a:off x="0" y="0"/>
              <a:ext cx="563526" cy="146597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数据仓库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0" y="2941940"/>
              <a:ext cx="563526" cy="143868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数据挖掘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0" y="1489858"/>
              <a:ext cx="563526" cy="143868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三个概念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0" y="4397878"/>
              <a:ext cx="563526" cy="107788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功能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0" y="5497029"/>
              <a:ext cx="563526" cy="136097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大数据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8" name="矩形 17"/>
          <p:cNvSpPr/>
          <p:nvPr/>
        </p:nvSpPr>
        <p:spPr>
          <a:xfrm>
            <a:off x="7188200" y="345994"/>
            <a:ext cx="2363302" cy="26745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数据管理技术的发展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肘形连接符 18"/>
          <p:cNvCxnSpPr>
            <a:stCxn id="21" idx="1"/>
            <a:endCxn id="18" idx="3"/>
          </p:cNvCxnSpPr>
          <p:nvPr/>
        </p:nvCxnSpPr>
        <p:spPr>
          <a:xfrm rot="10800000" flipV="1">
            <a:off x="9551502" y="172980"/>
            <a:ext cx="214140" cy="30673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22" idx="1"/>
            <a:endCxn id="18" idx="3"/>
          </p:cNvCxnSpPr>
          <p:nvPr/>
        </p:nvCxnSpPr>
        <p:spPr>
          <a:xfrm rot="10800000">
            <a:off x="9551502" y="479721"/>
            <a:ext cx="214140" cy="2611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9765642" y="34440"/>
            <a:ext cx="2312058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数据库技术发展概述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765642" y="367875"/>
            <a:ext cx="2312058" cy="22891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数据仓库与数据挖掘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780014" y="664504"/>
            <a:ext cx="1962328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大数据管理技术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4" name="肘形连接符 23"/>
          <p:cNvCxnSpPr>
            <a:stCxn id="18" idx="3"/>
            <a:endCxn id="23" idx="1"/>
          </p:cNvCxnSpPr>
          <p:nvPr/>
        </p:nvCxnSpPr>
        <p:spPr>
          <a:xfrm>
            <a:off x="9551502" y="479720"/>
            <a:ext cx="228512" cy="323325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76115" y="174153"/>
            <a:ext cx="3308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8.2.1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一、从数据库到数据仓库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355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8.2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数据仓库与数据挖掘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数据仓库及其特征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（选择、填空）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232835" y="2700670"/>
            <a:ext cx="2647239" cy="112705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传统的数据库技术</a:t>
            </a:r>
            <a:endParaRPr lang="zh-CN" altLang="en-US" sz="2000" dirty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6000305" y="2700669"/>
            <a:ext cx="2647239" cy="112705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数据仓库</a:t>
            </a:r>
            <a:endParaRPr lang="zh-CN" altLang="en-US" sz="2000" dirty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7" name="下箭头 6"/>
          <p:cNvSpPr/>
          <p:nvPr/>
        </p:nvSpPr>
        <p:spPr>
          <a:xfrm>
            <a:off x="3285324" y="4019108"/>
            <a:ext cx="542260" cy="754911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679134" y="4912234"/>
            <a:ext cx="2466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操作型处理</a:t>
            </a:r>
            <a:endParaRPr lang="zh-CN" altLang="en-US" sz="24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96267" y="2998381"/>
            <a:ext cx="9040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VS</a:t>
            </a:r>
            <a:endParaRPr lang="zh-CN" altLang="en-US" sz="32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0" y="0"/>
            <a:ext cx="563526" cy="6858000"/>
            <a:chOff x="0" y="0"/>
            <a:chExt cx="563526" cy="6858000"/>
          </a:xfrm>
        </p:grpSpPr>
        <p:sp>
          <p:nvSpPr>
            <p:cNvPr id="13" name="矩形 12"/>
            <p:cNvSpPr/>
            <p:nvPr/>
          </p:nvSpPr>
          <p:spPr>
            <a:xfrm>
              <a:off x="0" y="0"/>
              <a:ext cx="563526" cy="146597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数据仓库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0" y="2941940"/>
              <a:ext cx="563526" cy="143868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数据挖掘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0" y="1489858"/>
              <a:ext cx="563526" cy="143868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三个概念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0" y="4397878"/>
              <a:ext cx="563526" cy="107788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功能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0" y="5497029"/>
              <a:ext cx="563526" cy="136097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大数据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8" name="矩形 17"/>
          <p:cNvSpPr/>
          <p:nvPr/>
        </p:nvSpPr>
        <p:spPr>
          <a:xfrm>
            <a:off x="7188200" y="345994"/>
            <a:ext cx="2363302" cy="26745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数据管理技术的发展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肘形连接符 18"/>
          <p:cNvCxnSpPr>
            <a:stCxn id="21" idx="1"/>
            <a:endCxn id="18" idx="3"/>
          </p:cNvCxnSpPr>
          <p:nvPr/>
        </p:nvCxnSpPr>
        <p:spPr>
          <a:xfrm rot="10800000" flipV="1">
            <a:off x="9551502" y="172980"/>
            <a:ext cx="214140" cy="30673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22" idx="1"/>
            <a:endCxn id="18" idx="3"/>
          </p:cNvCxnSpPr>
          <p:nvPr/>
        </p:nvCxnSpPr>
        <p:spPr>
          <a:xfrm rot="10800000">
            <a:off x="9551502" y="479721"/>
            <a:ext cx="214140" cy="2611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9765642" y="34440"/>
            <a:ext cx="2312058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数据库技术发展概述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765642" y="367875"/>
            <a:ext cx="2312058" cy="22891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数据仓库与数据挖掘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780014" y="664504"/>
            <a:ext cx="1962328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大数据管理技术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4" name="肘形连接符 23"/>
          <p:cNvCxnSpPr>
            <a:stCxn id="18" idx="3"/>
            <a:endCxn id="23" idx="1"/>
          </p:cNvCxnSpPr>
          <p:nvPr/>
        </p:nvCxnSpPr>
        <p:spPr>
          <a:xfrm>
            <a:off x="9551502" y="479720"/>
            <a:ext cx="228512" cy="323325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76115" y="174153"/>
            <a:ext cx="3308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8.2.1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一、从数据库到数据仓库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938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8.2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数据仓库与数据挖掘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数据仓库及其特征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（选择、填空）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232835" y="2700670"/>
            <a:ext cx="2647239" cy="112705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传统的数据库技术</a:t>
            </a:r>
            <a:endParaRPr lang="zh-CN" altLang="en-US" sz="2000" dirty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6000305" y="2700669"/>
            <a:ext cx="2647239" cy="112705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数据仓库</a:t>
            </a:r>
            <a:endParaRPr lang="zh-CN" altLang="en-US" sz="2000" dirty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7" name="下箭头 6"/>
          <p:cNvSpPr/>
          <p:nvPr/>
        </p:nvSpPr>
        <p:spPr>
          <a:xfrm>
            <a:off x="3285324" y="4019108"/>
            <a:ext cx="542260" cy="754911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679134" y="4912234"/>
            <a:ext cx="2466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操作型处理</a:t>
            </a:r>
            <a:endParaRPr lang="zh-CN" altLang="en-US" sz="24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9" name="下箭头 8"/>
          <p:cNvSpPr/>
          <p:nvPr/>
        </p:nvSpPr>
        <p:spPr>
          <a:xfrm>
            <a:off x="7169752" y="4019108"/>
            <a:ext cx="542260" cy="754911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563562" y="4912234"/>
            <a:ext cx="2466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分析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型处理</a:t>
            </a:r>
            <a:endParaRPr lang="zh-CN" altLang="en-US" sz="24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96267" y="2998381"/>
            <a:ext cx="9040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VS</a:t>
            </a:r>
            <a:endParaRPr lang="zh-CN" altLang="en-US" sz="32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0" y="0"/>
            <a:ext cx="563526" cy="6858000"/>
            <a:chOff x="0" y="0"/>
            <a:chExt cx="563526" cy="6858000"/>
          </a:xfrm>
        </p:grpSpPr>
        <p:sp>
          <p:nvSpPr>
            <p:cNvPr id="13" name="矩形 12"/>
            <p:cNvSpPr/>
            <p:nvPr/>
          </p:nvSpPr>
          <p:spPr>
            <a:xfrm>
              <a:off x="0" y="0"/>
              <a:ext cx="563526" cy="146597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数据仓库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0" y="2941940"/>
              <a:ext cx="563526" cy="143868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数据挖掘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0" y="1489858"/>
              <a:ext cx="563526" cy="143868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三个概念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0" y="4397878"/>
              <a:ext cx="563526" cy="107788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功能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0" y="5497029"/>
              <a:ext cx="563526" cy="136097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大数据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8" name="矩形 17"/>
          <p:cNvSpPr/>
          <p:nvPr/>
        </p:nvSpPr>
        <p:spPr>
          <a:xfrm>
            <a:off x="7188200" y="345994"/>
            <a:ext cx="2363302" cy="26745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数据管理技术的发展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肘形连接符 18"/>
          <p:cNvCxnSpPr>
            <a:stCxn id="21" idx="1"/>
            <a:endCxn id="18" idx="3"/>
          </p:cNvCxnSpPr>
          <p:nvPr/>
        </p:nvCxnSpPr>
        <p:spPr>
          <a:xfrm rot="10800000" flipV="1">
            <a:off x="9551502" y="172980"/>
            <a:ext cx="214140" cy="30673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22" idx="1"/>
            <a:endCxn id="18" idx="3"/>
          </p:cNvCxnSpPr>
          <p:nvPr/>
        </p:nvCxnSpPr>
        <p:spPr>
          <a:xfrm rot="10800000">
            <a:off x="9551502" y="479721"/>
            <a:ext cx="214140" cy="2611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9765642" y="34440"/>
            <a:ext cx="2312058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数据库技术发展概述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765642" y="367875"/>
            <a:ext cx="2312058" cy="22891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数据仓库与数据挖掘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9780014" y="664504"/>
            <a:ext cx="1962328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大数据管理技术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4" name="肘形连接符 23"/>
          <p:cNvCxnSpPr>
            <a:stCxn id="18" idx="3"/>
            <a:endCxn id="23" idx="1"/>
          </p:cNvCxnSpPr>
          <p:nvPr/>
        </p:nvCxnSpPr>
        <p:spPr>
          <a:xfrm>
            <a:off x="9551502" y="479720"/>
            <a:ext cx="228512" cy="323325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76115" y="174153"/>
            <a:ext cx="3308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8.2.1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一、从数据库到数据仓库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938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8.2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数据仓库与数据挖掘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数据仓库及其特征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（选择、填空）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5025" y="2722293"/>
            <a:ext cx="100021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数据仓库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Data Warehouse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DW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）是面向主题的、集成的、稳定的、随时间变化的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数据集合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，用以支持管理决策的过程。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数据仓库不是可以买到的产品，而是一种面向分析的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数据存储方案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0" y="0"/>
            <a:ext cx="563526" cy="6858000"/>
            <a:chOff x="0" y="0"/>
            <a:chExt cx="563526" cy="6858000"/>
          </a:xfrm>
        </p:grpSpPr>
        <p:sp>
          <p:nvSpPr>
            <p:cNvPr id="7" name="矩形 6"/>
            <p:cNvSpPr/>
            <p:nvPr/>
          </p:nvSpPr>
          <p:spPr>
            <a:xfrm>
              <a:off x="0" y="0"/>
              <a:ext cx="563526" cy="146597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数据仓库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0" y="2941940"/>
              <a:ext cx="563526" cy="143868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数据挖掘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1489858"/>
              <a:ext cx="563526" cy="143868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三个概念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4397878"/>
              <a:ext cx="563526" cy="107788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功能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0" y="5497029"/>
              <a:ext cx="563526" cy="136097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大数据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3" name="矩形 12"/>
          <p:cNvSpPr/>
          <p:nvPr/>
        </p:nvSpPr>
        <p:spPr>
          <a:xfrm>
            <a:off x="7188200" y="345994"/>
            <a:ext cx="2363302" cy="26745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数据管理技术的发展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4" name="肘形连接符 13"/>
          <p:cNvCxnSpPr>
            <a:stCxn id="16" idx="1"/>
            <a:endCxn id="13" idx="3"/>
          </p:cNvCxnSpPr>
          <p:nvPr/>
        </p:nvCxnSpPr>
        <p:spPr>
          <a:xfrm rot="10800000" flipV="1">
            <a:off x="9551502" y="172980"/>
            <a:ext cx="214140" cy="30673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17" idx="1"/>
            <a:endCxn id="13" idx="3"/>
          </p:cNvCxnSpPr>
          <p:nvPr/>
        </p:nvCxnSpPr>
        <p:spPr>
          <a:xfrm rot="10800000">
            <a:off x="9551502" y="479721"/>
            <a:ext cx="214140" cy="2611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9765642" y="34440"/>
            <a:ext cx="2312058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数据库技术发展概述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765642" y="367875"/>
            <a:ext cx="2312058" cy="22891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数据仓库与数据挖掘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780014" y="664504"/>
            <a:ext cx="1962328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大数据管理技术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肘形连接符 18"/>
          <p:cNvCxnSpPr>
            <a:stCxn id="13" idx="3"/>
            <a:endCxn id="18" idx="1"/>
          </p:cNvCxnSpPr>
          <p:nvPr/>
        </p:nvCxnSpPr>
        <p:spPr>
          <a:xfrm>
            <a:off x="9551502" y="479720"/>
            <a:ext cx="228512" cy="323325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76115" y="174153"/>
            <a:ext cx="2847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8.2.1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从数据库到数据仓库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3559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8.2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数据仓库与数据挖掘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数据仓库及其特征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（选择、填空）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5025" y="2138093"/>
            <a:ext cx="100021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数据仓库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Data Warehouse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DW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）是面向主题的、集成的、稳定的、随时间变化的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数据集合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，用以支持管理决策的过程。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数据仓库不是可以买到的产品，而是一种面向分析的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数据存储方案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3408979320"/>
              </p:ext>
            </p:extLst>
          </p:nvPr>
        </p:nvGraphicFramePr>
        <p:xfrm>
          <a:off x="1767320" y="4125433"/>
          <a:ext cx="8128000" cy="1810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7" name="组合 6"/>
          <p:cNvGrpSpPr/>
          <p:nvPr/>
        </p:nvGrpSpPr>
        <p:grpSpPr>
          <a:xfrm>
            <a:off x="0" y="0"/>
            <a:ext cx="563526" cy="6858000"/>
            <a:chOff x="0" y="0"/>
            <a:chExt cx="563526" cy="6858000"/>
          </a:xfrm>
        </p:grpSpPr>
        <p:sp>
          <p:nvSpPr>
            <p:cNvPr id="8" name="矩形 7"/>
            <p:cNvSpPr/>
            <p:nvPr/>
          </p:nvSpPr>
          <p:spPr>
            <a:xfrm>
              <a:off x="0" y="0"/>
              <a:ext cx="563526" cy="146597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数据仓库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2941940"/>
              <a:ext cx="563526" cy="143868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数据挖掘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1489858"/>
              <a:ext cx="563526" cy="143868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三个概念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0" y="4397878"/>
              <a:ext cx="563526" cy="107788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功能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0" y="5497029"/>
              <a:ext cx="563526" cy="136097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大数据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3" name="矩形 12"/>
          <p:cNvSpPr/>
          <p:nvPr/>
        </p:nvSpPr>
        <p:spPr>
          <a:xfrm>
            <a:off x="7188200" y="345994"/>
            <a:ext cx="2363302" cy="26745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数据管理技术的发展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4" name="肘形连接符 13"/>
          <p:cNvCxnSpPr>
            <a:stCxn id="16" idx="1"/>
            <a:endCxn id="13" idx="3"/>
          </p:cNvCxnSpPr>
          <p:nvPr/>
        </p:nvCxnSpPr>
        <p:spPr>
          <a:xfrm rot="10800000" flipV="1">
            <a:off x="9551502" y="172980"/>
            <a:ext cx="214140" cy="30673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17" idx="1"/>
            <a:endCxn id="13" idx="3"/>
          </p:cNvCxnSpPr>
          <p:nvPr/>
        </p:nvCxnSpPr>
        <p:spPr>
          <a:xfrm rot="10800000">
            <a:off x="9551502" y="479721"/>
            <a:ext cx="214140" cy="2611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9765642" y="34440"/>
            <a:ext cx="2312058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数据库技术发展概述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765642" y="367875"/>
            <a:ext cx="2312058" cy="22891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数据仓库与数据挖掘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780014" y="664504"/>
            <a:ext cx="1962328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大数据管理技术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肘形连接符 18"/>
          <p:cNvCxnSpPr>
            <a:stCxn id="13" idx="3"/>
            <a:endCxn id="18" idx="1"/>
          </p:cNvCxnSpPr>
          <p:nvPr/>
        </p:nvCxnSpPr>
        <p:spPr>
          <a:xfrm>
            <a:off x="9551502" y="479720"/>
            <a:ext cx="228512" cy="323325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76115" y="174153"/>
            <a:ext cx="2847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8.2.1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从数据库到数据仓库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314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8.2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数据仓库与数据挖掘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数据仓库及其特征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（选择、填空）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5025" y="2138093"/>
            <a:ext cx="100021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数据仓库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Data Warehouse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DW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）是面向主题的、集成的、稳定的、随时间变化的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数据集合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，用以支持管理决策的过程。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数据仓库不是可以买到的产品，而是一种面向分析的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数据存储方案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2089328427"/>
              </p:ext>
            </p:extLst>
          </p:nvPr>
        </p:nvGraphicFramePr>
        <p:xfrm>
          <a:off x="1767320" y="4125433"/>
          <a:ext cx="8128000" cy="1810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7" name="组合 6"/>
          <p:cNvGrpSpPr/>
          <p:nvPr/>
        </p:nvGrpSpPr>
        <p:grpSpPr>
          <a:xfrm>
            <a:off x="0" y="0"/>
            <a:ext cx="563526" cy="6858000"/>
            <a:chOff x="0" y="0"/>
            <a:chExt cx="563526" cy="6858000"/>
          </a:xfrm>
        </p:grpSpPr>
        <p:sp>
          <p:nvSpPr>
            <p:cNvPr id="8" name="矩形 7"/>
            <p:cNvSpPr/>
            <p:nvPr/>
          </p:nvSpPr>
          <p:spPr>
            <a:xfrm>
              <a:off x="0" y="0"/>
              <a:ext cx="563526" cy="146597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数据仓库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2941940"/>
              <a:ext cx="563526" cy="143868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数据挖掘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1489858"/>
              <a:ext cx="563526" cy="143868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三个概念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0" y="4397878"/>
              <a:ext cx="563526" cy="107788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功能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0" y="5497029"/>
              <a:ext cx="563526" cy="136097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大数据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3" name="矩形 12"/>
          <p:cNvSpPr/>
          <p:nvPr/>
        </p:nvSpPr>
        <p:spPr>
          <a:xfrm>
            <a:off x="7188200" y="345994"/>
            <a:ext cx="2363302" cy="26745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数据管理技术的发展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4" name="肘形连接符 13"/>
          <p:cNvCxnSpPr>
            <a:stCxn id="16" idx="1"/>
            <a:endCxn id="13" idx="3"/>
          </p:cNvCxnSpPr>
          <p:nvPr/>
        </p:nvCxnSpPr>
        <p:spPr>
          <a:xfrm rot="10800000" flipV="1">
            <a:off x="9551502" y="172980"/>
            <a:ext cx="214140" cy="30673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17" idx="1"/>
            <a:endCxn id="13" idx="3"/>
          </p:cNvCxnSpPr>
          <p:nvPr/>
        </p:nvCxnSpPr>
        <p:spPr>
          <a:xfrm rot="10800000">
            <a:off x="9551502" y="479721"/>
            <a:ext cx="214140" cy="2611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9765642" y="34440"/>
            <a:ext cx="2312058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数据库技术发展概述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765642" y="367875"/>
            <a:ext cx="2312058" cy="22891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数据仓库与数据挖掘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780014" y="664504"/>
            <a:ext cx="1962328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大数据管理技术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肘形连接符 18"/>
          <p:cNvCxnSpPr>
            <a:stCxn id="13" idx="3"/>
            <a:endCxn id="18" idx="1"/>
          </p:cNvCxnSpPr>
          <p:nvPr/>
        </p:nvCxnSpPr>
        <p:spPr>
          <a:xfrm>
            <a:off x="9551502" y="479720"/>
            <a:ext cx="228512" cy="323325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76115" y="174153"/>
            <a:ext cx="2847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8.2.1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从数据库到数据仓库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346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8.2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数据仓库与数据挖掘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数据仓库及其特征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（选择、填空）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5025" y="2138093"/>
            <a:ext cx="100021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数据仓库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Data Warehouse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DW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）是面向主题的、集成的、稳定的、随时间变化的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数据集合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，用以支持管理决策的过程。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数据仓库不是可以买到的产品，而是一种面向分析的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数据存储方案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2845337980"/>
              </p:ext>
            </p:extLst>
          </p:nvPr>
        </p:nvGraphicFramePr>
        <p:xfrm>
          <a:off x="1767320" y="4125433"/>
          <a:ext cx="8128000" cy="1810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7" name="组合 6"/>
          <p:cNvGrpSpPr/>
          <p:nvPr/>
        </p:nvGrpSpPr>
        <p:grpSpPr>
          <a:xfrm>
            <a:off x="0" y="0"/>
            <a:ext cx="563526" cy="6858000"/>
            <a:chOff x="0" y="0"/>
            <a:chExt cx="563526" cy="6858000"/>
          </a:xfrm>
        </p:grpSpPr>
        <p:sp>
          <p:nvSpPr>
            <p:cNvPr id="8" name="矩形 7"/>
            <p:cNvSpPr/>
            <p:nvPr/>
          </p:nvSpPr>
          <p:spPr>
            <a:xfrm>
              <a:off x="0" y="0"/>
              <a:ext cx="563526" cy="146597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数据仓库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2941940"/>
              <a:ext cx="563526" cy="143868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数据挖掘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1489858"/>
              <a:ext cx="563526" cy="143868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三个概念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0" y="4397878"/>
              <a:ext cx="563526" cy="107788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功能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0" y="5497029"/>
              <a:ext cx="563526" cy="136097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大数据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3" name="矩形 12"/>
          <p:cNvSpPr/>
          <p:nvPr/>
        </p:nvSpPr>
        <p:spPr>
          <a:xfrm>
            <a:off x="7188200" y="345994"/>
            <a:ext cx="2363302" cy="26745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数据管理技术的发展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4" name="肘形连接符 13"/>
          <p:cNvCxnSpPr>
            <a:stCxn id="16" idx="1"/>
            <a:endCxn id="13" idx="3"/>
          </p:cNvCxnSpPr>
          <p:nvPr/>
        </p:nvCxnSpPr>
        <p:spPr>
          <a:xfrm rot="10800000" flipV="1">
            <a:off x="9551502" y="172980"/>
            <a:ext cx="214140" cy="30673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17" idx="1"/>
            <a:endCxn id="13" idx="3"/>
          </p:cNvCxnSpPr>
          <p:nvPr/>
        </p:nvCxnSpPr>
        <p:spPr>
          <a:xfrm rot="10800000">
            <a:off x="9551502" y="479721"/>
            <a:ext cx="214140" cy="2611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9765642" y="34440"/>
            <a:ext cx="2312058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数据库技术发展概述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765642" y="367875"/>
            <a:ext cx="2312058" cy="22891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数据仓库与数据挖掘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780014" y="664504"/>
            <a:ext cx="1962328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大数据管理技术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肘形连接符 18"/>
          <p:cNvCxnSpPr>
            <a:stCxn id="13" idx="3"/>
            <a:endCxn id="18" idx="1"/>
          </p:cNvCxnSpPr>
          <p:nvPr/>
        </p:nvCxnSpPr>
        <p:spPr>
          <a:xfrm>
            <a:off x="9551502" y="479720"/>
            <a:ext cx="228512" cy="323325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76115" y="174153"/>
            <a:ext cx="2847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8.2.1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从数据库到数据仓库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346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862861" y="2691766"/>
            <a:ext cx="8466281" cy="934085"/>
            <a:chOff x="3988" y="4665"/>
            <a:chExt cx="11228" cy="1471"/>
          </a:xfrm>
        </p:grpSpPr>
        <p:sp>
          <p:nvSpPr>
            <p:cNvPr id="3" name="矩形 2"/>
            <p:cNvSpPr/>
            <p:nvPr/>
          </p:nvSpPr>
          <p:spPr>
            <a:xfrm>
              <a:off x="4756" y="4665"/>
              <a:ext cx="9687" cy="147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第</a:t>
              </a:r>
              <a:r>
                <a:rPr lang="en-US" altLang="zh-CN" sz="28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8</a:t>
              </a:r>
              <a:r>
                <a:rPr lang="zh-CN" altLang="en-US" sz="28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章：数据库管理技术的发展</a:t>
              </a:r>
              <a:endPara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4272" y="4665"/>
              <a:ext cx="484" cy="1470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5" name="矩形 4"/>
            <p:cNvSpPr/>
            <p:nvPr/>
          </p:nvSpPr>
          <p:spPr>
            <a:xfrm>
              <a:off x="14443" y="4666"/>
              <a:ext cx="484" cy="1470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6" name="矩形 5"/>
            <p:cNvSpPr/>
            <p:nvPr/>
          </p:nvSpPr>
          <p:spPr>
            <a:xfrm>
              <a:off x="3988" y="4665"/>
              <a:ext cx="156" cy="1470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7" name="矩形 6"/>
            <p:cNvSpPr/>
            <p:nvPr/>
          </p:nvSpPr>
          <p:spPr>
            <a:xfrm>
              <a:off x="15060" y="4665"/>
              <a:ext cx="156" cy="1470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8.2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数据仓库与数据挖掘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数据仓库及其特征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（选择、填空）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5025" y="2138093"/>
            <a:ext cx="100021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数据仓库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Data Warehouse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DW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）是面向主题的、集成的、稳定的、随时间变化的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数据集合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，用以支持管理决策的过程。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数据仓库不是可以买到的产品，而是一种面向分析的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数据存储方案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2308757475"/>
              </p:ext>
            </p:extLst>
          </p:nvPr>
        </p:nvGraphicFramePr>
        <p:xfrm>
          <a:off x="1767320" y="4125433"/>
          <a:ext cx="8128000" cy="1810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7" name="组合 6"/>
          <p:cNvGrpSpPr/>
          <p:nvPr/>
        </p:nvGrpSpPr>
        <p:grpSpPr>
          <a:xfrm>
            <a:off x="0" y="0"/>
            <a:ext cx="563526" cy="6858000"/>
            <a:chOff x="0" y="0"/>
            <a:chExt cx="563526" cy="6858000"/>
          </a:xfrm>
        </p:grpSpPr>
        <p:sp>
          <p:nvSpPr>
            <p:cNvPr id="8" name="矩形 7"/>
            <p:cNvSpPr/>
            <p:nvPr/>
          </p:nvSpPr>
          <p:spPr>
            <a:xfrm>
              <a:off x="0" y="0"/>
              <a:ext cx="563526" cy="146597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数据仓库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2941940"/>
              <a:ext cx="563526" cy="143868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数据挖掘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1489858"/>
              <a:ext cx="563526" cy="143868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三个概念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0" y="4397878"/>
              <a:ext cx="563526" cy="107788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功能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0" y="5497029"/>
              <a:ext cx="563526" cy="136097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大数据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3" name="矩形 12"/>
          <p:cNvSpPr/>
          <p:nvPr/>
        </p:nvSpPr>
        <p:spPr>
          <a:xfrm>
            <a:off x="7188200" y="345994"/>
            <a:ext cx="2363302" cy="26745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数据管理技术的发展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4" name="肘形连接符 13"/>
          <p:cNvCxnSpPr>
            <a:stCxn id="16" idx="1"/>
            <a:endCxn id="13" idx="3"/>
          </p:cNvCxnSpPr>
          <p:nvPr/>
        </p:nvCxnSpPr>
        <p:spPr>
          <a:xfrm rot="10800000" flipV="1">
            <a:off x="9551502" y="172980"/>
            <a:ext cx="214140" cy="30673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17" idx="1"/>
            <a:endCxn id="13" idx="3"/>
          </p:cNvCxnSpPr>
          <p:nvPr/>
        </p:nvCxnSpPr>
        <p:spPr>
          <a:xfrm rot="10800000">
            <a:off x="9551502" y="479721"/>
            <a:ext cx="214140" cy="2611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9765642" y="34440"/>
            <a:ext cx="2312058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数据库技术发展概述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765642" y="367875"/>
            <a:ext cx="2312058" cy="22891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数据仓库与数据挖掘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780014" y="664504"/>
            <a:ext cx="1962328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大数据管理技术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肘形连接符 18"/>
          <p:cNvCxnSpPr>
            <a:stCxn id="13" idx="3"/>
            <a:endCxn id="18" idx="1"/>
          </p:cNvCxnSpPr>
          <p:nvPr/>
        </p:nvCxnSpPr>
        <p:spPr>
          <a:xfrm>
            <a:off x="9551502" y="479720"/>
            <a:ext cx="228512" cy="323325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76115" y="174153"/>
            <a:ext cx="2847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8.2.1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从数据库到数据仓库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346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8.2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数据仓库与数据挖掘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数据仓库的三个概念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（选择、填空）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095953406"/>
              </p:ext>
            </p:extLst>
          </p:nvPr>
        </p:nvGraphicFramePr>
        <p:xfrm>
          <a:off x="1660994" y="2785731"/>
          <a:ext cx="8128000" cy="25837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0" y="0"/>
            <a:ext cx="563526" cy="6858000"/>
            <a:chOff x="0" y="0"/>
            <a:chExt cx="563526" cy="6858000"/>
          </a:xfrm>
        </p:grpSpPr>
        <p:sp>
          <p:nvSpPr>
            <p:cNvPr id="7" name="矩形 6"/>
            <p:cNvSpPr/>
            <p:nvPr/>
          </p:nvSpPr>
          <p:spPr>
            <a:xfrm>
              <a:off x="0" y="0"/>
              <a:ext cx="563526" cy="146597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数据仓库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0" y="2941940"/>
              <a:ext cx="563526" cy="143868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数据挖掘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1489858"/>
              <a:ext cx="563526" cy="143868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三个概念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4397878"/>
              <a:ext cx="563526" cy="107788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功能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0" y="5497029"/>
              <a:ext cx="563526" cy="136097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大数据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7188200" y="345994"/>
            <a:ext cx="2363302" cy="26745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数据管理技术的发展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3" name="肘形连接符 12"/>
          <p:cNvCxnSpPr>
            <a:stCxn id="15" idx="1"/>
            <a:endCxn id="12" idx="3"/>
          </p:cNvCxnSpPr>
          <p:nvPr/>
        </p:nvCxnSpPr>
        <p:spPr>
          <a:xfrm rot="10800000" flipV="1">
            <a:off x="9551502" y="172980"/>
            <a:ext cx="214140" cy="30673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16" idx="1"/>
            <a:endCxn id="12" idx="3"/>
          </p:cNvCxnSpPr>
          <p:nvPr/>
        </p:nvCxnSpPr>
        <p:spPr>
          <a:xfrm rot="10800000">
            <a:off x="9551502" y="479721"/>
            <a:ext cx="214140" cy="2611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9765642" y="34440"/>
            <a:ext cx="2312058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数据库技术发展概述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765642" y="367875"/>
            <a:ext cx="2312058" cy="22891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数据仓库与数据挖掘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780014" y="664504"/>
            <a:ext cx="1962328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大数据管理技术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8" name="肘形连接符 17"/>
          <p:cNvCxnSpPr>
            <a:stCxn id="12" idx="3"/>
            <a:endCxn id="17" idx="1"/>
          </p:cNvCxnSpPr>
          <p:nvPr/>
        </p:nvCxnSpPr>
        <p:spPr>
          <a:xfrm>
            <a:off x="9551502" y="479720"/>
            <a:ext cx="228512" cy="323325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76115" y="174153"/>
            <a:ext cx="2847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8.2.1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从数据库到数据仓库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543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8.2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数据仓库与数据挖掘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数据仓库的三个概念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（选择、填空）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965274999"/>
              </p:ext>
            </p:extLst>
          </p:nvPr>
        </p:nvGraphicFramePr>
        <p:xfrm>
          <a:off x="1660994" y="2785731"/>
          <a:ext cx="8128000" cy="25837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0" y="0"/>
            <a:ext cx="563526" cy="6858000"/>
            <a:chOff x="0" y="0"/>
            <a:chExt cx="563526" cy="6858000"/>
          </a:xfrm>
        </p:grpSpPr>
        <p:sp>
          <p:nvSpPr>
            <p:cNvPr id="7" name="矩形 6"/>
            <p:cNvSpPr/>
            <p:nvPr/>
          </p:nvSpPr>
          <p:spPr>
            <a:xfrm>
              <a:off x="0" y="0"/>
              <a:ext cx="563526" cy="146597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数据仓库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0" y="2941940"/>
              <a:ext cx="563526" cy="143868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数据挖掘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1489858"/>
              <a:ext cx="563526" cy="143868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三个概念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4397878"/>
              <a:ext cx="563526" cy="107788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功能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0" y="5497029"/>
              <a:ext cx="563526" cy="136097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大数据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7188200" y="345994"/>
            <a:ext cx="2363302" cy="26745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数据管理技术的发展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3" name="肘形连接符 12"/>
          <p:cNvCxnSpPr>
            <a:stCxn id="15" idx="1"/>
            <a:endCxn id="12" idx="3"/>
          </p:cNvCxnSpPr>
          <p:nvPr/>
        </p:nvCxnSpPr>
        <p:spPr>
          <a:xfrm rot="10800000" flipV="1">
            <a:off x="9551502" y="172980"/>
            <a:ext cx="214140" cy="30673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16" idx="1"/>
            <a:endCxn id="12" idx="3"/>
          </p:cNvCxnSpPr>
          <p:nvPr/>
        </p:nvCxnSpPr>
        <p:spPr>
          <a:xfrm rot="10800000">
            <a:off x="9551502" y="479721"/>
            <a:ext cx="214140" cy="2611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9765642" y="34440"/>
            <a:ext cx="2312058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数据库技术发展概述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765642" y="367875"/>
            <a:ext cx="2312058" cy="22891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数据仓库与数据挖掘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780014" y="664504"/>
            <a:ext cx="1962328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大数据管理技术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8" name="肘形连接符 17"/>
          <p:cNvCxnSpPr>
            <a:stCxn id="12" idx="3"/>
            <a:endCxn id="17" idx="1"/>
          </p:cNvCxnSpPr>
          <p:nvPr/>
        </p:nvCxnSpPr>
        <p:spPr>
          <a:xfrm>
            <a:off x="9551502" y="479720"/>
            <a:ext cx="228512" cy="323325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76115" y="174153"/>
            <a:ext cx="2847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8.2.1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从数据库到数据仓库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182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8.2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数据仓库与数据挖掘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数据仓库的三个概念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（选择、填空）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518008160"/>
              </p:ext>
            </p:extLst>
          </p:nvPr>
        </p:nvGraphicFramePr>
        <p:xfrm>
          <a:off x="1660994" y="2785731"/>
          <a:ext cx="8128000" cy="25837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0" y="0"/>
            <a:ext cx="563526" cy="6858000"/>
            <a:chOff x="0" y="0"/>
            <a:chExt cx="563526" cy="6858000"/>
          </a:xfrm>
        </p:grpSpPr>
        <p:sp>
          <p:nvSpPr>
            <p:cNvPr id="7" name="矩形 6"/>
            <p:cNvSpPr/>
            <p:nvPr/>
          </p:nvSpPr>
          <p:spPr>
            <a:xfrm>
              <a:off x="0" y="0"/>
              <a:ext cx="563526" cy="146597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数据仓库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0" y="2941940"/>
              <a:ext cx="563526" cy="143868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数据挖掘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1489858"/>
              <a:ext cx="563526" cy="143868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三个概念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4397878"/>
              <a:ext cx="563526" cy="107788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功能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0" y="5497029"/>
              <a:ext cx="563526" cy="136097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大数据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7188200" y="345994"/>
            <a:ext cx="2363302" cy="26745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数据管理技术的发展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3" name="肘形连接符 12"/>
          <p:cNvCxnSpPr>
            <a:stCxn id="15" idx="1"/>
            <a:endCxn id="12" idx="3"/>
          </p:cNvCxnSpPr>
          <p:nvPr/>
        </p:nvCxnSpPr>
        <p:spPr>
          <a:xfrm rot="10800000" flipV="1">
            <a:off x="9551502" y="172980"/>
            <a:ext cx="214140" cy="30673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16" idx="1"/>
            <a:endCxn id="12" idx="3"/>
          </p:cNvCxnSpPr>
          <p:nvPr/>
        </p:nvCxnSpPr>
        <p:spPr>
          <a:xfrm rot="10800000">
            <a:off x="9551502" y="479721"/>
            <a:ext cx="214140" cy="2611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9765642" y="34440"/>
            <a:ext cx="2312058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数据库技术发展概述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765642" y="367875"/>
            <a:ext cx="2312058" cy="22891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数据仓库与数据挖掘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780014" y="664504"/>
            <a:ext cx="1962328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大数据管理技术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8" name="肘形连接符 17"/>
          <p:cNvCxnSpPr>
            <a:stCxn id="12" idx="3"/>
            <a:endCxn id="17" idx="1"/>
          </p:cNvCxnSpPr>
          <p:nvPr/>
        </p:nvCxnSpPr>
        <p:spPr>
          <a:xfrm>
            <a:off x="9551502" y="479720"/>
            <a:ext cx="228512" cy="323325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76115" y="174153"/>
            <a:ext cx="2847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8.2.1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从数据库到数据仓库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182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8.2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数据仓库与数据挖掘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什么是数据挖掘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（选择、填空）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pic>
        <p:nvPicPr>
          <p:cNvPr id="3074" name="Picture 2" descr="https://timgsa.baidu.com/timg?image&amp;quality=80&amp;size=b9999_10000&amp;sec=1528089923799&amp;di=986cbd17b7c8bea9362c38334e9ad54e&amp;imgtype=0&amp;src=http%3A%2F%2Feasyread.ph.126.net%2FT5oXGCt5Bv3blO5-QFgEhQ%3D%3D%2F791709834699125667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408" y="2961165"/>
            <a:ext cx="5173768" cy="3018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825467" y="2191353"/>
            <a:ext cx="7892691" cy="566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如何从大量的知识和信息中提取对自己有用的部分？</a:t>
            </a:r>
            <a:endParaRPr lang="en-US" altLang="zh-CN" sz="2400" dirty="0" smtClean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0" y="0"/>
            <a:ext cx="563526" cy="6858000"/>
            <a:chOff x="0" y="0"/>
            <a:chExt cx="563526" cy="6858000"/>
          </a:xfrm>
        </p:grpSpPr>
        <p:sp>
          <p:nvSpPr>
            <p:cNvPr id="10" name="矩形 9"/>
            <p:cNvSpPr/>
            <p:nvPr/>
          </p:nvSpPr>
          <p:spPr>
            <a:xfrm>
              <a:off x="0" y="0"/>
              <a:ext cx="563526" cy="146597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数据仓库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0" y="2941940"/>
              <a:ext cx="563526" cy="143868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数据挖掘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0" y="1489858"/>
              <a:ext cx="563526" cy="143868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三个概念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0" y="4397878"/>
              <a:ext cx="563526" cy="107788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功能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0" y="5497029"/>
              <a:ext cx="563526" cy="136097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大数据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7188200" y="345994"/>
            <a:ext cx="2363302" cy="26745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数据管理技术的发展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6" name="肘形连接符 15"/>
          <p:cNvCxnSpPr>
            <a:stCxn id="18" idx="1"/>
            <a:endCxn id="15" idx="3"/>
          </p:cNvCxnSpPr>
          <p:nvPr/>
        </p:nvCxnSpPr>
        <p:spPr>
          <a:xfrm rot="10800000" flipV="1">
            <a:off x="9551502" y="172980"/>
            <a:ext cx="214140" cy="30673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19" idx="1"/>
            <a:endCxn id="15" idx="3"/>
          </p:cNvCxnSpPr>
          <p:nvPr/>
        </p:nvCxnSpPr>
        <p:spPr>
          <a:xfrm rot="10800000">
            <a:off x="9551502" y="479721"/>
            <a:ext cx="214140" cy="2611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9765642" y="34440"/>
            <a:ext cx="2312058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数据库技术发展概述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765642" y="367875"/>
            <a:ext cx="2312058" cy="22891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数据仓库与数据挖掘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9780014" y="664504"/>
            <a:ext cx="1962328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大数据管理技术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肘形连接符 20"/>
          <p:cNvCxnSpPr>
            <a:stCxn id="15" idx="3"/>
            <a:endCxn id="20" idx="1"/>
          </p:cNvCxnSpPr>
          <p:nvPr/>
        </p:nvCxnSpPr>
        <p:spPr>
          <a:xfrm>
            <a:off x="9551502" y="479720"/>
            <a:ext cx="228512" cy="323325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76115" y="174153"/>
            <a:ext cx="215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8.2.2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数据挖掘技术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961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8.2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数据仓库与数据挖掘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什么是数据挖掘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（选择、填空）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pic>
        <p:nvPicPr>
          <p:cNvPr id="1030" name="Picture 6" descr="https://timgsa.baidu.com/timg?image&amp;quality=80&amp;size=b9999_10000&amp;sec=1527860074446&amp;di=0d95868058e2567648f0c47fe1cae02d&amp;imgtype=0&amp;src=http%3A%2F%2Fwww.cdachina.cn%2Fwp-content%2Fuploads%2F2016%2F01%2F%25E6%258C%2596%25E6%258E%2598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81" r="3408"/>
          <a:stretch/>
        </p:blipFill>
        <p:spPr bwMode="auto">
          <a:xfrm>
            <a:off x="1254642" y="2527927"/>
            <a:ext cx="3285460" cy="2338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994964" y="2535938"/>
            <a:ext cx="5584752" cy="2464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zh-CN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数据</a:t>
            </a:r>
            <a:r>
              <a:rPr lang="zh-CN" altLang="zh-CN" sz="2400" dirty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挖掘</a:t>
            </a:r>
            <a:r>
              <a:rPr lang="zh-CN" altLang="zh-CN" sz="24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是从大量的、不完全的、有噪声的、模糊的、随机的实际应用数据中发现并提取隐藏在其中的、人们事先不知道的、但又是潜在有用的信息和知识的一种</a:t>
            </a:r>
            <a:r>
              <a:rPr lang="zh-CN" altLang="zh-CN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技术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。又被称为</a:t>
            </a:r>
            <a:r>
              <a:rPr lang="zh-CN" altLang="en-US" sz="2400" dirty="0" smtClean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知识发现</a:t>
            </a:r>
            <a:r>
              <a:rPr lang="zh-CN" altLang="en-US" sz="24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。</a:t>
            </a:r>
            <a:endParaRPr lang="en-US" altLang="zh-CN" sz="24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0" y="0"/>
            <a:ext cx="563526" cy="6858000"/>
            <a:chOff x="0" y="0"/>
            <a:chExt cx="563526" cy="6858000"/>
          </a:xfrm>
        </p:grpSpPr>
        <p:sp>
          <p:nvSpPr>
            <p:cNvPr id="8" name="矩形 7"/>
            <p:cNvSpPr/>
            <p:nvPr/>
          </p:nvSpPr>
          <p:spPr>
            <a:xfrm>
              <a:off x="0" y="0"/>
              <a:ext cx="563526" cy="146597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数据仓库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2941940"/>
              <a:ext cx="563526" cy="143868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数据挖掘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1489858"/>
              <a:ext cx="563526" cy="143868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三个概念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0" y="4397878"/>
              <a:ext cx="563526" cy="107788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功能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0" y="5497029"/>
              <a:ext cx="563526" cy="136097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大数据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3" name="矩形 12"/>
          <p:cNvSpPr/>
          <p:nvPr/>
        </p:nvSpPr>
        <p:spPr>
          <a:xfrm>
            <a:off x="7188200" y="345994"/>
            <a:ext cx="2363302" cy="26745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数据管理技术的发展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4" name="肘形连接符 13"/>
          <p:cNvCxnSpPr>
            <a:stCxn id="16" idx="1"/>
            <a:endCxn id="13" idx="3"/>
          </p:cNvCxnSpPr>
          <p:nvPr/>
        </p:nvCxnSpPr>
        <p:spPr>
          <a:xfrm rot="10800000" flipV="1">
            <a:off x="9551502" y="172980"/>
            <a:ext cx="214140" cy="30673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17" idx="1"/>
            <a:endCxn id="13" idx="3"/>
          </p:cNvCxnSpPr>
          <p:nvPr/>
        </p:nvCxnSpPr>
        <p:spPr>
          <a:xfrm rot="10800000">
            <a:off x="9551502" y="479721"/>
            <a:ext cx="214140" cy="2611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9765642" y="34440"/>
            <a:ext cx="2312058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数据库技术发展概述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765642" y="367875"/>
            <a:ext cx="2312058" cy="22891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数据仓库与数据挖掘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780014" y="664504"/>
            <a:ext cx="1962328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大数据管理技术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肘形连接符 18"/>
          <p:cNvCxnSpPr>
            <a:stCxn id="13" idx="3"/>
            <a:endCxn id="18" idx="1"/>
          </p:cNvCxnSpPr>
          <p:nvPr/>
        </p:nvCxnSpPr>
        <p:spPr>
          <a:xfrm>
            <a:off x="9551502" y="479720"/>
            <a:ext cx="228512" cy="323325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76115" y="174153"/>
            <a:ext cx="2616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8.2.2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二、数据挖掘技术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052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8.2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数据仓库与数据挖掘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什么是数据挖掘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（选择、填空）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0" y="0"/>
            <a:ext cx="563526" cy="6858000"/>
            <a:chOff x="0" y="0"/>
            <a:chExt cx="563526" cy="6858000"/>
          </a:xfrm>
        </p:grpSpPr>
        <p:sp>
          <p:nvSpPr>
            <p:cNvPr id="8" name="矩形 7"/>
            <p:cNvSpPr/>
            <p:nvPr/>
          </p:nvSpPr>
          <p:spPr>
            <a:xfrm>
              <a:off x="0" y="0"/>
              <a:ext cx="563526" cy="146597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数据仓库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2941940"/>
              <a:ext cx="563526" cy="143868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数据挖掘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1489858"/>
              <a:ext cx="563526" cy="143868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三个概念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0" y="4397878"/>
              <a:ext cx="563526" cy="107788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功能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0" y="5497029"/>
              <a:ext cx="563526" cy="136097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大数据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3" name="圆角矩形 12"/>
          <p:cNvSpPr/>
          <p:nvPr/>
        </p:nvSpPr>
        <p:spPr>
          <a:xfrm>
            <a:off x="2080435" y="2683540"/>
            <a:ext cx="2647239" cy="112705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OLAP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6436535" y="2712780"/>
            <a:ext cx="2647239" cy="112705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数据挖掘</a:t>
            </a:r>
            <a:endParaRPr lang="zh-CN" altLang="en-US" sz="2000" dirty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188200" y="345994"/>
            <a:ext cx="2363302" cy="26745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数据管理技术的发展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6" name="肘形连接符 15"/>
          <p:cNvCxnSpPr>
            <a:stCxn id="18" idx="1"/>
            <a:endCxn id="15" idx="3"/>
          </p:cNvCxnSpPr>
          <p:nvPr/>
        </p:nvCxnSpPr>
        <p:spPr>
          <a:xfrm rot="10800000" flipV="1">
            <a:off x="9551502" y="172980"/>
            <a:ext cx="214140" cy="30673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19" idx="1"/>
            <a:endCxn id="15" idx="3"/>
          </p:cNvCxnSpPr>
          <p:nvPr/>
        </p:nvCxnSpPr>
        <p:spPr>
          <a:xfrm rot="10800000">
            <a:off x="9551502" y="479721"/>
            <a:ext cx="214140" cy="2611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9765642" y="34440"/>
            <a:ext cx="2312058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数据库技术发展概述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765642" y="367875"/>
            <a:ext cx="2312058" cy="22891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数据仓库与数据挖掘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9780014" y="664504"/>
            <a:ext cx="1962328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大数据管理技术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肘形连接符 20"/>
          <p:cNvCxnSpPr>
            <a:stCxn id="15" idx="3"/>
            <a:endCxn id="20" idx="1"/>
          </p:cNvCxnSpPr>
          <p:nvPr/>
        </p:nvCxnSpPr>
        <p:spPr>
          <a:xfrm>
            <a:off x="9551502" y="479720"/>
            <a:ext cx="228512" cy="323325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76115" y="174153"/>
            <a:ext cx="215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8.2.2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数据挖掘技术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889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8.2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数据仓库与数据挖掘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什么是数据挖掘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（选择、填空）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0" y="0"/>
            <a:ext cx="563526" cy="6858000"/>
            <a:chOff x="0" y="0"/>
            <a:chExt cx="563526" cy="6858000"/>
          </a:xfrm>
        </p:grpSpPr>
        <p:sp>
          <p:nvSpPr>
            <p:cNvPr id="8" name="矩形 7"/>
            <p:cNvSpPr/>
            <p:nvPr/>
          </p:nvSpPr>
          <p:spPr>
            <a:xfrm>
              <a:off x="0" y="0"/>
              <a:ext cx="563526" cy="146597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数据仓库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2941940"/>
              <a:ext cx="563526" cy="143868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数据挖掘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1489858"/>
              <a:ext cx="563526" cy="143868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三个概念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0" y="4397878"/>
              <a:ext cx="563526" cy="107788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功能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0" y="5497029"/>
              <a:ext cx="563526" cy="136097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大数据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3" name="圆角矩形 12"/>
          <p:cNvSpPr/>
          <p:nvPr/>
        </p:nvSpPr>
        <p:spPr>
          <a:xfrm>
            <a:off x="2080435" y="2683540"/>
            <a:ext cx="2647239" cy="112705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OLAP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6436535" y="2712780"/>
            <a:ext cx="2647239" cy="112705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数据挖掘</a:t>
            </a:r>
            <a:endParaRPr lang="zh-CN" altLang="en-US" sz="2000" dirty="0">
              <a:solidFill>
                <a:schemeClr val="tx1"/>
              </a:solidFill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33410" y="4371599"/>
            <a:ext cx="101251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数据汇总</a:t>
            </a:r>
            <a:r>
              <a:rPr lang="en-US" altLang="zh-CN" dirty="0" smtClean="0"/>
              <a:t>/</a:t>
            </a:r>
            <a:r>
              <a:rPr lang="zh-CN" altLang="en-US" dirty="0" smtClean="0"/>
              <a:t>聚集工具，可简化数据分析             自动地发现隐藏在大量数据中的隐含模式和有趣知识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简化和支持交互式数据分析                                                         尽可能自动处理                        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7188200" y="345994"/>
            <a:ext cx="2363302" cy="26745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数据管理技术的发展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6" name="肘形连接符 15"/>
          <p:cNvCxnSpPr>
            <a:stCxn id="18" idx="1"/>
            <a:endCxn id="15" idx="3"/>
          </p:cNvCxnSpPr>
          <p:nvPr/>
        </p:nvCxnSpPr>
        <p:spPr>
          <a:xfrm rot="10800000" flipV="1">
            <a:off x="9551502" y="172980"/>
            <a:ext cx="214140" cy="30673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19" idx="1"/>
            <a:endCxn id="15" idx="3"/>
          </p:cNvCxnSpPr>
          <p:nvPr/>
        </p:nvCxnSpPr>
        <p:spPr>
          <a:xfrm rot="10800000">
            <a:off x="9551502" y="479721"/>
            <a:ext cx="214140" cy="2611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9765642" y="34440"/>
            <a:ext cx="2312058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数据库技术发展概述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765642" y="367875"/>
            <a:ext cx="2312058" cy="22891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数据仓库与数据挖掘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9780014" y="664504"/>
            <a:ext cx="1962328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大数据管理技术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1" name="肘形连接符 20"/>
          <p:cNvCxnSpPr>
            <a:stCxn id="15" idx="3"/>
            <a:endCxn id="20" idx="1"/>
          </p:cNvCxnSpPr>
          <p:nvPr/>
        </p:nvCxnSpPr>
        <p:spPr>
          <a:xfrm>
            <a:off x="9551502" y="479720"/>
            <a:ext cx="228512" cy="323325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76115" y="174153"/>
            <a:ext cx="215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8.2.2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数据挖掘技术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49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8.2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数据仓库与数据挖掘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数据挖掘的功能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（选择、填空）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305517017"/>
              </p:ext>
            </p:extLst>
          </p:nvPr>
        </p:nvGraphicFramePr>
        <p:xfrm>
          <a:off x="1713023" y="2466753"/>
          <a:ext cx="8600558" cy="36715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8" name="组合 7"/>
          <p:cNvGrpSpPr/>
          <p:nvPr/>
        </p:nvGrpSpPr>
        <p:grpSpPr>
          <a:xfrm>
            <a:off x="0" y="0"/>
            <a:ext cx="563526" cy="6858000"/>
            <a:chOff x="0" y="0"/>
            <a:chExt cx="563526" cy="6858000"/>
          </a:xfrm>
        </p:grpSpPr>
        <p:sp>
          <p:nvSpPr>
            <p:cNvPr id="9" name="矩形 8"/>
            <p:cNvSpPr/>
            <p:nvPr/>
          </p:nvSpPr>
          <p:spPr>
            <a:xfrm>
              <a:off x="0" y="0"/>
              <a:ext cx="563526" cy="146597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数据仓库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2941940"/>
              <a:ext cx="563526" cy="143868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数据挖掘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0" y="1489858"/>
              <a:ext cx="563526" cy="143868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三个概念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0" y="4397878"/>
              <a:ext cx="563526" cy="107788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功能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0" y="5497029"/>
              <a:ext cx="563526" cy="136097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大数据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7188200" y="345994"/>
            <a:ext cx="2363302" cy="26745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数据管理技术的发展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5" name="肘形连接符 14"/>
          <p:cNvCxnSpPr>
            <a:stCxn id="17" idx="1"/>
            <a:endCxn id="14" idx="3"/>
          </p:cNvCxnSpPr>
          <p:nvPr/>
        </p:nvCxnSpPr>
        <p:spPr>
          <a:xfrm rot="10800000" flipV="1">
            <a:off x="9551502" y="172980"/>
            <a:ext cx="214140" cy="30673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stCxn id="18" idx="1"/>
            <a:endCxn id="14" idx="3"/>
          </p:cNvCxnSpPr>
          <p:nvPr/>
        </p:nvCxnSpPr>
        <p:spPr>
          <a:xfrm rot="10800000">
            <a:off x="9551502" y="479721"/>
            <a:ext cx="214140" cy="2611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9765642" y="34440"/>
            <a:ext cx="2312058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数据库技术发展概述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765642" y="367875"/>
            <a:ext cx="2312058" cy="22891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数据仓库与数据挖掘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780014" y="664504"/>
            <a:ext cx="1962328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大数据管理技术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0" name="肘形连接符 19"/>
          <p:cNvCxnSpPr>
            <a:stCxn id="14" idx="3"/>
            <a:endCxn id="19" idx="1"/>
          </p:cNvCxnSpPr>
          <p:nvPr/>
        </p:nvCxnSpPr>
        <p:spPr>
          <a:xfrm>
            <a:off x="9551502" y="479720"/>
            <a:ext cx="228512" cy="323325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76115" y="174153"/>
            <a:ext cx="215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8.2.2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数据挖掘技术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2935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8.2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数据仓库与数据挖掘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数据挖掘的功能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（选择、填空）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122409855"/>
              </p:ext>
            </p:extLst>
          </p:nvPr>
        </p:nvGraphicFramePr>
        <p:xfrm>
          <a:off x="1713023" y="2466753"/>
          <a:ext cx="8600558" cy="36715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0" y="0"/>
            <a:ext cx="563526" cy="6858000"/>
            <a:chOff x="0" y="0"/>
            <a:chExt cx="563526" cy="6858000"/>
          </a:xfrm>
        </p:grpSpPr>
        <p:sp>
          <p:nvSpPr>
            <p:cNvPr id="7" name="矩形 6"/>
            <p:cNvSpPr/>
            <p:nvPr/>
          </p:nvSpPr>
          <p:spPr>
            <a:xfrm>
              <a:off x="0" y="0"/>
              <a:ext cx="563526" cy="146597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数据仓库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0" y="2941940"/>
              <a:ext cx="563526" cy="143868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数据挖掘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1489858"/>
              <a:ext cx="563526" cy="143868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三个概念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4397878"/>
              <a:ext cx="563526" cy="107788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功能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0" y="5497029"/>
              <a:ext cx="563526" cy="136097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大数据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7188200" y="345994"/>
            <a:ext cx="2363302" cy="26745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数据管理技术的发展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3" name="肘形连接符 12"/>
          <p:cNvCxnSpPr>
            <a:stCxn id="15" idx="1"/>
            <a:endCxn id="12" idx="3"/>
          </p:cNvCxnSpPr>
          <p:nvPr/>
        </p:nvCxnSpPr>
        <p:spPr>
          <a:xfrm rot="10800000" flipV="1">
            <a:off x="9551502" y="172980"/>
            <a:ext cx="214140" cy="30673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16" idx="1"/>
            <a:endCxn id="12" idx="3"/>
          </p:cNvCxnSpPr>
          <p:nvPr/>
        </p:nvCxnSpPr>
        <p:spPr>
          <a:xfrm rot="10800000">
            <a:off x="9551502" y="479721"/>
            <a:ext cx="214140" cy="2611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9765642" y="34440"/>
            <a:ext cx="2312058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数据库技术发展概述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765642" y="367875"/>
            <a:ext cx="2312058" cy="22891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数据仓库与数据挖掘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780014" y="664504"/>
            <a:ext cx="1962328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大数据管理技术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8" name="肘形连接符 17"/>
          <p:cNvCxnSpPr>
            <a:stCxn id="12" idx="3"/>
            <a:endCxn id="17" idx="1"/>
          </p:cNvCxnSpPr>
          <p:nvPr/>
        </p:nvCxnSpPr>
        <p:spPr>
          <a:xfrm>
            <a:off x="9551502" y="479720"/>
            <a:ext cx="228512" cy="323325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76115" y="174153"/>
            <a:ext cx="215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8.2.2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数据挖掘技术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946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7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2651482" y="1844824"/>
            <a:ext cx="0" cy="3397027"/>
          </a:xfrm>
          <a:prstGeom prst="line">
            <a:avLst/>
          </a:prstGeom>
          <a:solidFill>
            <a:srgbClr val="B680DA"/>
          </a:solidFill>
          <a:ln w="6350">
            <a:solidFill>
              <a:srgbClr val="A50021"/>
            </a:solidFill>
            <a:miter lim="800000"/>
          </a:ln>
        </p:spPr>
        <p:txBody>
          <a:bodyPr>
            <a:normAutofit fontScale="25000" lnSpcReduction="20000"/>
          </a:bodyPr>
          <a:lstStyle/>
          <a:p>
            <a:endParaRPr lang="zh-CN" altLang="en-US">
              <a:latin typeface="黑体" panose="02010609060101010101" pitchFamily="49" charset="-122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grpSp>
        <p:nvGrpSpPr>
          <p:cNvPr id="14" name="组合 13"/>
          <p:cNvGrpSpPr/>
          <p:nvPr>
            <p:custDataLst>
              <p:tags r:id="rId3"/>
            </p:custDataLst>
          </p:nvPr>
        </p:nvGrpSpPr>
        <p:grpSpPr>
          <a:xfrm>
            <a:off x="2473452" y="2204863"/>
            <a:ext cx="6851834" cy="546147"/>
            <a:chOff x="2217049" y="1938958"/>
            <a:chExt cx="5199005" cy="394210"/>
          </a:xfrm>
          <a:solidFill>
            <a:srgbClr val="C00000"/>
          </a:solidFill>
        </p:grpSpPr>
        <p:sp>
          <p:nvSpPr>
            <p:cNvPr id="8" name="椭圆 2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2217049" y="2023530"/>
              <a:ext cx="255588" cy="255588"/>
            </a:xfrm>
            <a:prstGeom prst="ellipse">
              <a:avLst/>
            </a:prstGeom>
            <a:grpFill/>
            <a:ln w="12700" cmpd="sng">
              <a:solidFill>
                <a:srgbClr val="FF0000"/>
              </a:solidFill>
              <a:prstDash val="solid"/>
              <a:round/>
            </a:ln>
          </p:spPr>
          <p:txBody>
            <a:bodyPr anchor="ctr">
              <a:normAutofit fontScale="60000" lnSpcReduction="20000"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9pPr>
            </a:lstStyle>
            <a:p>
              <a:pPr lvl="0" algn="ctr">
                <a:buNone/>
              </a:pPr>
              <a:endParaRPr lang="zh-CN" altLang="zh-CN" sz="240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  <p:sp>
          <p:nvSpPr>
            <p:cNvPr id="9" name="矩形 8"/>
            <p:cNvSpPr/>
            <p:nvPr>
              <p:custDataLst>
                <p:tags r:id="rId11"/>
              </p:custDataLst>
            </p:nvPr>
          </p:nvSpPr>
          <p:spPr bwMode="auto">
            <a:xfrm>
              <a:off x="2844054" y="1938958"/>
              <a:ext cx="4572000" cy="394210"/>
            </a:xfrm>
            <a:prstGeom prst="rect">
              <a:avLst/>
            </a:prstGeom>
            <a:grpFill/>
            <a:ln w="12700" cmpd="sng">
              <a:solidFill>
                <a:srgbClr val="FF0000"/>
              </a:solidFill>
              <a:prstDash val="solid"/>
              <a:round/>
            </a:ln>
          </p:spPr>
          <p:txBody>
            <a:bodyPr anchor="ctr">
              <a:no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9pPr>
            </a:lstStyle>
            <a:p>
              <a:pPr lvl="0" algn="ctr">
                <a:lnSpc>
                  <a:spcPct val="100000"/>
                </a:lnSpc>
                <a:buNone/>
              </a:pPr>
              <a:r>
                <a:rPr lang="zh-CN" altLang="en-US" sz="2400" b="1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数据库技术发展概述</a:t>
              </a:r>
              <a:endParaRPr lang="zh-CN" altLang="en-US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</p:grpSp>
      <p:grpSp>
        <p:nvGrpSpPr>
          <p:cNvPr id="15" name="组合 14"/>
          <p:cNvGrpSpPr/>
          <p:nvPr>
            <p:custDataLst>
              <p:tags r:id="rId4"/>
            </p:custDataLst>
          </p:nvPr>
        </p:nvGrpSpPr>
        <p:grpSpPr>
          <a:xfrm>
            <a:off x="2473452" y="3140967"/>
            <a:ext cx="6851834" cy="546147"/>
            <a:chOff x="2217049" y="3096485"/>
            <a:chExt cx="5199005" cy="394210"/>
          </a:xfrm>
          <a:solidFill>
            <a:srgbClr val="C00000"/>
          </a:solidFill>
        </p:grpSpPr>
        <p:sp>
          <p:nvSpPr>
            <p:cNvPr id="10" name="矩形 9"/>
            <p:cNvSpPr/>
            <p:nvPr>
              <p:custDataLst>
                <p:tags r:id="rId8"/>
              </p:custDataLst>
            </p:nvPr>
          </p:nvSpPr>
          <p:spPr bwMode="auto">
            <a:xfrm>
              <a:off x="2844054" y="3096485"/>
              <a:ext cx="4572000" cy="394210"/>
            </a:xfrm>
            <a:prstGeom prst="rect">
              <a:avLst/>
            </a:prstGeom>
            <a:grpFill/>
            <a:ln w="9525">
              <a:noFill/>
              <a:round/>
            </a:ln>
          </p:spPr>
          <p:txBody>
            <a:bodyPr anchor="ctr">
              <a:norm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9pPr>
            </a:lstStyle>
            <a:p>
              <a:pPr lvl="0" algn="ctr">
                <a:lnSpc>
                  <a:spcPct val="100000"/>
                </a:lnSpc>
                <a:buNone/>
              </a:pPr>
              <a:r>
                <a:rPr lang="zh-CN" altLang="en-US" sz="2400" b="1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数据仓库与数据挖掘</a:t>
              </a:r>
              <a:endParaRPr lang="zh-CN" altLang="en-US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11" name="椭圆 2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2217049" y="3181057"/>
              <a:ext cx="255588" cy="255588"/>
            </a:xfrm>
            <a:prstGeom prst="ellipse">
              <a:avLst/>
            </a:prstGeom>
            <a:grpFill/>
            <a:ln w="9525">
              <a:noFill/>
              <a:round/>
            </a:ln>
          </p:spPr>
          <p:txBody>
            <a:bodyPr anchor="ctr">
              <a:normAutofit fontScale="60000" lnSpcReduction="20000"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9pPr>
            </a:lstStyle>
            <a:p>
              <a:pPr lvl="0" algn="ctr">
                <a:buNone/>
              </a:pPr>
              <a:endParaRPr lang="zh-CN" altLang="zh-CN" sz="24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6" name="圆角矩形 15"/>
          <p:cNvSpPr/>
          <p:nvPr/>
        </p:nvSpPr>
        <p:spPr>
          <a:xfrm>
            <a:off x="674228" y="435118"/>
            <a:ext cx="7221972" cy="776605"/>
          </a:xfrm>
          <a:prstGeom prst="round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章   数据库管理技术的发展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2" name="组合 11"/>
          <p:cNvGrpSpPr/>
          <p:nvPr>
            <p:custDataLst>
              <p:tags r:id="rId5"/>
            </p:custDataLst>
          </p:nvPr>
        </p:nvGrpSpPr>
        <p:grpSpPr>
          <a:xfrm>
            <a:off x="2484526" y="4077071"/>
            <a:ext cx="6851834" cy="546147"/>
            <a:chOff x="2217049" y="3096485"/>
            <a:chExt cx="5199005" cy="394210"/>
          </a:xfrm>
          <a:solidFill>
            <a:srgbClr val="C00000"/>
          </a:solidFill>
        </p:grpSpPr>
        <p:sp>
          <p:nvSpPr>
            <p:cNvPr id="13" name="矩形 12"/>
            <p:cNvSpPr/>
            <p:nvPr>
              <p:custDataLst>
                <p:tags r:id="rId6"/>
              </p:custDataLst>
            </p:nvPr>
          </p:nvSpPr>
          <p:spPr bwMode="auto">
            <a:xfrm>
              <a:off x="2844054" y="3096485"/>
              <a:ext cx="4572000" cy="394210"/>
            </a:xfrm>
            <a:prstGeom prst="rect">
              <a:avLst/>
            </a:prstGeom>
            <a:grpFill/>
            <a:ln w="9525">
              <a:noFill/>
              <a:round/>
            </a:ln>
          </p:spPr>
          <p:txBody>
            <a:bodyPr anchor="ctr">
              <a:norm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9pPr>
            </a:lstStyle>
            <a:p>
              <a:pPr lvl="0" algn="ctr">
                <a:lnSpc>
                  <a:spcPct val="100000"/>
                </a:lnSpc>
                <a:buNone/>
              </a:pPr>
              <a:r>
                <a:rPr lang="zh-CN" altLang="en-US" sz="2400" b="1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大数据管理技术</a:t>
              </a:r>
              <a:endParaRPr lang="zh-CN" altLang="en-US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endParaRPr>
            </a:p>
          </p:txBody>
        </p:sp>
        <p:sp>
          <p:nvSpPr>
            <p:cNvPr id="17" name="椭圆 2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2217049" y="3181057"/>
              <a:ext cx="255588" cy="255588"/>
            </a:xfrm>
            <a:prstGeom prst="ellipse">
              <a:avLst/>
            </a:prstGeom>
            <a:grpFill/>
            <a:ln w="9525">
              <a:noFill/>
              <a:round/>
            </a:ln>
          </p:spPr>
          <p:txBody>
            <a:bodyPr anchor="ctr">
              <a:normAutofit fontScale="60000" lnSpcReduction="20000"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rgbClr val="5F5F5F"/>
                  </a:solidFill>
                  <a:latin typeface="Calibri" panose="020F0502020204030204" charset="0"/>
                  <a:ea typeface="微软雅黑" panose="020B0503020204020204" charset="-122"/>
                  <a:sym typeface="Calibri" panose="020F0502020204030204" charset="0"/>
                </a:defRPr>
              </a:lvl9pPr>
            </a:lstStyle>
            <a:p>
              <a:pPr lvl="0" algn="ctr">
                <a:buNone/>
              </a:pPr>
              <a:endParaRPr lang="zh-CN" altLang="zh-CN" sz="24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anose="020B0604020202020204" pitchFamily="34" charset="0"/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8.2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数据仓库与数据挖掘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数据挖掘的功能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（选择、填空）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727504937"/>
              </p:ext>
            </p:extLst>
          </p:nvPr>
        </p:nvGraphicFramePr>
        <p:xfrm>
          <a:off x="1713023" y="2466753"/>
          <a:ext cx="8600558" cy="36715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0" y="0"/>
            <a:ext cx="563526" cy="6858000"/>
            <a:chOff x="0" y="0"/>
            <a:chExt cx="563526" cy="6858000"/>
          </a:xfrm>
        </p:grpSpPr>
        <p:sp>
          <p:nvSpPr>
            <p:cNvPr id="7" name="矩形 6"/>
            <p:cNvSpPr/>
            <p:nvPr/>
          </p:nvSpPr>
          <p:spPr>
            <a:xfrm>
              <a:off x="0" y="0"/>
              <a:ext cx="563526" cy="146597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数据仓库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0" y="2941940"/>
              <a:ext cx="563526" cy="143868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数据挖掘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1489858"/>
              <a:ext cx="563526" cy="143868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三个概念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4397878"/>
              <a:ext cx="563526" cy="107788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功能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0" y="5497029"/>
              <a:ext cx="563526" cy="136097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大数据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7188200" y="345994"/>
            <a:ext cx="2363302" cy="26745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数据管理技术的发展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3" name="肘形连接符 12"/>
          <p:cNvCxnSpPr>
            <a:stCxn id="15" idx="1"/>
            <a:endCxn id="12" idx="3"/>
          </p:cNvCxnSpPr>
          <p:nvPr/>
        </p:nvCxnSpPr>
        <p:spPr>
          <a:xfrm rot="10800000" flipV="1">
            <a:off x="9551502" y="172980"/>
            <a:ext cx="214140" cy="30673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16" idx="1"/>
            <a:endCxn id="12" idx="3"/>
          </p:cNvCxnSpPr>
          <p:nvPr/>
        </p:nvCxnSpPr>
        <p:spPr>
          <a:xfrm rot="10800000">
            <a:off x="9551502" y="479721"/>
            <a:ext cx="214140" cy="2611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9765642" y="34440"/>
            <a:ext cx="2312058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数据库技术发展概述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765642" y="367875"/>
            <a:ext cx="2312058" cy="22891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数据仓库与数据挖掘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780014" y="664504"/>
            <a:ext cx="1962328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大数据管理技术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8" name="肘形连接符 17"/>
          <p:cNvCxnSpPr>
            <a:stCxn id="12" idx="3"/>
            <a:endCxn id="17" idx="1"/>
          </p:cNvCxnSpPr>
          <p:nvPr/>
        </p:nvCxnSpPr>
        <p:spPr>
          <a:xfrm>
            <a:off x="9551502" y="479720"/>
            <a:ext cx="228512" cy="323325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76115" y="174153"/>
            <a:ext cx="215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8.2.2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数据挖掘技术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946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8.2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数据仓库与数据挖掘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数据挖掘的功能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（选择、填空）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4272506326"/>
              </p:ext>
            </p:extLst>
          </p:nvPr>
        </p:nvGraphicFramePr>
        <p:xfrm>
          <a:off x="1713023" y="2466753"/>
          <a:ext cx="8600558" cy="36715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0" y="0"/>
            <a:ext cx="563526" cy="6858000"/>
            <a:chOff x="0" y="0"/>
            <a:chExt cx="563526" cy="6858000"/>
          </a:xfrm>
        </p:grpSpPr>
        <p:sp>
          <p:nvSpPr>
            <p:cNvPr id="7" name="矩形 6"/>
            <p:cNvSpPr/>
            <p:nvPr/>
          </p:nvSpPr>
          <p:spPr>
            <a:xfrm>
              <a:off x="0" y="0"/>
              <a:ext cx="563526" cy="146597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数据仓库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0" y="2941940"/>
              <a:ext cx="563526" cy="143868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数据挖掘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1489858"/>
              <a:ext cx="563526" cy="143868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三个概念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4397878"/>
              <a:ext cx="563526" cy="107788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功能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0" y="5497029"/>
              <a:ext cx="563526" cy="136097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大数据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7188200" y="345994"/>
            <a:ext cx="2363302" cy="26745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数据管理技术的发展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3" name="肘形连接符 12"/>
          <p:cNvCxnSpPr>
            <a:stCxn id="15" idx="1"/>
            <a:endCxn id="12" idx="3"/>
          </p:cNvCxnSpPr>
          <p:nvPr/>
        </p:nvCxnSpPr>
        <p:spPr>
          <a:xfrm rot="10800000" flipV="1">
            <a:off x="9551502" y="172980"/>
            <a:ext cx="214140" cy="30673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16" idx="1"/>
            <a:endCxn id="12" idx="3"/>
          </p:cNvCxnSpPr>
          <p:nvPr/>
        </p:nvCxnSpPr>
        <p:spPr>
          <a:xfrm rot="10800000">
            <a:off x="9551502" y="479721"/>
            <a:ext cx="214140" cy="2611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9765642" y="34440"/>
            <a:ext cx="2312058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数据库技术发展概述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765642" y="367875"/>
            <a:ext cx="2312058" cy="22891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数据仓库与数据挖掘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780014" y="664504"/>
            <a:ext cx="1962328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大数据管理技术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8" name="肘形连接符 17"/>
          <p:cNvCxnSpPr>
            <a:stCxn id="12" idx="3"/>
            <a:endCxn id="17" idx="1"/>
          </p:cNvCxnSpPr>
          <p:nvPr/>
        </p:nvCxnSpPr>
        <p:spPr>
          <a:xfrm>
            <a:off x="9551502" y="479720"/>
            <a:ext cx="228512" cy="323325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76115" y="174153"/>
            <a:ext cx="215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8.2.2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数据挖掘技术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946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8.2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数据仓库与数据挖掘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数据挖掘的功能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（选择、填空）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3410828655"/>
              </p:ext>
            </p:extLst>
          </p:nvPr>
        </p:nvGraphicFramePr>
        <p:xfrm>
          <a:off x="1713023" y="2466753"/>
          <a:ext cx="8600558" cy="36715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0" y="0"/>
            <a:ext cx="563526" cy="6858000"/>
            <a:chOff x="0" y="0"/>
            <a:chExt cx="563526" cy="6858000"/>
          </a:xfrm>
        </p:grpSpPr>
        <p:sp>
          <p:nvSpPr>
            <p:cNvPr id="7" name="矩形 6"/>
            <p:cNvSpPr/>
            <p:nvPr/>
          </p:nvSpPr>
          <p:spPr>
            <a:xfrm>
              <a:off x="0" y="0"/>
              <a:ext cx="563526" cy="146597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数据仓库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0" y="2941940"/>
              <a:ext cx="563526" cy="143868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数据挖掘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1489858"/>
              <a:ext cx="563526" cy="143868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三个概念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4397878"/>
              <a:ext cx="563526" cy="107788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功能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0" y="5497029"/>
              <a:ext cx="563526" cy="136097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大数据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7188200" y="345994"/>
            <a:ext cx="2363302" cy="26745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数据管理技术的发展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3" name="肘形连接符 12"/>
          <p:cNvCxnSpPr>
            <a:stCxn id="15" idx="1"/>
            <a:endCxn id="12" idx="3"/>
          </p:cNvCxnSpPr>
          <p:nvPr/>
        </p:nvCxnSpPr>
        <p:spPr>
          <a:xfrm rot="10800000" flipV="1">
            <a:off x="9551502" y="172980"/>
            <a:ext cx="214140" cy="30673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16" idx="1"/>
            <a:endCxn id="12" idx="3"/>
          </p:cNvCxnSpPr>
          <p:nvPr/>
        </p:nvCxnSpPr>
        <p:spPr>
          <a:xfrm rot="10800000">
            <a:off x="9551502" y="479721"/>
            <a:ext cx="214140" cy="2611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9765642" y="34440"/>
            <a:ext cx="2312058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数据库技术发展概述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765642" y="367875"/>
            <a:ext cx="2312058" cy="22891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数据仓库与数据挖掘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780014" y="664504"/>
            <a:ext cx="1962328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大数据管理技术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8" name="肘形连接符 17"/>
          <p:cNvCxnSpPr>
            <a:stCxn id="12" idx="3"/>
            <a:endCxn id="17" idx="1"/>
          </p:cNvCxnSpPr>
          <p:nvPr/>
        </p:nvCxnSpPr>
        <p:spPr>
          <a:xfrm>
            <a:off x="9551502" y="479720"/>
            <a:ext cx="228512" cy="323325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76115" y="174153"/>
            <a:ext cx="215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8.2.2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数据挖掘技术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946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8.2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数据仓库与数据挖掘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数据挖掘的功能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（选择、填空）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740729790"/>
              </p:ext>
            </p:extLst>
          </p:nvPr>
        </p:nvGraphicFramePr>
        <p:xfrm>
          <a:off x="1713023" y="2466753"/>
          <a:ext cx="8600558" cy="36715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0" y="0"/>
            <a:ext cx="563526" cy="6858000"/>
            <a:chOff x="0" y="0"/>
            <a:chExt cx="563526" cy="6858000"/>
          </a:xfrm>
        </p:grpSpPr>
        <p:sp>
          <p:nvSpPr>
            <p:cNvPr id="7" name="矩形 6"/>
            <p:cNvSpPr/>
            <p:nvPr/>
          </p:nvSpPr>
          <p:spPr>
            <a:xfrm>
              <a:off x="0" y="0"/>
              <a:ext cx="563526" cy="146597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数据仓库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0" y="2941940"/>
              <a:ext cx="563526" cy="143868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数据挖掘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1489858"/>
              <a:ext cx="563526" cy="143868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三个概念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4397878"/>
              <a:ext cx="563526" cy="107788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功能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0" y="5497029"/>
              <a:ext cx="563526" cy="136097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大数据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7188200" y="345994"/>
            <a:ext cx="2363302" cy="26745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数据管理技术的发展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3" name="肘形连接符 12"/>
          <p:cNvCxnSpPr>
            <a:stCxn id="15" idx="1"/>
            <a:endCxn id="12" idx="3"/>
          </p:cNvCxnSpPr>
          <p:nvPr/>
        </p:nvCxnSpPr>
        <p:spPr>
          <a:xfrm rot="10800000" flipV="1">
            <a:off x="9551502" y="172980"/>
            <a:ext cx="214140" cy="30673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16" idx="1"/>
            <a:endCxn id="12" idx="3"/>
          </p:cNvCxnSpPr>
          <p:nvPr/>
        </p:nvCxnSpPr>
        <p:spPr>
          <a:xfrm rot="10800000">
            <a:off x="9551502" y="479721"/>
            <a:ext cx="214140" cy="2611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9765642" y="34440"/>
            <a:ext cx="2312058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数据库技术发展概述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765642" y="367875"/>
            <a:ext cx="2312058" cy="22891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数据仓库与数据挖掘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780014" y="664504"/>
            <a:ext cx="1962328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大数据管理技术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8" name="肘形连接符 17"/>
          <p:cNvCxnSpPr>
            <a:stCxn id="12" idx="3"/>
            <a:endCxn id="17" idx="1"/>
          </p:cNvCxnSpPr>
          <p:nvPr/>
        </p:nvCxnSpPr>
        <p:spPr>
          <a:xfrm>
            <a:off x="9551502" y="479720"/>
            <a:ext cx="228512" cy="323325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76115" y="174153"/>
            <a:ext cx="215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8.2.2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数据挖掘技术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946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8.2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数据仓库与数据挖掘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数据挖掘的功能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（选择、填空）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380649758"/>
              </p:ext>
            </p:extLst>
          </p:nvPr>
        </p:nvGraphicFramePr>
        <p:xfrm>
          <a:off x="1713023" y="2466753"/>
          <a:ext cx="8600558" cy="36715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0" y="0"/>
            <a:ext cx="563526" cy="6858000"/>
            <a:chOff x="0" y="0"/>
            <a:chExt cx="563526" cy="6858000"/>
          </a:xfrm>
        </p:grpSpPr>
        <p:sp>
          <p:nvSpPr>
            <p:cNvPr id="7" name="矩形 6"/>
            <p:cNvSpPr/>
            <p:nvPr/>
          </p:nvSpPr>
          <p:spPr>
            <a:xfrm>
              <a:off x="0" y="0"/>
              <a:ext cx="563526" cy="146597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数据仓库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0" y="2941940"/>
              <a:ext cx="563526" cy="143868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数据挖掘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1489858"/>
              <a:ext cx="563526" cy="143868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三个概念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4397878"/>
              <a:ext cx="563526" cy="107788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功能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0" y="5497029"/>
              <a:ext cx="563526" cy="136097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大数据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7188200" y="345994"/>
            <a:ext cx="2363302" cy="26745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数据管理技术的发展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3" name="肘形连接符 12"/>
          <p:cNvCxnSpPr>
            <a:stCxn id="15" idx="1"/>
            <a:endCxn id="12" idx="3"/>
          </p:cNvCxnSpPr>
          <p:nvPr/>
        </p:nvCxnSpPr>
        <p:spPr>
          <a:xfrm rot="10800000" flipV="1">
            <a:off x="9551502" y="172980"/>
            <a:ext cx="214140" cy="30673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16" idx="1"/>
            <a:endCxn id="12" idx="3"/>
          </p:cNvCxnSpPr>
          <p:nvPr/>
        </p:nvCxnSpPr>
        <p:spPr>
          <a:xfrm rot="10800000">
            <a:off x="9551502" y="479721"/>
            <a:ext cx="214140" cy="2611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9765642" y="34440"/>
            <a:ext cx="2312058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数据库技术发展概述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765642" y="367875"/>
            <a:ext cx="2312058" cy="22891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数据仓库与数据挖掘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780014" y="664504"/>
            <a:ext cx="1962328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大数据管理技术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8" name="肘形连接符 17"/>
          <p:cNvCxnSpPr>
            <a:stCxn id="12" idx="3"/>
            <a:endCxn id="17" idx="1"/>
          </p:cNvCxnSpPr>
          <p:nvPr/>
        </p:nvCxnSpPr>
        <p:spPr>
          <a:xfrm>
            <a:off x="9551502" y="479720"/>
            <a:ext cx="228512" cy="323325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76115" y="174153"/>
            <a:ext cx="215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8.2.2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数据挖掘技术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566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8.2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数据仓库与数据挖掘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数据挖掘的功能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（选择、填空）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81844084"/>
              </p:ext>
            </p:extLst>
          </p:nvPr>
        </p:nvGraphicFramePr>
        <p:xfrm>
          <a:off x="1713023" y="2466753"/>
          <a:ext cx="8600558" cy="36715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0" y="0"/>
            <a:ext cx="563526" cy="6858000"/>
            <a:chOff x="0" y="0"/>
            <a:chExt cx="563526" cy="6858000"/>
          </a:xfrm>
        </p:grpSpPr>
        <p:sp>
          <p:nvSpPr>
            <p:cNvPr id="7" name="矩形 6"/>
            <p:cNvSpPr/>
            <p:nvPr/>
          </p:nvSpPr>
          <p:spPr>
            <a:xfrm>
              <a:off x="0" y="0"/>
              <a:ext cx="563526" cy="146597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数据仓库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0" y="2941940"/>
              <a:ext cx="563526" cy="143868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数据挖掘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1489858"/>
              <a:ext cx="563526" cy="143868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三个概念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4397878"/>
              <a:ext cx="563526" cy="107788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功能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0" y="5497029"/>
              <a:ext cx="563526" cy="136097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大数据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7188200" y="345994"/>
            <a:ext cx="2363302" cy="26745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数据管理技术的发展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3" name="肘形连接符 12"/>
          <p:cNvCxnSpPr>
            <a:stCxn id="15" idx="1"/>
            <a:endCxn id="12" idx="3"/>
          </p:cNvCxnSpPr>
          <p:nvPr/>
        </p:nvCxnSpPr>
        <p:spPr>
          <a:xfrm rot="10800000" flipV="1">
            <a:off x="9551502" y="172980"/>
            <a:ext cx="214140" cy="30673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16" idx="1"/>
            <a:endCxn id="12" idx="3"/>
          </p:cNvCxnSpPr>
          <p:nvPr/>
        </p:nvCxnSpPr>
        <p:spPr>
          <a:xfrm rot="10800000">
            <a:off x="9551502" y="479721"/>
            <a:ext cx="214140" cy="2611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9765642" y="34440"/>
            <a:ext cx="2312058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数据库技术发展概述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765642" y="367875"/>
            <a:ext cx="2312058" cy="22891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数据仓库与数据挖掘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780014" y="664504"/>
            <a:ext cx="1962328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大数据管理技术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8" name="肘形连接符 17"/>
          <p:cNvCxnSpPr>
            <a:stCxn id="12" idx="3"/>
            <a:endCxn id="17" idx="1"/>
          </p:cNvCxnSpPr>
          <p:nvPr/>
        </p:nvCxnSpPr>
        <p:spPr>
          <a:xfrm>
            <a:off x="9551502" y="479720"/>
            <a:ext cx="228512" cy="323325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76115" y="174153"/>
            <a:ext cx="215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8.2.2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数据挖掘技术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529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8.2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数据仓库与数据挖掘</a:t>
            </a: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5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数据挖掘的</a:t>
            </a:r>
            <a:r>
              <a:rPr lang="zh-CN" altLang="en-US" sz="28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步骤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（选择、填空）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933196578"/>
              </p:ext>
            </p:extLst>
          </p:nvPr>
        </p:nvGraphicFramePr>
        <p:xfrm>
          <a:off x="1713023" y="2466753"/>
          <a:ext cx="8600558" cy="36715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0" y="0"/>
            <a:ext cx="563526" cy="6858000"/>
            <a:chOff x="0" y="0"/>
            <a:chExt cx="563526" cy="6858000"/>
          </a:xfrm>
        </p:grpSpPr>
        <p:sp>
          <p:nvSpPr>
            <p:cNvPr id="7" name="矩形 6"/>
            <p:cNvSpPr/>
            <p:nvPr/>
          </p:nvSpPr>
          <p:spPr>
            <a:xfrm>
              <a:off x="0" y="0"/>
              <a:ext cx="563526" cy="146597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数据仓库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0" y="2941940"/>
              <a:ext cx="563526" cy="143868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数据挖掘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1489858"/>
              <a:ext cx="563526" cy="143868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三个概念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4397878"/>
              <a:ext cx="563526" cy="107788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 smtClean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功能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0" y="5497029"/>
              <a:ext cx="563526" cy="136097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大数据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7188200" y="345994"/>
            <a:ext cx="2363302" cy="26745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数据管理技术的发展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3" name="肘形连接符 12"/>
          <p:cNvCxnSpPr>
            <a:stCxn id="15" idx="1"/>
            <a:endCxn id="12" idx="3"/>
          </p:cNvCxnSpPr>
          <p:nvPr/>
        </p:nvCxnSpPr>
        <p:spPr>
          <a:xfrm rot="10800000" flipV="1">
            <a:off x="9551502" y="172980"/>
            <a:ext cx="214140" cy="30673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16" idx="1"/>
            <a:endCxn id="12" idx="3"/>
          </p:cNvCxnSpPr>
          <p:nvPr/>
        </p:nvCxnSpPr>
        <p:spPr>
          <a:xfrm rot="10800000">
            <a:off x="9551502" y="479721"/>
            <a:ext cx="214140" cy="2611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9765642" y="34440"/>
            <a:ext cx="2312058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数据库技术发展概述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765642" y="367875"/>
            <a:ext cx="2312058" cy="22891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数据仓库与数据挖掘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780014" y="664504"/>
            <a:ext cx="1962328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大数据管理技术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8" name="肘形连接符 17"/>
          <p:cNvCxnSpPr>
            <a:stCxn id="12" idx="3"/>
            <a:endCxn id="17" idx="1"/>
          </p:cNvCxnSpPr>
          <p:nvPr/>
        </p:nvCxnSpPr>
        <p:spPr>
          <a:xfrm>
            <a:off x="9551502" y="479720"/>
            <a:ext cx="228512" cy="323325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76115" y="174153"/>
            <a:ext cx="215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8.2.2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数据挖掘技术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378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5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大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数据及其特征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（选择、填空）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408" y="2259475"/>
            <a:ext cx="6783572" cy="3815759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0" y="0"/>
            <a:ext cx="563526" cy="6858000"/>
            <a:chOff x="0" y="0"/>
            <a:chExt cx="563526" cy="6858000"/>
          </a:xfrm>
        </p:grpSpPr>
        <p:sp>
          <p:nvSpPr>
            <p:cNvPr id="7" name="矩形 6"/>
            <p:cNvSpPr/>
            <p:nvPr/>
          </p:nvSpPr>
          <p:spPr>
            <a:xfrm>
              <a:off x="0" y="0"/>
              <a:ext cx="563526" cy="146597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数据仓库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0" y="2941940"/>
              <a:ext cx="563526" cy="143868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数据挖掘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1489858"/>
              <a:ext cx="563526" cy="143868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三个概念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4397878"/>
              <a:ext cx="563526" cy="107788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功能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0" y="5497029"/>
              <a:ext cx="563526" cy="136097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大数据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7188200" y="345994"/>
            <a:ext cx="2363302" cy="26745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数据管理技术的发展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3" name="肘形连接符 12"/>
          <p:cNvCxnSpPr>
            <a:stCxn id="15" idx="1"/>
            <a:endCxn id="12" idx="3"/>
          </p:cNvCxnSpPr>
          <p:nvPr/>
        </p:nvCxnSpPr>
        <p:spPr>
          <a:xfrm rot="10800000" flipV="1">
            <a:off x="9551502" y="172980"/>
            <a:ext cx="214140" cy="30673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16" idx="1"/>
            <a:endCxn id="12" idx="3"/>
          </p:cNvCxnSpPr>
          <p:nvPr/>
        </p:nvCxnSpPr>
        <p:spPr>
          <a:xfrm rot="10800000">
            <a:off x="9551502" y="479721"/>
            <a:ext cx="214140" cy="2611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9765642" y="34440"/>
            <a:ext cx="2312058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数据库技术发展概述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765642" y="367875"/>
            <a:ext cx="2312058" cy="22891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数据仓库与数据挖掘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780014" y="664504"/>
            <a:ext cx="1962328" cy="27708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大数据管理技术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8" name="肘形连接符 17"/>
          <p:cNvCxnSpPr>
            <a:stCxn id="12" idx="3"/>
            <a:endCxn id="17" idx="1"/>
          </p:cNvCxnSpPr>
          <p:nvPr/>
        </p:nvCxnSpPr>
        <p:spPr>
          <a:xfrm>
            <a:off x="9551502" y="479720"/>
            <a:ext cx="228512" cy="323325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76115" y="174153"/>
            <a:ext cx="2385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8.3.0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大数据管理技术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8.3 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大数据管理技术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5818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5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大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数据及其特征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（选择、填空）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5025" y="2138093"/>
            <a:ext cx="100021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 dirty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大数据</a:t>
            </a:r>
            <a:r>
              <a:rPr lang="zh-CN" altLang="zh-CN" sz="24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是指无法在可容忍的时间内用现有信息技术和软、硬件工具对其进行感知、获取、管理、处理的服务的</a:t>
            </a:r>
            <a:r>
              <a:rPr lang="zh-CN" altLang="zh-CN" sz="2400" dirty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数据集合</a:t>
            </a:r>
            <a:r>
              <a:rPr lang="zh-CN" altLang="en-US" sz="24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。</a:t>
            </a:r>
            <a:endParaRPr lang="en-US" altLang="zh-CN" sz="24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97163871"/>
              </p:ext>
            </p:extLst>
          </p:nvPr>
        </p:nvGraphicFramePr>
        <p:xfrm>
          <a:off x="1965795" y="3519377"/>
          <a:ext cx="8128000" cy="18108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7" name="组合 6"/>
          <p:cNvGrpSpPr/>
          <p:nvPr/>
        </p:nvGrpSpPr>
        <p:grpSpPr>
          <a:xfrm>
            <a:off x="0" y="0"/>
            <a:ext cx="563526" cy="6858000"/>
            <a:chOff x="0" y="0"/>
            <a:chExt cx="563526" cy="6858000"/>
          </a:xfrm>
        </p:grpSpPr>
        <p:sp>
          <p:nvSpPr>
            <p:cNvPr id="8" name="矩形 7"/>
            <p:cNvSpPr/>
            <p:nvPr/>
          </p:nvSpPr>
          <p:spPr>
            <a:xfrm>
              <a:off x="0" y="0"/>
              <a:ext cx="563526" cy="146597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数据仓库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2941940"/>
              <a:ext cx="563526" cy="143868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数据挖掘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1489858"/>
              <a:ext cx="563526" cy="143868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三个概念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0" y="4397878"/>
              <a:ext cx="563526" cy="107788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功能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0" y="5497029"/>
              <a:ext cx="563526" cy="136097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大数据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3" name="矩形 12"/>
          <p:cNvSpPr/>
          <p:nvPr/>
        </p:nvSpPr>
        <p:spPr>
          <a:xfrm>
            <a:off x="7188200" y="345994"/>
            <a:ext cx="2363302" cy="26745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数据管理技术的发展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4" name="肘形连接符 13"/>
          <p:cNvCxnSpPr>
            <a:stCxn id="16" idx="1"/>
            <a:endCxn id="13" idx="3"/>
          </p:cNvCxnSpPr>
          <p:nvPr/>
        </p:nvCxnSpPr>
        <p:spPr>
          <a:xfrm rot="10800000" flipV="1">
            <a:off x="9551502" y="172980"/>
            <a:ext cx="214140" cy="30673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17" idx="1"/>
            <a:endCxn id="13" idx="3"/>
          </p:cNvCxnSpPr>
          <p:nvPr/>
        </p:nvCxnSpPr>
        <p:spPr>
          <a:xfrm rot="10800000">
            <a:off x="9551502" y="479721"/>
            <a:ext cx="214140" cy="2611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9765642" y="34440"/>
            <a:ext cx="2312058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数据库技术发展概述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765642" y="367875"/>
            <a:ext cx="2312058" cy="22891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数据仓库与数据挖掘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780014" y="664504"/>
            <a:ext cx="1962328" cy="27708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大数据管理技术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肘形连接符 18"/>
          <p:cNvCxnSpPr>
            <a:stCxn id="13" idx="3"/>
            <a:endCxn id="18" idx="1"/>
          </p:cNvCxnSpPr>
          <p:nvPr/>
        </p:nvCxnSpPr>
        <p:spPr>
          <a:xfrm>
            <a:off x="9551502" y="479720"/>
            <a:ext cx="228512" cy="323325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76115" y="174153"/>
            <a:ext cx="2616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8.3.1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一、大数据的定义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8.3 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大数据管理技术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3366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5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大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数据及其特征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（选择、填空）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5025" y="2138093"/>
            <a:ext cx="100021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 dirty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大数据</a:t>
            </a:r>
            <a:r>
              <a:rPr lang="zh-CN" altLang="zh-CN" sz="24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是指无法在可容忍的时间内用现有信息技术和软、硬件工具对其进行感知、获取、管理、处理的服务的</a:t>
            </a:r>
            <a:r>
              <a:rPr lang="zh-CN" altLang="zh-CN" sz="2400" dirty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数据集合</a:t>
            </a:r>
            <a:r>
              <a:rPr lang="zh-CN" altLang="en-US" sz="24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。</a:t>
            </a:r>
            <a:endParaRPr lang="en-US" altLang="zh-CN" sz="24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3480443396"/>
              </p:ext>
            </p:extLst>
          </p:nvPr>
        </p:nvGraphicFramePr>
        <p:xfrm>
          <a:off x="1965795" y="3519377"/>
          <a:ext cx="8128000" cy="18108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7" name="组合 6"/>
          <p:cNvGrpSpPr/>
          <p:nvPr/>
        </p:nvGrpSpPr>
        <p:grpSpPr>
          <a:xfrm>
            <a:off x="0" y="0"/>
            <a:ext cx="563526" cy="6858000"/>
            <a:chOff x="0" y="0"/>
            <a:chExt cx="563526" cy="6858000"/>
          </a:xfrm>
        </p:grpSpPr>
        <p:sp>
          <p:nvSpPr>
            <p:cNvPr id="8" name="矩形 7"/>
            <p:cNvSpPr/>
            <p:nvPr/>
          </p:nvSpPr>
          <p:spPr>
            <a:xfrm>
              <a:off x="0" y="0"/>
              <a:ext cx="563526" cy="146597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数据仓库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2941940"/>
              <a:ext cx="563526" cy="143868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数据挖掘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1489858"/>
              <a:ext cx="563526" cy="143868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三个概念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0" y="4397878"/>
              <a:ext cx="563526" cy="107788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功能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0" y="5497029"/>
              <a:ext cx="563526" cy="136097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大数据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3" name="矩形 12"/>
          <p:cNvSpPr/>
          <p:nvPr/>
        </p:nvSpPr>
        <p:spPr>
          <a:xfrm>
            <a:off x="7188200" y="345994"/>
            <a:ext cx="2363302" cy="26745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数据管理技术的发展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4" name="肘形连接符 13"/>
          <p:cNvCxnSpPr>
            <a:stCxn id="16" idx="1"/>
            <a:endCxn id="13" idx="3"/>
          </p:cNvCxnSpPr>
          <p:nvPr/>
        </p:nvCxnSpPr>
        <p:spPr>
          <a:xfrm rot="10800000" flipV="1">
            <a:off x="9551502" y="172980"/>
            <a:ext cx="214140" cy="30673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17" idx="1"/>
            <a:endCxn id="13" idx="3"/>
          </p:cNvCxnSpPr>
          <p:nvPr/>
        </p:nvCxnSpPr>
        <p:spPr>
          <a:xfrm rot="10800000">
            <a:off x="9551502" y="479721"/>
            <a:ext cx="214140" cy="2611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9765642" y="34440"/>
            <a:ext cx="2312058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数据库技术发展概述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765642" y="367875"/>
            <a:ext cx="2312058" cy="22891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数据仓库与数据挖掘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780014" y="664504"/>
            <a:ext cx="1962328" cy="27708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大数据管理技术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肘形连接符 18"/>
          <p:cNvCxnSpPr>
            <a:stCxn id="13" idx="3"/>
            <a:endCxn id="18" idx="1"/>
          </p:cNvCxnSpPr>
          <p:nvPr/>
        </p:nvCxnSpPr>
        <p:spPr>
          <a:xfrm>
            <a:off x="9551502" y="479720"/>
            <a:ext cx="228512" cy="323325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76115" y="174153"/>
            <a:ext cx="2616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8.3.1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一、大数据的定义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8.3 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大数据管理技术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1115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8.1 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数据库技术发展概述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05387" y="1340458"/>
            <a:ext cx="9249256" cy="559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本节知识点：</a:t>
            </a:r>
            <a:endParaRPr lang="en-US" altLang="zh-CN" sz="2400" b="1" dirty="0" smtClean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475" y="2623583"/>
            <a:ext cx="8353425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5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大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数据及其特征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（选择、填空）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5025" y="2138093"/>
            <a:ext cx="100021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 dirty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大数据</a:t>
            </a:r>
            <a:r>
              <a:rPr lang="zh-CN" altLang="zh-CN" sz="24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是指无法在可容忍的时间内用现有信息技术和软、硬件工具对其进行感知、获取、管理、处理的服务的</a:t>
            </a:r>
            <a:r>
              <a:rPr lang="zh-CN" altLang="zh-CN" sz="2400" dirty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数据集合</a:t>
            </a:r>
            <a:r>
              <a:rPr lang="zh-CN" altLang="en-US" sz="24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。</a:t>
            </a:r>
            <a:endParaRPr lang="en-US" altLang="zh-CN" sz="24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2033128298"/>
              </p:ext>
            </p:extLst>
          </p:nvPr>
        </p:nvGraphicFramePr>
        <p:xfrm>
          <a:off x="1965795" y="3519377"/>
          <a:ext cx="8128000" cy="18108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7" name="组合 6"/>
          <p:cNvGrpSpPr/>
          <p:nvPr/>
        </p:nvGrpSpPr>
        <p:grpSpPr>
          <a:xfrm>
            <a:off x="0" y="0"/>
            <a:ext cx="563526" cy="6858000"/>
            <a:chOff x="0" y="0"/>
            <a:chExt cx="563526" cy="6858000"/>
          </a:xfrm>
        </p:grpSpPr>
        <p:sp>
          <p:nvSpPr>
            <p:cNvPr id="8" name="矩形 7"/>
            <p:cNvSpPr/>
            <p:nvPr/>
          </p:nvSpPr>
          <p:spPr>
            <a:xfrm>
              <a:off x="0" y="0"/>
              <a:ext cx="563526" cy="146597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数据仓库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2941940"/>
              <a:ext cx="563526" cy="143868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数据挖掘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1489858"/>
              <a:ext cx="563526" cy="143868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三个概念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0" y="4397878"/>
              <a:ext cx="563526" cy="107788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功能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0" y="5497029"/>
              <a:ext cx="563526" cy="136097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大数据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3" name="矩形 12"/>
          <p:cNvSpPr/>
          <p:nvPr/>
        </p:nvSpPr>
        <p:spPr>
          <a:xfrm>
            <a:off x="7188200" y="345994"/>
            <a:ext cx="2363302" cy="26745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数据管理技术的发展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4" name="肘形连接符 13"/>
          <p:cNvCxnSpPr>
            <a:stCxn id="16" idx="1"/>
            <a:endCxn id="13" idx="3"/>
          </p:cNvCxnSpPr>
          <p:nvPr/>
        </p:nvCxnSpPr>
        <p:spPr>
          <a:xfrm rot="10800000" flipV="1">
            <a:off x="9551502" y="172980"/>
            <a:ext cx="214140" cy="30673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17" idx="1"/>
            <a:endCxn id="13" idx="3"/>
          </p:cNvCxnSpPr>
          <p:nvPr/>
        </p:nvCxnSpPr>
        <p:spPr>
          <a:xfrm rot="10800000">
            <a:off x="9551502" y="479721"/>
            <a:ext cx="214140" cy="2611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9765642" y="34440"/>
            <a:ext cx="2312058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数据库技术发展概述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765642" y="367875"/>
            <a:ext cx="2312058" cy="22891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数据仓库与数据挖掘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780014" y="664504"/>
            <a:ext cx="1962328" cy="27708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大数据管理技术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肘形连接符 18"/>
          <p:cNvCxnSpPr>
            <a:stCxn id="13" idx="3"/>
            <a:endCxn id="18" idx="1"/>
          </p:cNvCxnSpPr>
          <p:nvPr/>
        </p:nvCxnSpPr>
        <p:spPr>
          <a:xfrm>
            <a:off x="9551502" y="479720"/>
            <a:ext cx="228512" cy="323325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76115" y="174153"/>
            <a:ext cx="215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8.3.1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大数据的定义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8.3 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大数据管理技术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7923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5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大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数据及其特征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（选择、填空）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5025" y="2138093"/>
            <a:ext cx="100021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 dirty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大数据</a:t>
            </a:r>
            <a:r>
              <a:rPr lang="zh-CN" altLang="zh-CN" sz="24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是指无法在可容忍的时间内用现有信息技术和软、硬件工具对其进行感知、获取、管理、处理的服务的</a:t>
            </a:r>
            <a:r>
              <a:rPr lang="zh-CN" altLang="zh-CN" sz="2400" dirty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数据集合</a:t>
            </a:r>
            <a:r>
              <a:rPr lang="zh-CN" altLang="en-US" sz="24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。</a:t>
            </a:r>
            <a:endParaRPr lang="en-US" altLang="zh-CN" sz="24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3570217710"/>
              </p:ext>
            </p:extLst>
          </p:nvPr>
        </p:nvGraphicFramePr>
        <p:xfrm>
          <a:off x="1965795" y="3519377"/>
          <a:ext cx="8128000" cy="18108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7" name="组合 6"/>
          <p:cNvGrpSpPr/>
          <p:nvPr/>
        </p:nvGrpSpPr>
        <p:grpSpPr>
          <a:xfrm>
            <a:off x="0" y="0"/>
            <a:ext cx="563526" cy="6858000"/>
            <a:chOff x="0" y="0"/>
            <a:chExt cx="563526" cy="6858000"/>
          </a:xfrm>
        </p:grpSpPr>
        <p:sp>
          <p:nvSpPr>
            <p:cNvPr id="8" name="矩形 7"/>
            <p:cNvSpPr/>
            <p:nvPr/>
          </p:nvSpPr>
          <p:spPr>
            <a:xfrm>
              <a:off x="0" y="0"/>
              <a:ext cx="563526" cy="146597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数据仓库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2941940"/>
              <a:ext cx="563526" cy="143868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数据挖掘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1489858"/>
              <a:ext cx="563526" cy="143868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三个概念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0" y="4397878"/>
              <a:ext cx="563526" cy="107788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功能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0" y="5497029"/>
              <a:ext cx="563526" cy="136097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大数据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3" name="矩形 12"/>
          <p:cNvSpPr/>
          <p:nvPr/>
        </p:nvSpPr>
        <p:spPr>
          <a:xfrm>
            <a:off x="7188200" y="345994"/>
            <a:ext cx="2363302" cy="26745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数据管理技术的发展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4" name="肘形连接符 13"/>
          <p:cNvCxnSpPr>
            <a:stCxn id="16" idx="1"/>
            <a:endCxn id="13" idx="3"/>
          </p:cNvCxnSpPr>
          <p:nvPr/>
        </p:nvCxnSpPr>
        <p:spPr>
          <a:xfrm rot="10800000" flipV="1">
            <a:off x="9551502" y="172980"/>
            <a:ext cx="214140" cy="30673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17" idx="1"/>
            <a:endCxn id="13" idx="3"/>
          </p:cNvCxnSpPr>
          <p:nvPr/>
        </p:nvCxnSpPr>
        <p:spPr>
          <a:xfrm rot="10800000">
            <a:off x="9551502" y="479721"/>
            <a:ext cx="214140" cy="2611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9765642" y="34440"/>
            <a:ext cx="2312058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数据库技术发展概述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765642" y="367875"/>
            <a:ext cx="2312058" cy="22891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数据仓库与数据挖掘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780014" y="664504"/>
            <a:ext cx="1962328" cy="27708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大数据管理技术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肘形连接符 18"/>
          <p:cNvCxnSpPr>
            <a:stCxn id="13" idx="3"/>
            <a:endCxn id="18" idx="1"/>
          </p:cNvCxnSpPr>
          <p:nvPr/>
        </p:nvCxnSpPr>
        <p:spPr>
          <a:xfrm>
            <a:off x="9551502" y="479720"/>
            <a:ext cx="228512" cy="323325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76115" y="174153"/>
            <a:ext cx="215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8.3.1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大数据的定义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8.3 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大数据管理技术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7616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5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大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数据及其特征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（选择、填空）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5025" y="2138093"/>
            <a:ext cx="100021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 dirty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大数据</a:t>
            </a:r>
            <a:r>
              <a:rPr lang="zh-CN" altLang="zh-CN" sz="24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是指无法在可容忍的时间内用现有信息技术和软、硬件工具对其进行感知、获取、管理、处理的服务的</a:t>
            </a:r>
            <a:r>
              <a:rPr lang="zh-CN" altLang="zh-CN" sz="2400" dirty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数据集合</a:t>
            </a:r>
            <a:r>
              <a:rPr lang="zh-CN" altLang="en-US" sz="24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。</a:t>
            </a:r>
            <a:endParaRPr lang="en-US" altLang="zh-CN" sz="24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1621952451"/>
              </p:ext>
            </p:extLst>
          </p:nvPr>
        </p:nvGraphicFramePr>
        <p:xfrm>
          <a:off x="1965795" y="3519377"/>
          <a:ext cx="8128000" cy="18108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7" name="组合 6"/>
          <p:cNvGrpSpPr/>
          <p:nvPr/>
        </p:nvGrpSpPr>
        <p:grpSpPr>
          <a:xfrm>
            <a:off x="0" y="0"/>
            <a:ext cx="563526" cy="6858000"/>
            <a:chOff x="0" y="0"/>
            <a:chExt cx="563526" cy="6858000"/>
          </a:xfrm>
        </p:grpSpPr>
        <p:sp>
          <p:nvSpPr>
            <p:cNvPr id="8" name="矩形 7"/>
            <p:cNvSpPr/>
            <p:nvPr/>
          </p:nvSpPr>
          <p:spPr>
            <a:xfrm>
              <a:off x="0" y="0"/>
              <a:ext cx="563526" cy="146597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数据仓库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2941940"/>
              <a:ext cx="563526" cy="143868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数据挖掘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1489858"/>
              <a:ext cx="563526" cy="143868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三个概念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0" y="4397878"/>
              <a:ext cx="563526" cy="107788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功能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0" y="5497029"/>
              <a:ext cx="563526" cy="136097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大数据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76115" y="174153"/>
            <a:ext cx="215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8.3.1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大数据的定义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8.3 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大数据管理技术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7616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5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大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数据及其特征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（选择、填空）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5025" y="2138093"/>
            <a:ext cx="100021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 dirty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大数据</a:t>
            </a:r>
            <a:r>
              <a:rPr lang="zh-CN" altLang="zh-CN" sz="24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是指无法在可容忍的时间内用现有信息技术和软、硬件工具对其进行感知、获取、管理、处理的服务的</a:t>
            </a:r>
            <a:r>
              <a:rPr lang="zh-CN" altLang="zh-CN" sz="2400" dirty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数据集合</a:t>
            </a:r>
            <a:r>
              <a:rPr lang="zh-CN" altLang="en-US" sz="24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。</a:t>
            </a:r>
            <a:endParaRPr lang="en-US" altLang="zh-CN" sz="24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881925576"/>
              </p:ext>
            </p:extLst>
          </p:nvPr>
        </p:nvGraphicFramePr>
        <p:xfrm>
          <a:off x="1965795" y="3519377"/>
          <a:ext cx="8128000" cy="18108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7" name="组合 6"/>
          <p:cNvGrpSpPr/>
          <p:nvPr/>
        </p:nvGrpSpPr>
        <p:grpSpPr>
          <a:xfrm>
            <a:off x="0" y="0"/>
            <a:ext cx="563526" cy="6858000"/>
            <a:chOff x="0" y="0"/>
            <a:chExt cx="563526" cy="6858000"/>
          </a:xfrm>
        </p:grpSpPr>
        <p:sp>
          <p:nvSpPr>
            <p:cNvPr id="8" name="矩形 7"/>
            <p:cNvSpPr/>
            <p:nvPr/>
          </p:nvSpPr>
          <p:spPr>
            <a:xfrm>
              <a:off x="0" y="0"/>
              <a:ext cx="563526" cy="146597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数据仓库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2941940"/>
              <a:ext cx="563526" cy="143868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数据挖掘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1489858"/>
              <a:ext cx="563526" cy="143868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三个概念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0" y="4397878"/>
              <a:ext cx="563526" cy="107788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功能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0" y="5497029"/>
              <a:ext cx="563526" cy="136097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大数据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3" name="矩形 12"/>
          <p:cNvSpPr/>
          <p:nvPr/>
        </p:nvSpPr>
        <p:spPr>
          <a:xfrm>
            <a:off x="7188200" y="345994"/>
            <a:ext cx="2363302" cy="26745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数据管理技术的发展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4" name="肘形连接符 13"/>
          <p:cNvCxnSpPr>
            <a:stCxn id="16" idx="1"/>
            <a:endCxn id="13" idx="3"/>
          </p:cNvCxnSpPr>
          <p:nvPr/>
        </p:nvCxnSpPr>
        <p:spPr>
          <a:xfrm rot="10800000" flipV="1">
            <a:off x="9551502" y="172980"/>
            <a:ext cx="214140" cy="30673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17" idx="1"/>
            <a:endCxn id="13" idx="3"/>
          </p:cNvCxnSpPr>
          <p:nvPr/>
        </p:nvCxnSpPr>
        <p:spPr>
          <a:xfrm rot="10800000">
            <a:off x="9551502" y="479721"/>
            <a:ext cx="214140" cy="2611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9765642" y="34440"/>
            <a:ext cx="2312058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数据库技术发展概述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765642" y="367875"/>
            <a:ext cx="2312058" cy="22891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数据仓库与数据挖掘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780014" y="664504"/>
            <a:ext cx="1962328" cy="27708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大数据管理技术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肘形连接符 18"/>
          <p:cNvCxnSpPr>
            <a:stCxn id="13" idx="3"/>
            <a:endCxn id="18" idx="1"/>
          </p:cNvCxnSpPr>
          <p:nvPr/>
        </p:nvCxnSpPr>
        <p:spPr>
          <a:xfrm>
            <a:off x="9551502" y="479720"/>
            <a:ext cx="228512" cy="323325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76115" y="174153"/>
            <a:ext cx="215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8.3.1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大数据的定义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8.3 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大数据管理技术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2029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5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大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数据及其特征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（选择、填空）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5025" y="2138093"/>
            <a:ext cx="100021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 dirty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大数据</a:t>
            </a:r>
            <a:r>
              <a:rPr lang="zh-CN" altLang="zh-CN" sz="24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是指无法在可容忍的时间内用现有信息技术和软、硬件工具对其进行感知、获取、管理、处理的服务的</a:t>
            </a:r>
            <a:r>
              <a:rPr lang="zh-CN" altLang="zh-CN" sz="2400" dirty="0">
                <a:solidFill>
                  <a:srgbClr val="FF0000"/>
                </a:solidFill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数据集合</a:t>
            </a:r>
            <a:r>
              <a:rPr lang="zh-CN" altLang="en-US" sz="24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。</a:t>
            </a:r>
            <a:endParaRPr lang="en-US" altLang="zh-CN" sz="24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1307684106"/>
              </p:ext>
            </p:extLst>
          </p:nvPr>
        </p:nvGraphicFramePr>
        <p:xfrm>
          <a:off x="1965795" y="3519377"/>
          <a:ext cx="8128000" cy="18108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7" name="组合 6"/>
          <p:cNvGrpSpPr/>
          <p:nvPr/>
        </p:nvGrpSpPr>
        <p:grpSpPr>
          <a:xfrm>
            <a:off x="0" y="0"/>
            <a:ext cx="563526" cy="6858000"/>
            <a:chOff x="0" y="0"/>
            <a:chExt cx="563526" cy="6858000"/>
          </a:xfrm>
        </p:grpSpPr>
        <p:sp>
          <p:nvSpPr>
            <p:cNvPr id="8" name="矩形 7"/>
            <p:cNvSpPr/>
            <p:nvPr/>
          </p:nvSpPr>
          <p:spPr>
            <a:xfrm>
              <a:off x="0" y="0"/>
              <a:ext cx="563526" cy="146597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数据仓库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2941940"/>
              <a:ext cx="563526" cy="143868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数据挖掘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1489858"/>
              <a:ext cx="563526" cy="143868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三个概念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0" y="4397878"/>
              <a:ext cx="563526" cy="107788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功能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0" y="5497029"/>
              <a:ext cx="563526" cy="136097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大数据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3" name="矩形 12"/>
          <p:cNvSpPr/>
          <p:nvPr/>
        </p:nvSpPr>
        <p:spPr>
          <a:xfrm>
            <a:off x="7188200" y="345994"/>
            <a:ext cx="2363302" cy="26745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数据管理技术的发展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4" name="肘形连接符 13"/>
          <p:cNvCxnSpPr>
            <a:stCxn id="16" idx="1"/>
            <a:endCxn id="13" idx="3"/>
          </p:cNvCxnSpPr>
          <p:nvPr/>
        </p:nvCxnSpPr>
        <p:spPr>
          <a:xfrm rot="10800000" flipV="1">
            <a:off x="9551502" y="172980"/>
            <a:ext cx="214140" cy="30673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17" idx="1"/>
            <a:endCxn id="13" idx="3"/>
          </p:cNvCxnSpPr>
          <p:nvPr/>
        </p:nvCxnSpPr>
        <p:spPr>
          <a:xfrm rot="10800000">
            <a:off x="9551502" y="479721"/>
            <a:ext cx="214140" cy="2611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9765642" y="34440"/>
            <a:ext cx="2312058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数据库技术发展概述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765642" y="367875"/>
            <a:ext cx="2312058" cy="22891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数据仓库与数据挖掘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780014" y="664504"/>
            <a:ext cx="1962328" cy="27708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大数据管理技术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肘形连接符 18"/>
          <p:cNvCxnSpPr>
            <a:stCxn id="13" idx="3"/>
            <a:endCxn id="18" idx="1"/>
          </p:cNvCxnSpPr>
          <p:nvPr/>
        </p:nvCxnSpPr>
        <p:spPr>
          <a:xfrm>
            <a:off x="9551502" y="479720"/>
            <a:ext cx="228512" cy="323325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76115" y="174153"/>
            <a:ext cx="215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8.3.1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大数据的定义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8.3 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大数据管理技术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122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8.3 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大数据管理技术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6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大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数据管理技术典型代表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（选择、填空）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284102312"/>
              </p:ext>
            </p:extLst>
          </p:nvPr>
        </p:nvGraphicFramePr>
        <p:xfrm>
          <a:off x="1826095" y="2755839"/>
          <a:ext cx="8128000" cy="18108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7" name="组合 6"/>
          <p:cNvGrpSpPr/>
          <p:nvPr/>
        </p:nvGrpSpPr>
        <p:grpSpPr>
          <a:xfrm>
            <a:off x="0" y="0"/>
            <a:ext cx="563526" cy="6858000"/>
            <a:chOff x="0" y="0"/>
            <a:chExt cx="563526" cy="6858000"/>
          </a:xfrm>
        </p:grpSpPr>
        <p:sp>
          <p:nvSpPr>
            <p:cNvPr id="8" name="矩形 7"/>
            <p:cNvSpPr/>
            <p:nvPr/>
          </p:nvSpPr>
          <p:spPr>
            <a:xfrm>
              <a:off x="0" y="0"/>
              <a:ext cx="563526" cy="146597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数据仓库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2941940"/>
              <a:ext cx="563526" cy="143868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数据挖掘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1489858"/>
              <a:ext cx="563526" cy="143868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三个概念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0" y="4397878"/>
              <a:ext cx="563526" cy="107788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功能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0" y="5497029"/>
              <a:ext cx="563526" cy="136097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大数据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3" name="矩形 12"/>
          <p:cNvSpPr/>
          <p:nvPr/>
        </p:nvSpPr>
        <p:spPr>
          <a:xfrm>
            <a:off x="7188200" y="345994"/>
            <a:ext cx="2363302" cy="26745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数据管理技术的发展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4" name="肘形连接符 13"/>
          <p:cNvCxnSpPr>
            <a:stCxn id="16" idx="1"/>
            <a:endCxn id="13" idx="3"/>
          </p:cNvCxnSpPr>
          <p:nvPr/>
        </p:nvCxnSpPr>
        <p:spPr>
          <a:xfrm rot="10800000" flipV="1">
            <a:off x="9551502" y="172980"/>
            <a:ext cx="214140" cy="30673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17" idx="1"/>
            <a:endCxn id="13" idx="3"/>
          </p:cNvCxnSpPr>
          <p:nvPr/>
        </p:nvCxnSpPr>
        <p:spPr>
          <a:xfrm rot="10800000">
            <a:off x="9551502" y="479721"/>
            <a:ext cx="214140" cy="2611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9765642" y="34440"/>
            <a:ext cx="2312058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数据库技术发展概述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765642" y="367875"/>
            <a:ext cx="2312058" cy="22891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数据仓库与数据挖掘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780014" y="664504"/>
            <a:ext cx="1962328" cy="27708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大数据管理技术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肘形连接符 18"/>
          <p:cNvCxnSpPr>
            <a:stCxn id="13" idx="3"/>
            <a:endCxn id="18" idx="1"/>
          </p:cNvCxnSpPr>
          <p:nvPr/>
        </p:nvCxnSpPr>
        <p:spPr>
          <a:xfrm>
            <a:off x="9551502" y="479720"/>
            <a:ext cx="228512" cy="323325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76115" y="174153"/>
            <a:ext cx="3499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8.3.2.0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大数据管理技术典型代表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190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8.3 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大数据管理技术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6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大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数据管理技术典型代表</a:t>
            </a:r>
            <a:r>
              <a:rPr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（选择、填空）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1256721848"/>
              </p:ext>
            </p:extLst>
          </p:nvPr>
        </p:nvGraphicFramePr>
        <p:xfrm>
          <a:off x="1826095" y="2755839"/>
          <a:ext cx="8128000" cy="18108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7" name="组合 6"/>
          <p:cNvGrpSpPr/>
          <p:nvPr/>
        </p:nvGrpSpPr>
        <p:grpSpPr>
          <a:xfrm>
            <a:off x="0" y="0"/>
            <a:ext cx="563526" cy="6858000"/>
            <a:chOff x="0" y="0"/>
            <a:chExt cx="563526" cy="6858000"/>
          </a:xfrm>
        </p:grpSpPr>
        <p:sp>
          <p:nvSpPr>
            <p:cNvPr id="8" name="矩形 7"/>
            <p:cNvSpPr/>
            <p:nvPr/>
          </p:nvSpPr>
          <p:spPr>
            <a:xfrm>
              <a:off x="0" y="0"/>
              <a:ext cx="563526" cy="1465974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数据仓库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2941940"/>
              <a:ext cx="563526" cy="143868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数据挖掘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1489858"/>
              <a:ext cx="563526" cy="143868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三个概念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0" y="4397878"/>
              <a:ext cx="563526" cy="107788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功能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0" y="5497029"/>
              <a:ext cx="563526" cy="136097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大数据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3" name="矩形 12"/>
          <p:cNvSpPr/>
          <p:nvPr/>
        </p:nvSpPr>
        <p:spPr>
          <a:xfrm>
            <a:off x="7188200" y="345994"/>
            <a:ext cx="2363302" cy="26745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数据管理技术的发展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4" name="肘形连接符 13"/>
          <p:cNvCxnSpPr>
            <a:stCxn id="16" idx="1"/>
            <a:endCxn id="13" idx="3"/>
          </p:cNvCxnSpPr>
          <p:nvPr/>
        </p:nvCxnSpPr>
        <p:spPr>
          <a:xfrm rot="10800000" flipV="1">
            <a:off x="9551502" y="172980"/>
            <a:ext cx="214140" cy="30673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>
            <a:stCxn id="17" idx="1"/>
            <a:endCxn id="13" idx="3"/>
          </p:cNvCxnSpPr>
          <p:nvPr/>
        </p:nvCxnSpPr>
        <p:spPr>
          <a:xfrm rot="10800000">
            <a:off x="9551502" y="479721"/>
            <a:ext cx="214140" cy="2611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9765642" y="34440"/>
            <a:ext cx="2312058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数据库技术发展概述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765642" y="367875"/>
            <a:ext cx="2312058" cy="22891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数据仓库与数据挖掘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780014" y="664504"/>
            <a:ext cx="1962328" cy="27708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大数据管理技术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肘形连接符 18"/>
          <p:cNvCxnSpPr>
            <a:stCxn id="13" idx="3"/>
            <a:endCxn id="18" idx="1"/>
          </p:cNvCxnSpPr>
          <p:nvPr/>
        </p:nvCxnSpPr>
        <p:spPr>
          <a:xfrm>
            <a:off x="9551502" y="479720"/>
            <a:ext cx="228512" cy="323325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76115" y="174153"/>
            <a:ext cx="3188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8.3.2.2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NoSQL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数据管理系统</a:t>
            </a:r>
          </a:p>
        </p:txBody>
      </p:sp>
    </p:spTree>
    <p:extLst>
      <p:ext uri="{BB962C8B-B14F-4D97-AF65-F5344CB8AC3E}">
        <p14:creationId xmlns:p14="http://schemas.microsoft.com/office/powerpoint/2010/main" val="41109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仓库的建立将操作型处理和分析型处理区分开来。数据仓库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为（     ）服务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，传统的数据库技术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为（    ）服务。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填空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461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仓库的建立将操作型处理和分析型处理区分开来。数据仓库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为（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分析型处理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）服务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，传统的数据库技术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为（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操作型处理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）服务。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填空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770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数据仓库中，粒度是什么意思？ 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简答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96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0" y="1174899"/>
            <a:ext cx="563526" cy="4508202"/>
            <a:chOff x="0" y="765544"/>
            <a:chExt cx="563526" cy="4508202"/>
          </a:xfrm>
        </p:grpSpPr>
        <p:sp>
          <p:nvSpPr>
            <p:cNvPr id="4" name="矩形 3"/>
            <p:cNvSpPr/>
            <p:nvPr/>
          </p:nvSpPr>
          <p:spPr>
            <a:xfrm>
              <a:off x="0" y="765544"/>
              <a:ext cx="563526" cy="159488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发展阶段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0" y="2380120"/>
              <a:ext cx="563526" cy="28936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第三代数据库系统的特征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0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8.1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数据库技术发展概述</a:t>
            </a:r>
          </a:p>
        </p:txBody>
      </p:sp>
      <p:sp>
        <p:nvSpPr>
          <p:cNvPr id="11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数据库技术发展概述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53043" y="2206593"/>
            <a:ext cx="950602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/>
              <a:t>数据库是</a:t>
            </a:r>
            <a:r>
              <a:rPr lang="zh-CN" altLang="en-US" sz="2800" dirty="0" smtClean="0">
                <a:solidFill>
                  <a:srgbClr val="FF0000"/>
                </a:solidFill>
              </a:rPr>
              <a:t>管理数据</a:t>
            </a:r>
            <a:r>
              <a:rPr lang="zh-CN" altLang="en-US" sz="2800" dirty="0" smtClean="0"/>
              <a:t>的技术，发展了以（        ）和（            ）核心技术为主，内容丰富、领域宽广的一门学科，带动了一类巨大的软件产业</a:t>
            </a:r>
            <a:r>
              <a:rPr lang="en-US" altLang="zh-CN" sz="2800" dirty="0" smtClean="0"/>
              <a:t>——</a:t>
            </a:r>
            <a:r>
              <a:rPr lang="zh-CN" altLang="en-US" sz="2800" dirty="0" smtClean="0"/>
              <a:t>数据库管理系统（</a:t>
            </a:r>
            <a:r>
              <a:rPr lang="en-US" altLang="zh-CN" sz="2800" dirty="0" smtClean="0"/>
              <a:t>DBMS</a:t>
            </a:r>
            <a:r>
              <a:rPr lang="zh-CN" altLang="en-US" sz="2800" dirty="0" smtClean="0"/>
              <a:t>）产品及其相关工具和解决方案。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zh-CN" altLang="en-US" sz="2800" dirty="0" smtClean="0"/>
              <a:t>（     ）是数据库系统的核心和基础。</a:t>
            </a:r>
            <a:endParaRPr lang="zh-CN" altLang="en-US" sz="2800" dirty="0"/>
          </a:p>
        </p:txBody>
      </p:sp>
      <p:sp>
        <p:nvSpPr>
          <p:cNvPr id="9" name="矩形 8"/>
          <p:cNvSpPr/>
          <p:nvPr/>
        </p:nvSpPr>
        <p:spPr>
          <a:xfrm>
            <a:off x="7188200" y="345994"/>
            <a:ext cx="2363302" cy="26745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数据管理技术的发展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2" name="肘形连接符 11"/>
          <p:cNvCxnSpPr>
            <a:stCxn id="16" idx="1"/>
            <a:endCxn id="9" idx="3"/>
          </p:cNvCxnSpPr>
          <p:nvPr/>
        </p:nvCxnSpPr>
        <p:spPr>
          <a:xfrm rot="10800000" flipV="1">
            <a:off x="9551502" y="172980"/>
            <a:ext cx="214140" cy="30673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>
            <a:stCxn id="17" idx="1"/>
            <a:endCxn id="9" idx="3"/>
          </p:cNvCxnSpPr>
          <p:nvPr/>
        </p:nvCxnSpPr>
        <p:spPr>
          <a:xfrm rot="10800000">
            <a:off x="9551502" y="479721"/>
            <a:ext cx="214140" cy="2611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9765642" y="34440"/>
            <a:ext cx="2312058" cy="27708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数据库技术发展概述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765642" y="367875"/>
            <a:ext cx="2312058" cy="22891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数据仓库与数据挖掘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780014" y="664504"/>
            <a:ext cx="1962328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大数据管理技术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0" name="肘形连接符 19"/>
          <p:cNvCxnSpPr>
            <a:stCxn id="9" idx="3"/>
            <a:endCxn id="19" idx="1"/>
          </p:cNvCxnSpPr>
          <p:nvPr/>
        </p:nvCxnSpPr>
        <p:spPr>
          <a:xfrm>
            <a:off x="9551502" y="479720"/>
            <a:ext cx="228512" cy="323325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76115" y="174153"/>
            <a:ext cx="3308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8.1.0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零、数据库技术发展概述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442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数据仓库中，粒度是什么意思？ 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简答题</a:t>
            </a:r>
            <a:endParaRPr lang="en-US" altLang="zh-CN" sz="2400" b="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粒度是指数据仓库的数据单位中保存数据的细化或综合程度的级别，细化程度越高，粒度级就越小，相反地，细化程度越低，粒度级就越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大。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4161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数据挖掘的功能有哪些？ 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简答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1570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数据挖掘的功能有哪些？ 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简答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）概念描述</a:t>
            </a:r>
          </a:p>
          <a:p>
            <a:pPr>
              <a:lnSpc>
                <a:spcPct val="150000"/>
              </a:lnSpc>
            </a:pPr>
            <a:r>
              <a:rPr lang="zh-CN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）关联分析</a:t>
            </a:r>
          </a:p>
          <a:p>
            <a:pPr>
              <a:lnSpc>
                <a:spcPct val="150000"/>
              </a:lnSpc>
            </a:pPr>
            <a:r>
              <a:rPr lang="zh-CN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）分类与预测</a:t>
            </a:r>
          </a:p>
          <a:p>
            <a:pPr>
              <a:lnSpc>
                <a:spcPct val="150000"/>
              </a:lnSpc>
            </a:pPr>
            <a:r>
              <a:rPr lang="zh-CN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）聚类</a:t>
            </a:r>
          </a:p>
          <a:p>
            <a:pPr>
              <a:lnSpc>
                <a:spcPct val="150000"/>
              </a:lnSpc>
            </a:pPr>
            <a:r>
              <a:rPr lang="zh-CN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）孤立点检测</a:t>
            </a:r>
          </a:p>
          <a:p>
            <a:pPr>
              <a:lnSpc>
                <a:spcPct val="150000"/>
              </a:lnSpc>
            </a:pPr>
            <a:r>
              <a:rPr lang="zh-CN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）趋势和演变分析</a:t>
            </a: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833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下面哪个不是大数据的特征？（   ）  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单选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大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量化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多样化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快速化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价值密度高</a:t>
            </a:r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934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下面哪个不是大数据的特征？（  </a:t>
            </a:r>
            <a:r>
              <a:rPr lang="en-US" altLang="zh-CN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）  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单选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大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量化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多样化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快速化</a:t>
            </a: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价值密度高</a:t>
            </a:r>
            <a:endParaRPr lang="zh-CN" altLang="en-US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7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下列选项中不属于数据库系统的是（）</a:t>
            </a:r>
          </a:p>
          <a:p>
            <a:pPr>
              <a:lnSpc>
                <a:spcPct val="150000"/>
              </a:lnSpc>
            </a:pP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A: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操作系统</a:t>
            </a:r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数据库管理系统</a:t>
            </a:r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用户</a:t>
            </a:r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应用程序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613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下列选项中不属于数据库系统的是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A: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操作系统</a:t>
            </a:r>
            <a:endParaRPr lang="zh-CN" altLang="en-US" sz="2400" b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数据库管理系统</a:t>
            </a:r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用户</a:t>
            </a:r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应用程序</a:t>
            </a:r>
            <a:endParaRPr lang="en-US" altLang="zh-CN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5908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使用二维表格结构表达实体及实体间联系的数据模型是（）</a:t>
            </a:r>
          </a:p>
          <a:p>
            <a:pPr>
              <a:lnSpc>
                <a:spcPct val="150000"/>
              </a:lnSpc>
            </a:pP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A: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层次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模型</a:t>
            </a:r>
          </a:p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网状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模型</a:t>
            </a:r>
          </a:p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关系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模型</a:t>
            </a:r>
          </a:p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联系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模型</a:t>
            </a: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17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>
              <a:lnSpc>
                <a:spcPct val="100000"/>
              </a:lnSpc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练习题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文本框 2"/>
          <p:cNvSpPr txBox="1"/>
          <p:nvPr>
            <p:custDataLst>
              <p:tags r:id="rId1"/>
            </p:custDataLst>
          </p:nvPr>
        </p:nvSpPr>
        <p:spPr>
          <a:xfrm>
            <a:off x="735180" y="1341252"/>
            <a:ext cx="10474053" cy="5039392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t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使用二维表格结构表达实体及实体间联系的数据模型是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A: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层次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模型</a:t>
            </a:r>
          </a:p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网状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模型</a:t>
            </a:r>
          </a:p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en-US" altLang="zh-CN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关系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模型</a:t>
            </a:r>
          </a:p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联系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模型</a:t>
            </a:r>
          </a:p>
          <a:p>
            <a:endParaRPr lang="zh-CN" altLang="en-US" sz="24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227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函数依赖与关键字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（综合应用）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135025" y="2138093"/>
            <a:ext cx="10002190" cy="1515800"/>
            <a:chOff x="1135025" y="2138093"/>
            <a:chExt cx="10002190" cy="1515800"/>
          </a:xfrm>
        </p:grpSpPr>
        <p:sp>
          <p:nvSpPr>
            <p:cNvPr id="5" name="TextBox 4"/>
            <p:cNvSpPr txBox="1"/>
            <p:nvPr/>
          </p:nvSpPr>
          <p:spPr>
            <a:xfrm>
              <a:off x="1135025" y="2138093"/>
              <a:ext cx="10002190" cy="1515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700"/>
                </a:lnSpc>
              </a:pPr>
              <a:r>
                <a:rPr lang="zh-CN" altLang="en-US" sz="24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完全函数依赖</a:t>
              </a:r>
              <a:endPara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3700"/>
                </a:lnSpc>
              </a:pPr>
              <a:r>
                <a:rPr lang="zh-CN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设</a:t>
              </a:r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</a:t>
              </a:r>
              <a:r>
                <a:rPr lang="zh-CN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为任一给定关系，</a:t>
              </a:r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X</a:t>
              </a:r>
              <a:r>
                <a:rPr lang="zh-CN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Y</a:t>
              </a:r>
              <a:r>
                <a:rPr lang="zh-CN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为其属性集，若</a:t>
              </a:r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X</a:t>
              </a:r>
              <a:r>
                <a:rPr lang="zh-CN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→</a:t>
              </a:r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Y</a:t>
              </a:r>
              <a:r>
                <a:rPr lang="zh-CN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，且对</a:t>
              </a:r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X</a:t>
              </a:r>
              <a:r>
                <a:rPr lang="zh-CN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中的任何真子集</a:t>
              </a:r>
              <a:r>
                <a:rPr lang="en-US" altLang="zh-CN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X</a:t>
              </a:r>
              <a:r>
                <a:rPr lang="en-US" altLang="zh-CN" sz="2400" baseline="30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’</a:t>
              </a:r>
              <a:r>
                <a:rPr lang="zh-CN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，</a:t>
              </a:r>
              <a:r>
                <a:rPr lang="zh-CN" altLang="zh-CN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都</a:t>
              </a:r>
              <a:r>
                <a:rPr lang="zh-CN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有</a:t>
              </a:r>
              <a:r>
                <a:rPr lang="en-US" altLang="zh-CN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X’</a:t>
              </a:r>
              <a:r>
                <a:rPr lang="zh-CN" altLang="zh-CN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→ </a:t>
              </a:r>
              <a:r>
                <a:rPr lang="en-US" altLang="zh-CN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Y</a:t>
              </a:r>
              <a:r>
                <a:rPr lang="zh-CN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，则称</a:t>
              </a:r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Y</a:t>
              </a:r>
              <a:r>
                <a:rPr lang="zh-CN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完全函数依赖于</a:t>
              </a:r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X</a:t>
              </a:r>
              <a:r>
                <a:rPr lang="zh-CN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 flipH="1">
              <a:off x="2678333" y="3278311"/>
              <a:ext cx="96578" cy="1648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2153681" y="3997659"/>
            <a:ext cx="7668733" cy="1515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SC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SNO,CNO,CTITLE,INAME,IPLACE,GRADE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700"/>
              </a:lnSpc>
            </a:pP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SNO,CNO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→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GRADE 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0" y="0"/>
            <a:ext cx="563526" cy="6858000"/>
            <a:chOff x="0" y="0"/>
            <a:chExt cx="563526" cy="6858000"/>
          </a:xfrm>
        </p:grpSpPr>
        <p:sp>
          <p:nvSpPr>
            <p:cNvPr id="11" name="矩形 10"/>
            <p:cNvSpPr/>
            <p:nvPr/>
          </p:nvSpPr>
          <p:spPr>
            <a:xfrm>
              <a:off x="0" y="0"/>
              <a:ext cx="563526" cy="214777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冗余和异常问题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0" y="2171758"/>
              <a:ext cx="563526" cy="216632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函数依赖与关键字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0" y="4359345"/>
              <a:ext cx="563526" cy="249865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范式与关系规范化过程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153681" y="4517971"/>
            <a:ext cx="65966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ea typeface="手札体-简粗体"/>
              </a:rPr>
              <a:t>（学号，课程号，课程名，授课老师，授课地址，成绩）</a:t>
            </a:r>
            <a:endParaRPr lang="zh-CN" altLang="en-US" sz="2000" dirty="0">
              <a:ea typeface="手札体-简粗体"/>
            </a:endParaRPr>
          </a:p>
        </p:txBody>
      </p:sp>
      <p:cxnSp>
        <p:nvCxnSpPr>
          <p:cNvPr id="3" name="直接连接符 2"/>
          <p:cNvCxnSpPr/>
          <p:nvPr/>
        </p:nvCxnSpPr>
        <p:spPr>
          <a:xfrm flipH="1">
            <a:off x="3166534" y="3254918"/>
            <a:ext cx="186266" cy="1881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045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0" y="1174899"/>
            <a:ext cx="563526" cy="4508202"/>
            <a:chOff x="0" y="765544"/>
            <a:chExt cx="563526" cy="4508202"/>
          </a:xfrm>
        </p:grpSpPr>
        <p:sp>
          <p:nvSpPr>
            <p:cNvPr id="4" name="矩形 3"/>
            <p:cNvSpPr/>
            <p:nvPr/>
          </p:nvSpPr>
          <p:spPr>
            <a:xfrm>
              <a:off x="0" y="765544"/>
              <a:ext cx="563526" cy="159488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发展阶段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0" y="2380120"/>
              <a:ext cx="563526" cy="28936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第三代数据库系统的特征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0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8.1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数据库技术发展概述</a:t>
            </a:r>
          </a:p>
        </p:txBody>
      </p:sp>
      <p:sp>
        <p:nvSpPr>
          <p:cNvPr id="11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数据库技术发展概述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53043" y="2206593"/>
            <a:ext cx="950602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/>
              <a:t>数据库是</a:t>
            </a:r>
            <a:r>
              <a:rPr lang="zh-CN" altLang="en-US" sz="2800" dirty="0" smtClean="0">
                <a:solidFill>
                  <a:srgbClr val="FF0000"/>
                </a:solidFill>
              </a:rPr>
              <a:t>管理数据</a:t>
            </a:r>
            <a:r>
              <a:rPr lang="zh-CN" altLang="en-US" sz="2800" dirty="0" smtClean="0"/>
              <a:t>的技术，发展了以</a:t>
            </a:r>
            <a:r>
              <a:rPr lang="zh-CN" altLang="en-US" sz="2800" dirty="0" smtClean="0">
                <a:solidFill>
                  <a:srgbClr val="FF0000"/>
                </a:solidFill>
              </a:rPr>
              <a:t>数据建模</a:t>
            </a:r>
            <a:r>
              <a:rPr lang="zh-CN" altLang="en-US" sz="2800" dirty="0" smtClean="0"/>
              <a:t>和</a:t>
            </a:r>
            <a:r>
              <a:rPr lang="zh-CN" altLang="en-US" sz="2800" dirty="0" smtClean="0">
                <a:solidFill>
                  <a:srgbClr val="FF0000"/>
                </a:solidFill>
              </a:rPr>
              <a:t>数据库管理系统</a:t>
            </a:r>
            <a:r>
              <a:rPr lang="zh-CN" altLang="en-US" sz="2800" dirty="0" smtClean="0"/>
              <a:t>核心技术为主，内容丰富、领域宽广的一门学科，带动了一类巨大的软件产业</a:t>
            </a:r>
            <a:r>
              <a:rPr lang="en-US" altLang="zh-CN" sz="2800" dirty="0" smtClean="0"/>
              <a:t>——</a:t>
            </a:r>
            <a:r>
              <a:rPr lang="zh-CN" altLang="en-US" sz="2800" dirty="0" smtClean="0"/>
              <a:t>数据库管理系统（</a:t>
            </a:r>
            <a:r>
              <a:rPr lang="en-US" altLang="zh-CN" sz="2800" dirty="0" smtClean="0"/>
              <a:t>DBMS</a:t>
            </a:r>
            <a:r>
              <a:rPr lang="zh-CN" altLang="en-US" sz="2800" dirty="0" smtClean="0"/>
              <a:t>）产品及其相关工具和解决方案。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rgbClr val="FF0000"/>
                </a:solidFill>
              </a:rPr>
              <a:t>数据模型</a:t>
            </a:r>
            <a:r>
              <a:rPr lang="zh-CN" altLang="en-US" sz="2800" dirty="0" smtClean="0"/>
              <a:t>是数据库系统的核心和基础。</a:t>
            </a:r>
            <a:endParaRPr lang="zh-CN" altLang="en-US" sz="2800" dirty="0"/>
          </a:p>
        </p:txBody>
      </p:sp>
      <p:sp>
        <p:nvSpPr>
          <p:cNvPr id="9" name="矩形 8"/>
          <p:cNvSpPr/>
          <p:nvPr/>
        </p:nvSpPr>
        <p:spPr>
          <a:xfrm>
            <a:off x="7188200" y="345994"/>
            <a:ext cx="2363302" cy="26745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数据管理技术的发展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2" name="肘形连接符 11"/>
          <p:cNvCxnSpPr>
            <a:stCxn id="16" idx="1"/>
            <a:endCxn id="9" idx="3"/>
          </p:cNvCxnSpPr>
          <p:nvPr/>
        </p:nvCxnSpPr>
        <p:spPr>
          <a:xfrm rot="10800000" flipV="1">
            <a:off x="9551502" y="172980"/>
            <a:ext cx="214140" cy="30673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>
            <a:stCxn id="17" idx="1"/>
            <a:endCxn id="9" idx="3"/>
          </p:cNvCxnSpPr>
          <p:nvPr/>
        </p:nvCxnSpPr>
        <p:spPr>
          <a:xfrm rot="10800000">
            <a:off x="9551502" y="479721"/>
            <a:ext cx="214140" cy="2611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9765642" y="34440"/>
            <a:ext cx="2312058" cy="27708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数据库技术发展概述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765642" y="367875"/>
            <a:ext cx="2312058" cy="22891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数据仓库与数据挖掘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780014" y="664504"/>
            <a:ext cx="1962328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大数据管理技术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0" name="肘形连接符 19"/>
          <p:cNvCxnSpPr>
            <a:stCxn id="9" idx="3"/>
            <a:endCxn id="19" idx="1"/>
          </p:cNvCxnSpPr>
          <p:nvPr/>
        </p:nvCxnSpPr>
        <p:spPr>
          <a:xfrm>
            <a:off x="9551502" y="479720"/>
            <a:ext cx="228512" cy="323325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76115" y="174153"/>
            <a:ext cx="3308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8.1.0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零、数据库技术发展概述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0535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z="2800" b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函数依赖与关键字</a:t>
            </a:r>
            <a:r>
              <a:rPr lang="zh-CN" altLang="en-US" sz="2800" b="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（综合应用）</a:t>
            </a:r>
            <a:endParaRPr lang="en-US" altLang="zh-CN" sz="28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35025" y="2138093"/>
            <a:ext cx="10002190" cy="1515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</a:t>
            </a: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函数依赖</a:t>
            </a:r>
            <a:endParaRPr lang="en-US" altLang="zh-CN" sz="240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700"/>
              </a:lnSpc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为任一给定关系，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为其属性集，若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→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，且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中存在一个真子集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X’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满足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X’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→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则称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部分函数依赖于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187898"/>
              </p:ext>
            </p:extLst>
          </p:nvPr>
        </p:nvGraphicFramePr>
        <p:xfrm>
          <a:off x="1597038" y="4058052"/>
          <a:ext cx="5356656" cy="18217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85552"/>
                <a:gridCol w="1785552"/>
                <a:gridCol w="1785552"/>
              </a:tblGrid>
              <a:tr h="45543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学号（</a:t>
                      </a: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SNO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姓名（</a:t>
                      </a: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SNAME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性别（</a:t>
                      </a: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SSEX</a:t>
                      </a:r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45543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901001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钟义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男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4554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901002</a:t>
                      </a:r>
                      <a:endParaRPr lang="zh-CN" altLang="en-US" sz="16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海燕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女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  <a:tr h="4554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901003</a:t>
                      </a:r>
                      <a:endParaRPr lang="zh-CN" altLang="en-US" sz="1600" dirty="0" smtClean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赵月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男</a:t>
                      </a:r>
                      <a:endParaRPr lang="zh-CN" altLang="en-US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7336466" y="4377933"/>
            <a:ext cx="4348716" cy="1041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SNO,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SNAME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→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SSEX</a:t>
            </a:r>
          </a:p>
          <a:p>
            <a:pPr>
              <a:lnSpc>
                <a:spcPts val="37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SNO</a:t>
            </a:r>
            <a:r>
              <a:rPr lang="zh-CN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→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SSEX</a:t>
            </a:r>
          </a:p>
        </p:txBody>
      </p:sp>
      <p:sp>
        <p:nvSpPr>
          <p:cNvPr id="15" name="圆角矩形标注 14"/>
          <p:cNvSpPr/>
          <p:nvPr/>
        </p:nvSpPr>
        <p:spPr>
          <a:xfrm>
            <a:off x="8559209" y="3639553"/>
            <a:ext cx="2186561" cy="563252"/>
          </a:xfrm>
          <a:prstGeom prst="wedgeRoundRectCallout">
            <a:avLst>
              <a:gd name="adj1" fmla="val 35265"/>
              <a:gd name="adj2" fmla="val 117817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部分函数依赖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0" y="0"/>
            <a:ext cx="563526" cy="6858000"/>
            <a:chOff x="0" y="0"/>
            <a:chExt cx="563526" cy="6858000"/>
          </a:xfrm>
        </p:grpSpPr>
        <p:sp>
          <p:nvSpPr>
            <p:cNvPr id="17" name="矩形 16"/>
            <p:cNvSpPr/>
            <p:nvPr/>
          </p:nvSpPr>
          <p:spPr>
            <a:xfrm>
              <a:off x="0" y="0"/>
              <a:ext cx="563526" cy="214777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冗余和异常问题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0" y="2171758"/>
              <a:ext cx="563526" cy="216632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函数依赖与关键字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0" y="4359345"/>
              <a:ext cx="563526" cy="249865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范式与关系规范化过程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0583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函数依赖与关键字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（综合应用）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135025" y="2138093"/>
            <a:ext cx="10002190" cy="3888244"/>
            <a:chOff x="1135025" y="2138093"/>
            <a:chExt cx="10002190" cy="3888244"/>
          </a:xfrm>
        </p:grpSpPr>
        <p:sp>
          <p:nvSpPr>
            <p:cNvPr id="5" name="TextBox 4"/>
            <p:cNvSpPr txBox="1"/>
            <p:nvPr/>
          </p:nvSpPr>
          <p:spPr>
            <a:xfrm>
              <a:off x="1135025" y="2138093"/>
              <a:ext cx="10002190" cy="38882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700"/>
                </a:lnSpc>
              </a:pPr>
              <a:r>
                <a:rPr lang="zh-CN" altLang="en-US" sz="24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传递</a:t>
              </a:r>
              <a:r>
                <a:rPr lang="zh-CN" altLang="en-US" sz="24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函数依赖</a:t>
              </a:r>
              <a:endPara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3700"/>
                </a:lnSpc>
              </a:pPr>
              <a:r>
                <a:rPr lang="zh-CN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设</a:t>
              </a:r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</a:t>
              </a:r>
              <a:r>
                <a:rPr lang="zh-CN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为任一给定关系</a:t>
              </a:r>
              <a:r>
                <a:rPr lang="zh-CN" altLang="zh-CN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X</a:t>
              </a:r>
              <a:r>
                <a:rPr lang="zh-CN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Y</a:t>
              </a:r>
              <a:r>
                <a:rPr lang="zh-CN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Z</a:t>
              </a:r>
              <a:r>
                <a:rPr lang="zh-CN" altLang="zh-CN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为</a:t>
              </a:r>
              <a:r>
                <a:rPr lang="zh-CN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其不同属性子集，若</a:t>
              </a:r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X</a:t>
              </a:r>
              <a:r>
                <a:rPr lang="zh-CN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→</a:t>
              </a:r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Y</a:t>
              </a:r>
              <a:r>
                <a:rPr lang="zh-CN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r>
                <a:rPr lang="en-US" altLang="zh-CN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Y</a:t>
              </a:r>
              <a:r>
                <a:rPr lang="zh-CN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→</a:t>
              </a:r>
              <a:r>
                <a:rPr lang="en-US" altLang="zh-CN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X</a:t>
              </a:r>
              <a:r>
                <a:rPr lang="zh-CN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Y</a:t>
              </a:r>
              <a:r>
                <a:rPr lang="zh-CN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→</a:t>
              </a:r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Z</a:t>
              </a:r>
              <a:r>
                <a:rPr lang="zh-CN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，则有</a:t>
              </a:r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X</a:t>
              </a:r>
              <a:r>
                <a:rPr lang="zh-CN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→</a:t>
              </a:r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Z</a:t>
              </a:r>
              <a:r>
                <a:rPr lang="zh-CN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，称为</a:t>
              </a:r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Z</a:t>
              </a:r>
              <a:r>
                <a:rPr lang="zh-CN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传递函数依赖于</a:t>
              </a:r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X</a:t>
              </a:r>
              <a:r>
                <a:rPr lang="zh-CN" altLang="zh-CN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3700"/>
                </a:lnSpc>
              </a:pPr>
              <a:endPara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3700"/>
                </a:lnSpc>
              </a:pPr>
              <a:r>
                <a:rPr lang="en-US" altLang="zh-CN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BOOKS</a:t>
              </a:r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BNO,PNAME,PADDRESS</a:t>
              </a:r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3700"/>
                </a:lnSpc>
              </a:pPr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（书号，出版社名，出版社地址）</a:t>
              </a:r>
              <a:endPara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3700"/>
                </a:lnSpc>
              </a:pPr>
              <a:r>
                <a:rPr lang="en-US" altLang="zh-CN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BNO</a:t>
              </a:r>
              <a:r>
                <a:rPr lang="zh-CN" altLang="zh-CN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→</a:t>
              </a:r>
              <a:r>
                <a:rPr lang="en-US" altLang="zh-CN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PNAME</a:t>
              </a:r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PNAME</a:t>
              </a:r>
              <a:r>
                <a:rPr lang="zh-CN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→</a:t>
              </a:r>
              <a:r>
                <a:rPr lang="en-US" altLang="zh-CN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BNO  PNAME</a:t>
              </a:r>
              <a:r>
                <a:rPr lang="zh-CN" altLang="zh-CN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→</a:t>
              </a:r>
              <a:r>
                <a:rPr lang="en-US" altLang="zh-CN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PADDRESS</a:t>
              </a:r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endPara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3700"/>
                </a:lnSpc>
              </a:pPr>
              <a:r>
                <a:rPr lang="en-US" altLang="zh-CN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则</a:t>
              </a:r>
              <a:r>
                <a:rPr lang="en-US" altLang="zh-CN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PADDRESS</a:t>
              </a:r>
              <a:r>
                <a:rPr lang="zh-CN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传递函数依赖</a:t>
              </a:r>
              <a:r>
                <a:rPr lang="zh-CN" altLang="zh-CN" sz="2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于</a:t>
              </a:r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BNO</a:t>
              </a:r>
            </a:p>
          </p:txBody>
        </p:sp>
        <p:cxnSp>
          <p:nvCxnSpPr>
            <p:cNvPr id="6" name="直接连接符 5"/>
            <p:cNvCxnSpPr/>
            <p:nvPr/>
          </p:nvCxnSpPr>
          <p:spPr>
            <a:xfrm flipH="1">
              <a:off x="9536332" y="2813591"/>
              <a:ext cx="96578" cy="1648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 flipH="1">
              <a:off x="3933378" y="5177199"/>
              <a:ext cx="96578" cy="1648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组合 8"/>
          <p:cNvGrpSpPr/>
          <p:nvPr/>
        </p:nvGrpSpPr>
        <p:grpSpPr>
          <a:xfrm>
            <a:off x="0" y="0"/>
            <a:ext cx="563526" cy="6858000"/>
            <a:chOff x="0" y="0"/>
            <a:chExt cx="563526" cy="6858000"/>
          </a:xfrm>
        </p:grpSpPr>
        <p:sp>
          <p:nvSpPr>
            <p:cNvPr id="10" name="矩形 9"/>
            <p:cNvSpPr/>
            <p:nvPr/>
          </p:nvSpPr>
          <p:spPr>
            <a:xfrm>
              <a:off x="0" y="0"/>
              <a:ext cx="563526" cy="214777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冗余和异常问题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0" y="2171758"/>
              <a:ext cx="563526" cy="216632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函数依赖与关键字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0" y="4359345"/>
              <a:ext cx="563526" cy="249865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范式与关系规范化过程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41773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三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大范式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（综合应用）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5025" y="2138093"/>
            <a:ext cx="100021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．第一范式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确保每列保持原子性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．第二范式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确保表中的每列都和主键相关</a:t>
            </a:r>
            <a:r>
              <a:rPr lang="en-US" altLang="zh-CN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．第三范式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确保每列都和主键列直接相关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而不是间接相关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0" y="0"/>
            <a:ext cx="563526" cy="6858000"/>
            <a:chOff x="0" y="0"/>
            <a:chExt cx="563526" cy="6858000"/>
          </a:xfrm>
        </p:grpSpPr>
        <p:sp>
          <p:nvSpPr>
            <p:cNvPr id="8" name="矩形 7"/>
            <p:cNvSpPr/>
            <p:nvPr/>
          </p:nvSpPr>
          <p:spPr>
            <a:xfrm>
              <a:off x="0" y="0"/>
              <a:ext cx="563526" cy="214777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冗余和异常问题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2171758"/>
              <a:ext cx="563526" cy="216632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函数依赖与关键字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4359345"/>
              <a:ext cx="563526" cy="249865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kern="900" spc="-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范式与关系规范化过程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3153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92667" y="537035"/>
            <a:ext cx="1090506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设有关系模式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R(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读者号，姓名，单位号，单位名，图书号，书名，借阅日期，还书目期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存储读者借阅图书等信息。 </a:t>
            </a:r>
            <a:b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如果规定：每个读者只属于一个单位；每个读者可以借阅多本图书，每本图书也可以被多名读者借阅，每个读者也可以对某本图书多次借阅，但每个读者每本图书每天最多借一次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1. 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根据上述条件，写出模式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的关键字。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 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最高属于第几范式，为什么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3. 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举例说明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在何种情况下会发生删除异常。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4. 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规范到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3NF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lnSpc>
                <a:spcPct val="150000"/>
              </a:lnSpc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68048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92667" y="537035"/>
            <a:ext cx="1090506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设有关系模式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R(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读者号，姓名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4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单位号，单位名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图书号，书名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，借阅日期，还书目期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存储读者借阅图书等信息。 </a:t>
            </a:r>
            <a:b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如果规定：每个读者只属于一个单位；每个读者可以借阅多本图书，每本图书也可以被多名读者借阅，每个读者也可以对某本图书多次借阅，但每个读者每本图书每天最多借一次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1. 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根据上述条件，写出模式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的关键字。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 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最高属于第几范式，为什么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3. 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举例说明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在何种情况下会发生删除异常。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4. 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规范到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3NF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lnSpc>
                <a:spcPct val="150000"/>
              </a:lnSpc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603755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92667" y="537035"/>
            <a:ext cx="1090506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设有关系模式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R(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读者号，姓名，单位号，单位名，图书号，书名，借阅日期，还书目期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存储读者借阅图书等信息。 </a:t>
            </a:r>
            <a:b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如果规定：每个读者只属于一个单位；每个读者可以借阅多本图书，每本图书也可以被多名读者借阅，每个读者也可以对某本图书多次借阅，但每个读者每本图书每天最多借一次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1. 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根据上述条件，写出模式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的关键字。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 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最高属于第几范式，为什么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3. 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举例说明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在何种情况下会发生删除异常。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4. 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规范到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3NF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lnSpc>
                <a:spcPct val="150000"/>
              </a:lnSpc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151287" y="3420922"/>
            <a:ext cx="29001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读者号 图书号 借阅日期</a:t>
            </a:r>
          </a:p>
        </p:txBody>
      </p:sp>
    </p:spTree>
    <p:extLst>
      <p:ext uri="{BB962C8B-B14F-4D97-AF65-F5344CB8AC3E}">
        <p14:creationId xmlns:p14="http://schemas.microsoft.com/office/powerpoint/2010/main" val="274587863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92667" y="537035"/>
            <a:ext cx="1090506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设有关系模式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R(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读者号，姓名，单位号，单位名，图书号，书名，借阅日期，还书目期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存储读者借阅图书等信息。 </a:t>
            </a:r>
            <a:b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如果规定：每个读者只属于一个单位；每个读者可以借阅多本图书，每本图书也可以被多名读者借阅，每个读者也可以对某本图书多次借阅，但每个读者每本图书每天最多借一次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1. 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根据上述条件，写出模式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的关键字。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 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最高属于第几范式，为什么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3. 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举例说明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在何种情况下会发生删除异常。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4. 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规范到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3NF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lnSpc>
                <a:spcPct val="150000"/>
              </a:lnSpc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151287" y="3420922"/>
            <a:ext cx="29001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读者号 图书号 借阅日期</a:t>
            </a:r>
          </a:p>
        </p:txBody>
      </p:sp>
      <p:sp>
        <p:nvSpPr>
          <p:cNvPr id="4" name="矩形 3"/>
          <p:cNvSpPr/>
          <p:nvPr/>
        </p:nvSpPr>
        <p:spPr>
          <a:xfrm>
            <a:off x="5133657" y="3975416"/>
            <a:ext cx="59506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R∈1NF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，因为存在非主属性对码的部分函数依赖</a:t>
            </a:r>
            <a:r>
              <a:rPr lang="zh-CN" altLang="en-US" sz="1600" dirty="0">
                <a:solidFill>
                  <a:srgbClr val="FF0000"/>
                </a:solidFill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7468048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92667" y="537035"/>
            <a:ext cx="1090506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设有关系模式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R(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读者号，姓名，单位号，单位名，图书号，书名，借阅日期，还书目期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存储读者借阅图书等信息。 </a:t>
            </a:r>
            <a:b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如果规定：每个读者只属于一个单位；每个读者可以借阅多本图书，每本图书也可以被多名读者借阅，每个读者也可以对某本图书多次借阅，但每个读者每本图书每天最多借一次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1. 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根据上述条件，写出模式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的关键字。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 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最高属于第几范式，为什么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3. 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举例说明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在何种情况下会发生删除异常。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4. 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规范到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3NF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lnSpc>
                <a:spcPct val="150000"/>
              </a:lnSpc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151287" y="3420922"/>
            <a:ext cx="29001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读者号 图书号 借阅日期</a:t>
            </a:r>
          </a:p>
        </p:txBody>
      </p:sp>
      <p:sp>
        <p:nvSpPr>
          <p:cNvPr id="4" name="矩形 3"/>
          <p:cNvSpPr/>
          <p:nvPr/>
        </p:nvSpPr>
        <p:spPr>
          <a:xfrm>
            <a:off x="5133657" y="3975416"/>
            <a:ext cx="59506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R∈1NF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，因为存在非主属性对码的部分函数依赖</a:t>
            </a:r>
            <a:r>
              <a:rPr lang="zh-CN" altLang="en-US" sz="1600" dirty="0">
                <a:solidFill>
                  <a:srgbClr val="FF0000"/>
                </a:solidFill>
              </a:rPr>
              <a:t>。</a:t>
            </a:r>
          </a:p>
        </p:txBody>
      </p:sp>
      <p:sp>
        <p:nvSpPr>
          <p:cNvPr id="5" name="矩形 4"/>
          <p:cNvSpPr/>
          <p:nvPr/>
        </p:nvSpPr>
        <p:spPr>
          <a:xfrm>
            <a:off x="6478458" y="4393318"/>
            <a:ext cx="541866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删除读者借阅图书信息时可能把读者的基本信息也删除了。</a:t>
            </a:r>
          </a:p>
        </p:txBody>
      </p:sp>
    </p:spTree>
    <p:extLst>
      <p:ext uri="{BB962C8B-B14F-4D97-AF65-F5344CB8AC3E}">
        <p14:creationId xmlns:p14="http://schemas.microsoft.com/office/powerpoint/2010/main" val="37468048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92667" y="537035"/>
            <a:ext cx="1090506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设有关系模式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R(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读者号，姓名，单位号，单位名，图书号，书名，借阅日期，还书目期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存储读者借阅图书等信息。 </a:t>
            </a:r>
            <a:b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如果规定：每个读者只属于一个单位；每个读者可以借阅多本图书，每本图书也可以被多名读者借阅，每个读者也可以对某本图书多次借阅，但每个读者每本图书每天最多借一次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 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规范到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3NF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1NF-&gt;2NF                                                  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R1</a:t>
            </a:r>
            <a:r>
              <a:rPr lang="zh-CN" altLang="en-US" sz="2400" dirty="0"/>
              <a:t>（读者号，姓名，单位号，单位名） </a:t>
            </a:r>
            <a:br>
              <a:rPr lang="zh-CN" altLang="en-US" sz="2400" dirty="0"/>
            </a:br>
            <a:r>
              <a:rPr lang="en-US" altLang="zh-CN" sz="2400" dirty="0"/>
              <a:t>R3</a:t>
            </a:r>
            <a:r>
              <a:rPr lang="zh-CN" altLang="en-US" sz="2400" dirty="0"/>
              <a:t>（图书号，书名） </a:t>
            </a:r>
            <a:br>
              <a:rPr lang="zh-CN" altLang="en-US" sz="2400" dirty="0"/>
            </a:br>
            <a:r>
              <a:rPr lang="en-US" altLang="zh-CN" sz="2400" dirty="0"/>
              <a:t>R4</a:t>
            </a:r>
            <a:r>
              <a:rPr lang="zh-CN" altLang="en-US" sz="2400" dirty="0"/>
              <a:t>（读者号，图书号，借阅日期，还书目期） 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024935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92667" y="537035"/>
            <a:ext cx="1090506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设有关系模式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R(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读者号，姓名，单位号，单位名，图书号，书名，借阅日期，还书目期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存储读者借阅图书等信息。 </a:t>
            </a:r>
            <a:b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如果规定：每个读者只属于一个单位；每个读者可以借阅多本图书，每本图书也可以被多名读者借阅，每个读者也可以对某本图书多次借阅，但每个读者每本图书每天最多借一次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 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规范到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3NF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1NF-&gt;2NF                                                  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R1</a:t>
            </a:r>
            <a:r>
              <a:rPr lang="zh-CN" altLang="en-US" sz="2400" dirty="0"/>
              <a:t>（读者号，姓名，单位号，单位名） </a:t>
            </a:r>
            <a:br>
              <a:rPr lang="zh-CN" altLang="en-US" sz="2400" dirty="0"/>
            </a:br>
            <a:r>
              <a:rPr lang="en-US" altLang="zh-CN" sz="2400" dirty="0"/>
              <a:t>R3</a:t>
            </a:r>
            <a:r>
              <a:rPr lang="zh-CN" altLang="en-US" sz="2400" dirty="0"/>
              <a:t>（图书号，书名） </a:t>
            </a:r>
            <a:br>
              <a:rPr lang="zh-CN" altLang="en-US" sz="2400" dirty="0"/>
            </a:br>
            <a:r>
              <a:rPr lang="en-US" altLang="zh-CN" sz="2400" dirty="0"/>
              <a:t>R4</a:t>
            </a:r>
            <a:r>
              <a:rPr lang="zh-CN" altLang="en-US" sz="2400" dirty="0"/>
              <a:t>（读者号，图书号，借阅日期，还书目期） 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809067" y="4353977"/>
            <a:ext cx="7263527" cy="11137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2NF-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3NF</a:t>
            </a:r>
            <a:endParaRPr lang="en-US" altLang="zh-CN" sz="2400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+mj-ea"/>
                <a:ea typeface="+mj-ea"/>
              </a:rPr>
              <a:t>R1</a:t>
            </a:r>
            <a:r>
              <a:rPr lang="zh-CN" altLang="en-US" sz="2400" dirty="0">
                <a:latin typeface="+mj-ea"/>
                <a:ea typeface="+mj-ea"/>
              </a:rPr>
              <a:t>（读者号，姓名，单位号）</a:t>
            </a:r>
            <a:r>
              <a:rPr lang="en-US" altLang="zh-CN" sz="2400" dirty="0">
                <a:latin typeface="+mj-ea"/>
                <a:ea typeface="+mj-ea"/>
              </a:rPr>
              <a:t>R2</a:t>
            </a:r>
            <a:r>
              <a:rPr lang="zh-CN" altLang="en-US" sz="2400" dirty="0">
                <a:latin typeface="+mj-ea"/>
                <a:ea typeface="+mj-ea"/>
              </a:rPr>
              <a:t>（单位号，单位名）</a:t>
            </a:r>
          </a:p>
        </p:txBody>
      </p:sp>
    </p:spTree>
    <p:extLst>
      <p:ext uri="{BB962C8B-B14F-4D97-AF65-F5344CB8AC3E}">
        <p14:creationId xmlns:p14="http://schemas.microsoft.com/office/powerpoint/2010/main" val="246598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0" y="1174899"/>
            <a:ext cx="563526" cy="4508202"/>
            <a:chOff x="0" y="765544"/>
            <a:chExt cx="563526" cy="4508202"/>
          </a:xfrm>
        </p:grpSpPr>
        <p:sp>
          <p:nvSpPr>
            <p:cNvPr id="4" name="矩形 3"/>
            <p:cNvSpPr/>
            <p:nvPr/>
          </p:nvSpPr>
          <p:spPr>
            <a:xfrm>
              <a:off x="0" y="765544"/>
              <a:ext cx="563526" cy="159488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发展阶段</a:t>
              </a:r>
              <a:endParaRPr lang="zh-CN" altLang="en-US" sz="1600" kern="900" spc="-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0" y="2380120"/>
              <a:ext cx="563526" cy="289362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6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第三代数据库系统的特征</a:t>
              </a:r>
              <a:endParaRPr lang="zh-CN" altLang="en-US" sz="1600" kern="900" spc="-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0" name="文本框 6"/>
          <p:cNvSpPr txBox="1"/>
          <p:nvPr/>
        </p:nvSpPr>
        <p:spPr>
          <a:xfrm>
            <a:off x="735180" y="596787"/>
            <a:ext cx="8821420" cy="542936"/>
          </a:xfrm>
          <a:prstGeom prst="rect">
            <a:avLst/>
          </a:prstGeom>
          <a:noFill/>
        </p:spPr>
        <p:txBody>
          <a:bodyPr wrap="square" lIns="111090" tIns="55545" rIns="111090" bIns="55545" rtlCol="0">
            <a:spAutoFit/>
          </a:bodyPr>
          <a:lstStyle/>
          <a:p>
            <a:pPr lvl="0"/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8.1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数据库技术发展概述</a:t>
            </a:r>
          </a:p>
        </p:txBody>
      </p:sp>
      <p:sp>
        <p:nvSpPr>
          <p:cNvPr id="11" name="文本框 2"/>
          <p:cNvSpPr txBox="1"/>
          <p:nvPr>
            <p:custDataLst>
              <p:tags r:id="rId1"/>
            </p:custDataLst>
          </p:nvPr>
        </p:nvSpPr>
        <p:spPr>
          <a:xfrm>
            <a:off x="735180" y="1052739"/>
            <a:ext cx="11121462" cy="952739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111078" tIns="55543" rIns="111078" bIns="55543" rtlCol="0" anchor="ctr">
            <a:noAutofit/>
          </a:bodyPr>
          <a:lstStyle>
            <a:lvl1pPr defTabSz="685800">
              <a:lnSpc>
                <a:spcPct val="90000"/>
              </a:lnSpc>
              <a:spcBef>
                <a:spcPct val="0"/>
              </a:spcBef>
              <a:buNone/>
              <a:defRPr sz="3200" b="1" i="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知识点</a:t>
            </a:r>
            <a:r>
              <a:rPr lang="en-US" altLang="zh-CN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：</a:t>
            </a:r>
            <a:r>
              <a:rPr lang="zh-CN" altLang="en-US" sz="2800" b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数据库技术的发展阶段</a:t>
            </a:r>
            <a:r>
              <a:rPr lang="zh-CN" altLang="en-US" sz="2800" b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（选择、填空）</a:t>
            </a:r>
            <a:endParaRPr lang="en-US" altLang="zh-CN" sz="2800" b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15" name="右箭头 14"/>
          <p:cNvSpPr/>
          <p:nvPr/>
        </p:nvSpPr>
        <p:spPr>
          <a:xfrm>
            <a:off x="2085417" y="3391784"/>
            <a:ext cx="8355756" cy="28707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959426" y="2789475"/>
            <a:ext cx="2507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第一代数据库系统</a:t>
            </a:r>
            <a:endParaRPr lang="zh-CN" altLang="en-US" sz="20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415210" y="4204080"/>
            <a:ext cx="17689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层次模型数据库管理系统</a:t>
            </a:r>
            <a:endParaRPr lang="zh-CN" altLang="en-US" sz="20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cxnSp>
        <p:nvCxnSpPr>
          <p:cNvPr id="20" name="直接连接符 19"/>
          <p:cNvCxnSpPr>
            <a:endCxn id="18" idx="0"/>
          </p:cNvCxnSpPr>
          <p:nvPr/>
        </p:nvCxnSpPr>
        <p:spPr>
          <a:xfrm flipH="1">
            <a:off x="2299667" y="3636820"/>
            <a:ext cx="567275" cy="5672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/>
          <p:cNvSpPr/>
          <p:nvPr/>
        </p:nvSpPr>
        <p:spPr>
          <a:xfrm>
            <a:off x="2733746" y="3391784"/>
            <a:ext cx="285298" cy="2852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连接符 21"/>
          <p:cNvCxnSpPr/>
          <p:nvPr/>
        </p:nvCxnSpPr>
        <p:spPr>
          <a:xfrm>
            <a:off x="2917958" y="3636819"/>
            <a:ext cx="590786" cy="5672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184123" y="4211846"/>
            <a:ext cx="17706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网状</a:t>
            </a:r>
            <a:r>
              <a:rPr lang="zh-CN" altLang="en-US" sz="2000" dirty="0" smtClean="0">
                <a:latin typeface="手札体-简粗体" panose="03000700000000000000" pitchFamily="66" charset="-122"/>
                <a:ea typeface="手札体-简粗体" panose="03000700000000000000" pitchFamily="66" charset="-122"/>
              </a:rPr>
              <a:t>模型数据库管理系统</a:t>
            </a:r>
            <a:endParaRPr lang="zh-CN" altLang="en-US" sz="2000" dirty="0">
              <a:latin typeface="手札体-简粗体" panose="03000700000000000000" pitchFamily="66" charset="-122"/>
              <a:ea typeface="手札体-简粗体" panose="03000700000000000000" pitchFamily="66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188200" y="345994"/>
            <a:ext cx="2363302" cy="26745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数据管理技术的发展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肘形连接符 18"/>
          <p:cNvCxnSpPr>
            <a:stCxn id="24" idx="1"/>
            <a:endCxn id="16" idx="3"/>
          </p:cNvCxnSpPr>
          <p:nvPr/>
        </p:nvCxnSpPr>
        <p:spPr>
          <a:xfrm rot="10800000" flipV="1">
            <a:off x="9551502" y="172980"/>
            <a:ext cx="214140" cy="306739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26" idx="1"/>
            <a:endCxn id="16" idx="3"/>
          </p:cNvCxnSpPr>
          <p:nvPr/>
        </p:nvCxnSpPr>
        <p:spPr>
          <a:xfrm rot="10800000">
            <a:off x="9551502" y="479721"/>
            <a:ext cx="214140" cy="2611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9765642" y="34440"/>
            <a:ext cx="2312058" cy="27708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数据库技术发展概述</a:t>
            </a: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9765642" y="367875"/>
            <a:ext cx="2312058" cy="22891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数据仓库与数据挖掘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9780014" y="664504"/>
            <a:ext cx="1962328" cy="27708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大数据管理技术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肘形连接符 27"/>
          <p:cNvCxnSpPr>
            <a:stCxn id="16" idx="3"/>
            <a:endCxn id="27" idx="1"/>
          </p:cNvCxnSpPr>
          <p:nvPr/>
        </p:nvCxnSpPr>
        <p:spPr>
          <a:xfrm>
            <a:off x="9551502" y="479720"/>
            <a:ext cx="228512" cy="323325"/>
          </a:xfrm>
          <a:prstGeom prst="bent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76115" y="174153"/>
            <a:ext cx="3078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8.1.1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一、第一代数据库系统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2100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5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90" y="-24003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" name="矩形 12"/>
          <p:cNvSpPr/>
          <p:nvPr/>
        </p:nvSpPr>
        <p:spPr>
          <a:xfrm>
            <a:off x="4859338" y="2420938"/>
            <a:ext cx="1984375" cy="30162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三角形 15"/>
          <p:cNvSpPr/>
          <p:nvPr/>
        </p:nvSpPr>
        <p:spPr>
          <a:xfrm rot="5400000">
            <a:off x="2782888" y="3094038"/>
            <a:ext cx="220663" cy="188913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48" name="文本框 8"/>
          <p:cNvSpPr txBox="1"/>
          <p:nvPr/>
        </p:nvSpPr>
        <p:spPr>
          <a:xfrm>
            <a:off x="3384406" y="2722563"/>
            <a:ext cx="5070619" cy="1107996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6600" dirty="0" smtClean="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rPr>
              <a:t>答  疑  时  间</a:t>
            </a:r>
            <a:endParaRPr lang="zh-CN" altLang="en-US" sz="6600" dirty="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三角形 23"/>
          <p:cNvSpPr/>
          <p:nvPr/>
        </p:nvSpPr>
        <p:spPr>
          <a:xfrm rot="16200000">
            <a:off x="8763000" y="3094038"/>
            <a:ext cx="220663" cy="188913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150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2875" y="2403475"/>
            <a:ext cx="1300163" cy="3190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90" y="-24003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" name="矩形 12"/>
          <p:cNvSpPr/>
          <p:nvPr/>
        </p:nvSpPr>
        <p:spPr>
          <a:xfrm>
            <a:off x="4859338" y="2420938"/>
            <a:ext cx="1984375" cy="30162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三角形 15"/>
          <p:cNvSpPr/>
          <p:nvPr/>
        </p:nvSpPr>
        <p:spPr>
          <a:xfrm rot="5400000">
            <a:off x="2782888" y="3094038"/>
            <a:ext cx="220663" cy="188913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48" name="文本框 8"/>
          <p:cNvSpPr txBox="1"/>
          <p:nvPr/>
        </p:nvSpPr>
        <p:spPr>
          <a:xfrm>
            <a:off x="3246438" y="2722563"/>
            <a:ext cx="5208587" cy="11080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660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rPr>
              <a:t>THANK</a:t>
            </a:r>
            <a:r>
              <a:rPr lang="zh-CN" altLang="en-US" sz="660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6600">
                <a:solidFill>
                  <a:srgbClr val="404040"/>
                </a:solidFill>
                <a:latin typeface="微软雅黑" panose="020B0503020204020204" charset="-122"/>
                <a:ea typeface="微软雅黑" panose="020B0503020204020204" charset="-122"/>
              </a:rPr>
              <a:t>YOU</a:t>
            </a:r>
            <a:endParaRPr lang="zh-CN" altLang="en-US" sz="6600">
              <a:solidFill>
                <a:srgbClr val="40404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三角形 23"/>
          <p:cNvSpPr/>
          <p:nvPr/>
        </p:nvSpPr>
        <p:spPr>
          <a:xfrm rot="16200000">
            <a:off x="8763000" y="3094038"/>
            <a:ext cx="220663" cy="188913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150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2875" y="2403475"/>
            <a:ext cx="1300163" cy="319088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222899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f"/>
  <p:tag name="KSO_WM_UNIT_INDEX" val="1"/>
  <p:tag name="KSO_WM_UNIT_ID" val="custom160144_3*f*1"/>
  <p:tag name="KSO_WM_UNIT_CLEAR" val="1"/>
  <p:tag name="KSO_WM_UNIT_LAYERLEVEL" val="1"/>
  <p:tag name="KSO_WM_UNIT_VALUE" val="192"/>
  <p:tag name="KSO_WM_UNIT_HIGHLIGHT" val="0"/>
  <p:tag name="KSO_WM_UNIT_COMPATIBLE" val="0"/>
  <p:tag name="KSO_WM_UNIT_PRESET_TEXT_INDEX" val="5"/>
  <p:tag name="KSO_WM_UNIT_PRESET_TEXT_LEN" val="23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61"/>
  <p:tag name="KSO_WM_UNIT_TYPE" val="m_h_f"/>
  <p:tag name="KSO_WM_UNIT_INDEX" val="1_2_1"/>
  <p:tag name="KSO_WM_UNIT_ID" val="diagram160061_4*m_h_f*1_2_1"/>
  <p:tag name="KSO_WM_UNIT_CLEAR" val="1"/>
  <p:tag name="KSO_WM_UNIT_LAYERLEVEL" val="1_1_1"/>
  <p:tag name="KSO_WM_UNIT_VALUE" val="26"/>
  <p:tag name="KSO_WM_UNIT_HIGHLIGHT" val="0"/>
  <p:tag name="KSO_WM_UNIT_COMPATIBLE" val="0"/>
  <p:tag name="KSO_WM_UNIT_PRESET_TEXT_INDEX" val="4"/>
  <p:tag name="KSO_WM_UNIT_PRESET_TEXT_LEN" val="35"/>
  <p:tag name="KSO_WM_DIAGRAM_GROUP_CODE" val="m1-1"/>
  <p:tag name="KSO_WM_UNIT_TEXT_FILL_FORE_SCHEMECOLOR_INDEX" val="6"/>
  <p:tag name="KSO_WM_UNIT_TEXT_FILL_TYPE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61"/>
  <p:tag name="KSO_WM_UNIT_TYPE" val="m_i"/>
  <p:tag name="KSO_WM_UNIT_INDEX" val="1_3"/>
  <p:tag name="KSO_WM_UNIT_ID" val="diagram160061_4*m_i*1_3"/>
  <p:tag name="KSO_WM_UNIT_CLEAR" val="1"/>
  <p:tag name="KSO_WM_UNIT_LAYERLEVEL" val="1_1"/>
  <p:tag name="KSO_WM_DIAGRAM_GROUP_CODE" val="m1-1"/>
  <p:tag name="KSO_WM_UNIT_FILL_FORE_SCHEMECOLOR_INDEX" val="6"/>
  <p:tag name="KSO_WM_UNIT_FILL_TYPE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61"/>
  <p:tag name="KSO_WM_UNIT_TYPE" val="m_h_f"/>
  <p:tag name="KSO_WM_UNIT_INDEX" val="1_2_1"/>
  <p:tag name="KSO_WM_UNIT_ID" val="diagram160061_4*m_h_f*1_2_1"/>
  <p:tag name="KSO_WM_UNIT_CLEAR" val="1"/>
  <p:tag name="KSO_WM_UNIT_LAYERLEVEL" val="1_1_1"/>
  <p:tag name="KSO_WM_UNIT_VALUE" val="26"/>
  <p:tag name="KSO_WM_UNIT_HIGHLIGHT" val="0"/>
  <p:tag name="KSO_WM_UNIT_COMPATIBLE" val="0"/>
  <p:tag name="KSO_WM_UNIT_PRESET_TEXT_INDEX" val="4"/>
  <p:tag name="KSO_WM_UNIT_PRESET_TEXT_LEN" val="35"/>
  <p:tag name="KSO_WM_DIAGRAM_GROUP_CODE" val="m1-1"/>
  <p:tag name="KSO_WM_UNIT_TEXT_FILL_FORE_SCHEMECOLOR_INDEX" val="6"/>
  <p:tag name="KSO_WM_UNIT_TEXT_FILL_TYPE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61"/>
  <p:tag name="KSO_WM_UNIT_TYPE" val="m_i"/>
  <p:tag name="KSO_WM_UNIT_INDEX" val="1_3"/>
  <p:tag name="KSO_WM_UNIT_ID" val="diagram160061_4*m_i*1_3"/>
  <p:tag name="KSO_WM_UNIT_CLEAR" val="1"/>
  <p:tag name="KSO_WM_UNIT_LAYERLEVEL" val="1_1"/>
  <p:tag name="KSO_WM_DIAGRAM_GROUP_CODE" val="m1-1"/>
  <p:tag name="KSO_WM_UNIT_FILL_FORE_SCHEMECOLOR_INDEX" val="6"/>
  <p:tag name="KSO_WM_UNIT_FILL_TYPE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61"/>
  <p:tag name="KSO_WM_UNIT_TYPE" val="m_i"/>
  <p:tag name="KSO_WM_UNIT_INDEX" val="1_2"/>
  <p:tag name="KSO_WM_UNIT_ID" val="diagram160061_4*m_i*1_2"/>
  <p:tag name="KSO_WM_UNIT_CLEAR" val="1"/>
  <p:tag name="KSO_WM_UNIT_LAYERLEVEL" val="1_1"/>
  <p:tag name="KSO_WM_DIAGRAM_GROUP_CODE" val="m1-1"/>
  <p:tag name="KSO_WM_UNIT_FILL_FORE_SCHEMECOLOR_INDEX" val="5"/>
  <p:tag name="KSO_WM_UNIT_FILL_TYPE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61"/>
  <p:tag name="KSO_WM_UNIT_TYPE" val="m_h_f"/>
  <p:tag name="KSO_WM_UNIT_INDEX" val="1_1_1"/>
  <p:tag name="KSO_WM_UNIT_ID" val="diagram160061_4*m_h_f*1_1_1"/>
  <p:tag name="KSO_WM_UNIT_CLEAR" val="1"/>
  <p:tag name="KSO_WM_UNIT_LAYERLEVEL" val="1_1_1"/>
  <p:tag name="KSO_WM_UNIT_VALUE" val="26"/>
  <p:tag name="KSO_WM_UNIT_HIGHLIGHT" val="0"/>
  <p:tag name="KSO_WM_UNIT_COMPATIBLE" val="0"/>
  <p:tag name="KSO_WM_UNIT_PRESET_TEXT_INDEX" val="4"/>
  <p:tag name="KSO_WM_UNIT_PRESET_TEXT_LEN" val="35"/>
  <p:tag name="KSO_WM_DIAGRAM_GROUP_CODE" val="m1-1"/>
  <p:tag name="KSO_WM_UNIT_TEXT_FILL_FORE_SCHEMECOLOR_INDEX" val="5"/>
  <p:tag name="KSO_WM_UNIT_TEXT_FILL_TYPE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f"/>
  <p:tag name="KSO_WM_UNIT_INDEX" val="1"/>
  <p:tag name="KSO_WM_UNIT_ID" val="custom160144_3*f*1"/>
  <p:tag name="KSO_WM_UNIT_CLEAR" val="1"/>
  <p:tag name="KSO_WM_UNIT_LAYERLEVEL" val="1"/>
  <p:tag name="KSO_WM_UNIT_VALUE" val="192"/>
  <p:tag name="KSO_WM_UNIT_HIGHLIGHT" val="0"/>
  <p:tag name="KSO_WM_UNIT_COMPATIBLE" val="0"/>
  <p:tag name="KSO_WM_UNIT_PRESET_TEXT_INDEX" val="5"/>
  <p:tag name="KSO_WM_UNIT_PRESET_TEXT_LEN" val="23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f"/>
  <p:tag name="KSO_WM_UNIT_INDEX" val="1"/>
  <p:tag name="KSO_WM_UNIT_ID" val="custom160144_3*f*1"/>
  <p:tag name="KSO_WM_UNIT_CLEAR" val="1"/>
  <p:tag name="KSO_WM_UNIT_LAYERLEVEL" val="1"/>
  <p:tag name="KSO_WM_UNIT_VALUE" val="192"/>
  <p:tag name="KSO_WM_UNIT_HIGHLIGHT" val="0"/>
  <p:tag name="KSO_WM_UNIT_COMPATIBLE" val="0"/>
  <p:tag name="KSO_WM_UNIT_PRESET_TEXT_INDEX" val="5"/>
  <p:tag name="KSO_WM_UNIT_PRESET_TEXT_LEN" val="23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f"/>
  <p:tag name="KSO_WM_UNIT_INDEX" val="1"/>
  <p:tag name="KSO_WM_UNIT_ID" val="custom160144_3*f*1"/>
  <p:tag name="KSO_WM_UNIT_CLEAR" val="1"/>
  <p:tag name="KSO_WM_UNIT_LAYERLEVEL" val="1"/>
  <p:tag name="KSO_WM_UNIT_VALUE" val="192"/>
  <p:tag name="KSO_WM_UNIT_HIGHLIGHT" val="0"/>
  <p:tag name="KSO_WM_UNIT_COMPATIBLE" val="0"/>
  <p:tag name="KSO_WM_UNIT_PRESET_TEXT_INDEX" val="5"/>
  <p:tag name="KSO_WM_UNIT_PRESET_TEXT_LEN" val="232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01165129"/>
  <p:tag name="MH_LIBRARY" val="GRAPHIC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diagram"/>
  <p:tag name="KSO_WM_TEMPLATE_INDEX" val="160061"/>
  <p:tag name="KSO_WM_UNIT_TYPE" val="m_i"/>
  <p:tag name="KSO_WM_UNIT_INDEX" val="1_1"/>
  <p:tag name="KSO_WM_UNIT_ID" val="diagram160061_4*m_i*1_1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LINE_FORE_SCHEMECOLOR_INDEX" val="5"/>
  <p:tag name="KSO_WM_UNIT_LINE_FILL_TYPE" val="2"/>
  <p:tag name="KSO_WM_UNIT_TEXT_FILL_FORE_SCHEMECOLOR_INDEX" val="13"/>
  <p:tag name="KSO_WM_UNIT_TEXT_FILL_TYPE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061_4*i*1"/>
  <p:tag name="KSO_WM_TEMPLATE_CATEGORY" val="diagram"/>
  <p:tag name="KSO_WM_TEMPLATE_INDEX" val="160061"/>
  <p:tag name="KSO_WM_UNIT_INDEX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061_4*i*6"/>
  <p:tag name="KSO_WM_TEMPLATE_CATEGORY" val="diagram"/>
  <p:tag name="KSO_WM_TEMPLATE_INDEX" val="160061"/>
  <p:tag name="KSO_WM_UNIT_INDEX" val="6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diagram160061_4*i*6"/>
  <p:tag name="KSO_WM_TEMPLATE_CATEGORY" val="diagram"/>
  <p:tag name="KSO_WM_TEMPLATE_INDEX" val="160061"/>
  <p:tag name="KSO_WM_UNIT_INDEX" val="6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144"/>
  <p:tag name="KSO_WM_UNIT_TYPE" val="a"/>
  <p:tag name="KSO_WM_UNIT_INDEX" val="1"/>
  <p:tag name="KSO_WM_UNIT_ID" val="custom160144_15*a*1"/>
  <p:tag name="KSO_WM_UNIT_CLEAR" val="1"/>
  <p:tag name="KSO_WM_UNIT_LAYERLEVEL" val="1"/>
  <p:tag name="KSO_WM_UNIT_VALUE" val="29"/>
  <p:tag name="KSO_WM_UNIT_ISCONTENTSTITLE" val="0"/>
  <p:tag name="KSO_WM_UNIT_HIGHLIGHT" val="0"/>
  <p:tag name="KSO_WM_UNIT_COMPATIBLE" val="0"/>
  <p:tag name="KSO_WM_UNIT_PRESET_TEXT_INDEX" val="3"/>
  <p:tag name="KSO_WM_UNIT_PRESET_TEXT_LEN" val="24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3776</TotalTime>
  <Words>5456</Words>
  <Application>Microsoft Office PowerPoint</Application>
  <PresentationFormat>自定义</PresentationFormat>
  <Paragraphs>1129</Paragraphs>
  <Slides>91</Slides>
  <Notes>49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91</vt:i4>
      </vt:variant>
    </vt:vector>
  </HeadingPairs>
  <TitlesOfParts>
    <vt:vector size="92" baseType="lpstr">
      <vt:lpstr>Office 主题</vt:lpstr>
      <vt:lpstr>数据库系统原理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2017考期会计基础</dc:title>
  <dc:creator>Microsoft Office 用户</dc:creator>
  <cp:lastModifiedBy>孙小涵</cp:lastModifiedBy>
  <cp:revision>513</cp:revision>
  <dcterms:created xsi:type="dcterms:W3CDTF">2017-03-21T09:44:00Z</dcterms:created>
  <dcterms:modified xsi:type="dcterms:W3CDTF">2019-11-13T10:17:42Z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