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8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42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tags/tag82.xml" ContentType="application/vnd.openxmlformats-officedocument.presentationml.tags+xml"/>
  <Override PartName="/ppt/notesSlides/notesSlide1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97.xml" ContentType="application/vnd.openxmlformats-officedocument.presentationml.tag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98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99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100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ags/tag101.xml" ContentType="application/vnd.openxmlformats-officedocument.presentationml.tags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102.xml" ContentType="application/vnd.openxmlformats-officedocument.presentationml.tags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103.xml" ContentType="application/vnd.openxmlformats-officedocument.presentationml.tags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tags/tag104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ags/tag105.xml" ContentType="application/vnd.openxmlformats-officedocument.presentationml.tags+xml"/>
  <Override PartName="/ppt/notesSlides/notesSlide23.xml" ContentType="application/vnd.openxmlformats-officedocument.presentationml.notesSlide+xml"/>
  <Override PartName="/ppt/tags/tag106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tags/tag107.xml" ContentType="application/vnd.openxmlformats-officedocument.presentationml.tags+xml"/>
  <Override PartName="/ppt/notesSlides/notesSlide25.xml" ContentType="application/vnd.openxmlformats-officedocument.presentationml.notesSlide+xml"/>
  <Override PartName="/ppt/tags/tag108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8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1.xml" ContentType="application/vnd.openxmlformats-officedocument.presentationml.notesSlide+xml"/>
  <Override PartName="/ppt/tags/tag119.xml" ContentType="application/vnd.openxmlformats-officedocument.presentationml.tags+xml"/>
  <Override PartName="/ppt/notesSlides/notesSlide32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3.xml" ContentType="application/vnd.openxmlformats-officedocument.presentationml.notesSlide+xml"/>
  <Override PartName="/ppt/tags/tag123.xml" ContentType="application/vnd.openxmlformats-officedocument.presentationml.tags+xml"/>
  <Override PartName="/ppt/notesSlides/notesSlide34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1215" r:id="rId3"/>
    <p:sldId id="267" r:id="rId4"/>
    <p:sldId id="272" r:id="rId5"/>
    <p:sldId id="1219" r:id="rId6"/>
    <p:sldId id="1358" r:id="rId7"/>
    <p:sldId id="1220" r:id="rId8"/>
    <p:sldId id="1359" r:id="rId9"/>
    <p:sldId id="1361" r:id="rId10"/>
    <p:sldId id="1360" r:id="rId11"/>
    <p:sldId id="1362" r:id="rId12"/>
    <p:sldId id="1363" r:id="rId13"/>
    <p:sldId id="1221" r:id="rId14"/>
    <p:sldId id="1222" r:id="rId15"/>
    <p:sldId id="1365" r:id="rId16"/>
    <p:sldId id="1366" r:id="rId17"/>
    <p:sldId id="1364" r:id="rId18"/>
    <p:sldId id="1223" r:id="rId19"/>
    <p:sldId id="1224" r:id="rId20"/>
    <p:sldId id="1225" r:id="rId21"/>
    <p:sldId id="1226" r:id="rId22"/>
    <p:sldId id="1227" r:id="rId23"/>
    <p:sldId id="1228" r:id="rId24"/>
    <p:sldId id="1229" r:id="rId25"/>
    <p:sldId id="1230" r:id="rId26"/>
    <p:sldId id="1231" r:id="rId27"/>
    <p:sldId id="1232" r:id="rId28"/>
    <p:sldId id="1368" r:id="rId29"/>
    <p:sldId id="1367" r:id="rId30"/>
    <p:sldId id="1369" r:id="rId31"/>
    <p:sldId id="1370" r:id="rId32"/>
    <p:sldId id="1233" r:id="rId33"/>
    <p:sldId id="1372" r:id="rId34"/>
    <p:sldId id="1371" r:id="rId35"/>
    <p:sldId id="1234" r:id="rId36"/>
    <p:sldId id="1235" r:id="rId37"/>
    <p:sldId id="1236" r:id="rId38"/>
    <p:sldId id="1237" r:id="rId39"/>
    <p:sldId id="1238" r:id="rId40"/>
    <p:sldId id="1374" r:id="rId41"/>
    <p:sldId id="1373" r:id="rId42"/>
    <p:sldId id="1239" r:id="rId43"/>
    <p:sldId id="1240" r:id="rId44"/>
    <p:sldId id="1376" r:id="rId45"/>
    <p:sldId id="1375" r:id="rId46"/>
    <p:sldId id="1377" r:id="rId47"/>
    <p:sldId id="1241" r:id="rId48"/>
    <p:sldId id="1379" r:id="rId49"/>
    <p:sldId id="1378" r:id="rId50"/>
    <p:sldId id="1381" r:id="rId51"/>
    <p:sldId id="1380" r:id="rId52"/>
    <p:sldId id="1242" r:id="rId53"/>
    <p:sldId id="1383" r:id="rId54"/>
    <p:sldId id="1382" r:id="rId55"/>
    <p:sldId id="1243" r:id="rId56"/>
    <p:sldId id="1385" r:id="rId57"/>
    <p:sldId id="1386" r:id="rId58"/>
    <p:sldId id="1384" r:id="rId59"/>
    <p:sldId id="1244" r:id="rId60"/>
    <p:sldId id="1245" r:id="rId61"/>
    <p:sldId id="1246" r:id="rId62"/>
    <p:sldId id="1247" r:id="rId63"/>
    <p:sldId id="1248" r:id="rId64"/>
    <p:sldId id="1249" r:id="rId65"/>
    <p:sldId id="1250" r:id="rId66"/>
    <p:sldId id="1251" r:id="rId67"/>
    <p:sldId id="1252" r:id="rId68"/>
    <p:sldId id="1254" r:id="rId69"/>
    <p:sldId id="1389" r:id="rId70"/>
    <p:sldId id="1388" r:id="rId71"/>
    <p:sldId id="1255" r:id="rId72"/>
    <p:sldId id="1390" r:id="rId73"/>
    <p:sldId id="1392" r:id="rId74"/>
    <p:sldId id="1256" r:id="rId75"/>
    <p:sldId id="1257" r:id="rId76"/>
    <p:sldId id="1258" r:id="rId77"/>
    <p:sldId id="1259" r:id="rId78"/>
    <p:sldId id="1260" r:id="rId79"/>
    <p:sldId id="1261" r:id="rId80"/>
    <p:sldId id="1262" r:id="rId81"/>
    <p:sldId id="1263" r:id="rId82"/>
    <p:sldId id="1264" r:id="rId83"/>
    <p:sldId id="1265" r:id="rId84"/>
    <p:sldId id="1266" r:id="rId85"/>
    <p:sldId id="1267" r:id="rId86"/>
    <p:sldId id="1268" r:id="rId87"/>
    <p:sldId id="1486" r:id="rId88"/>
    <p:sldId id="1487" r:id="rId89"/>
    <p:sldId id="1488" r:id="rId90"/>
    <p:sldId id="1489" r:id="rId91"/>
    <p:sldId id="1490" r:id="rId92"/>
    <p:sldId id="1491" r:id="rId93"/>
    <p:sldId id="1492" r:id="rId94"/>
    <p:sldId id="1493" r:id="rId95"/>
    <p:sldId id="1494" r:id="rId96"/>
    <p:sldId id="1495" r:id="rId97"/>
    <p:sldId id="1496" r:id="rId98"/>
    <p:sldId id="1497" r:id="rId99"/>
    <p:sldId id="1498" r:id="rId100"/>
    <p:sldId id="1499" r:id="rId101"/>
    <p:sldId id="1500" r:id="rId102"/>
    <p:sldId id="1501" r:id="rId103"/>
    <p:sldId id="1502" r:id="rId104"/>
    <p:sldId id="1503" r:id="rId105"/>
    <p:sldId id="1504" r:id="rId106"/>
    <p:sldId id="1505" r:id="rId107"/>
    <p:sldId id="1506" r:id="rId108"/>
    <p:sldId id="1507" r:id="rId109"/>
    <p:sldId id="1508" r:id="rId110"/>
    <p:sldId id="1509" r:id="rId111"/>
    <p:sldId id="1510" r:id="rId112"/>
    <p:sldId id="1511" r:id="rId113"/>
    <p:sldId id="1512" r:id="rId114"/>
    <p:sldId id="1513" r:id="rId115"/>
    <p:sldId id="1514" r:id="rId116"/>
    <p:sldId id="1515" r:id="rId117"/>
    <p:sldId id="1516" r:id="rId118"/>
    <p:sldId id="1517" r:id="rId119"/>
    <p:sldId id="1518" r:id="rId120"/>
    <p:sldId id="261" r:id="rId121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67956" autoAdjust="0"/>
  </p:normalViewPr>
  <p:slideViewPr>
    <p:cSldViewPr snapToGrid="0" snapToObjects="1">
      <p:cViewPr>
        <p:scale>
          <a:sx n="50" d="100"/>
          <a:sy n="50" d="100"/>
        </p:scale>
        <p:origin x="-162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5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#4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#5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#1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#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#7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#8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#9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#10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#1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#1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#6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#13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#14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#15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#16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#7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#8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#9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#10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#1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#4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#3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#5" loCatId="relationship" qsTypeId="urn:microsoft.com/office/officeart/2005/8/quickstyle/simple1#5" qsCatId="simple" csTypeId="urn:microsoft.com/office/officeart/2005/8/colors/accent2_2#5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查询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Query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07AE33B8-CC97-43B6-AFC7-FED9BEAB16B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插入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Insert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D7D1821E-C5DE-42A2-B1F0-040C4B55867E}" type="parTrans" cxnId="{1C893062-D3F8-4E3E-A3D1-8FF8E410808B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B909B7CC-8014-4758-B2E6-CABA310991A9}" type="sibTrans" cxnId="{1C893062-D3F8-4E3E-A3D1-8FF8E410808B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C7D72056-F170-4EC6-92B7-D6702951375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删除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Delete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51A6E4D-96A1-4DB6-AE08-8EB4AF3AB241}" type="parTrans" cxnId="{C033CB44-4366-4B59-AE39-CE219785F59C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B6EAEB19-C711-47F7-8006-8B1A1DC88008}" type="sibTrans" cxnId="{C033CB44-4366-4B59-AE39-CE219785F59C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3F0DE21F-6F27-4A97-9E8B-BDF8734F37FC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修改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Update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64DAD874-5D99-4514-93DA-3CAC7AE8AB0D}" type="parTrans" cxnId="{653D12F4-E88A-43B9-988F-F810C1B15B96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537C558D-477A-4133-8279-F293415CAF8F}" type="sibTrans" cxnId="{653D12F4-E88A-43B9-988F-F810C1B15B96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01EDA-D8F9-4347-A2DE-45C6329AC44A}" type="pres">
      <dgm:prSet presAssocID="{52F2F413-C3CD-4BB9-96D8-857274A97C78}" presName="space" presStyleCnt="0"/>
      <dgm:spPr/>
    </dgm:pt>
    <dgm:pt modelId="{27C41893-E021-40DA-97E2-4F6E4B34647D}" type="pres">
      <dgm:prSet presAssocID="{07AE33B8-CC97-43B6-AFC7-FED9BEAB16B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CD82E-7093-46F0-8FE7-C708A8989788}" type="pres">
      <dgm:prSet presAssocID="{B909B7CC-8014-4758-B2E6-CABA310991A9}" presName="space" presStyleCnt="0"/>
      <dgm:spPr/>
    </dgm:pt>
    <dgm:pt modelId="{970D1CB4-4E9C-45F7-B5DD-60A6DA7D5F27}" type="pres">
      <dgm:prSet presAssocID="{C7D72056-F170-4EC6-92B7-D6702951375B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9C17C-1C42-4F05-82C6-834AAC34DBB9}" type="pres">
      <dgm:prSet presAssocID="{B6EAEB19-C711-47F7-8006-8B1A1DC88008}" presName="space" presStyleCnt="0"/>
      <dgm:spPr/>
    </dgm:pt>
    <dgm:pt modelId="{B44C71FD-3659-4C01-80DF-642DB35D971B}" type="pres">
      <dgm:prSet presAssocID="{3F0DE21F-6F27-4A97-9E8B-BDF8734F37FC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EB73B5-9F99-4A34-A7AE-39C940D0DDB2}" type="presOf" srcId="{07AE33B8-CC97-43B6-AFC7-FED9BEAB16BB}" destId="{27C41893-E021-40DA-97E2-4F6E4B34647D}" srcOrd="0" destOrd="0" presId="urn:microsoft.com/office/officeart/2005/8/layout/venn3#5"/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997D1C6F-57BD-4111-8529-A2C114CA61F6}" type="presOf" srcId="{C7D72056-F170-4EC6-92B7-D6702951375B}" destId="{970D1CB4-4E9C-45F7-B5DD-60A6DA7D5F27}" srcOrd="0" destOrd="0" presId="urn:microsoft.com/office/officeart/2005/8/layout/venn3#5"/>
    <dgm:cxn modelId="{0B9835E2-051B-4A2A-8E8A-1B6309DFFE94}" type="presOf" srcId="{3F0DE21F-6F27-4A97-9E8B-BDF8734F37FC}" destId="{B44C71FD-3659-4C01-80DF-642DB35D971B}" srcOrd="0" destOrd="0" presId="urn:microsoft.com/office/officeart/2005/8/layout/venn3#5"/>
    <dgm:cxn modelId="{98C7C03E-75C9-440E-8787-14BBA1C4420C}" type="presOf" srcId="{A1F619B9-97D0-4436-9990-B813157481E3}" destId="{E57F1C41-0499-4A3D-99DC-E2DC5B245F92}" srcOrd="0" destOrd="0" presId="urn:microsoft.com/office/officeart/2005/8/layout/venn3#5"/>
    <dgm:cxn modelId="{1C893062-D3F8-4E3E-A3D1-8FF8E410808B}" srcId="{A1F619B9-97D0-4436-9990-B813157481E3}" destId="{07AE33B8-CC97-43B6-AFC7-FED9BEAB16BB}" srcOrd="1" destOrd="0" parTransId="{D7D1821E-C5DE-42A2-B1F0-040C4B55867E}" sibTransId="{B909B7CC-8014-4758-B2E6-CABA310991A9}"/>
    <dgm:cxn modelId="{653D12F4-E88A-43B9-988F-F810C1B15B96}" srcId="{A1F619B9-97D0-4436-9990-B813157481E3}" destId="{3F0DE21F-6F27-4A97-9E8B-BDF8734F37FC}" srcOrd="3" destOrd="0" parTransId="{64DAD874-5D99-4514-93DA-3CAC7AE8AB0D}" sibTransId="{537C558D-477A-4133-8279-F293415CAF8F}"/>
    <dgm:cxn modelId="{FA5F3801-28C7-4281-99C7-770326B3E553}" type="presOf" srcId="{FE7A4A4B-65E9-41B5-A494-BA0ADD78ECCF}" destId="{223D8B56-3F58-4B0A-B6BE-6FB6D9D19B78}" srcOrd="0" destOrd="0" presId="urn:microsoft.com/office/officeart/2005/8/layout/venn3#5"/>
    <dgm:cxn modelId="{C033CB44-4366-4B59-AE39-CE219785F59C}" srcId="{A1F619B9-97D0-4436-9990-B813157481E3}" destId="{C7D72056-F170-4EC6-92B7-D6702951375B}" srcOrd="2" destOrd="0" parTransId="{E51A6E4D-96A1-4DB6-AE08-8EB4AF3AB241}" sibTransId="{B6EAEB19-C711-47F7-8006-8B1A1DC88008}"/>
    <dgm:cxn modelId="{D66AED78-FFB4-445A-91C1-139967895FA7}" type="presParOf" srcId="{E57F1C41-0499-4A3D-99DC-E2DC5B245F92}" destId="{223D8B56-3F58-4B0A-B6BE-6FB6D9D19B78}" srcOrd="0" destOrd="0" presId="urn:microsoft.com/office/officeart/2005/8/layout/venn3#5"/>
    <dgm:cxn modelId="{CCCE58F8-46C7-4C95-96CC-26F48065496D}" type="presParOf" srcId="{E57F1C41-0499-4A3D-99DC-E2DC5B245F92}" destId="{F3401EDA-D8F9-4347-A2DE-45C6329AC44A}" srcOrd="1" destOrd="0" presId="urn:microsoft.com/office/officeart/2005/8/layout/venn3#5"/>
    <dgm:cxn modelId="{514BBCD9-B24A-40DA-A151-5D4171A94FA3}" type="presParOf" srcId="{E57F1C41-0499-4A3D-99DC-E2DC5B245F92}" destId="{27C41893-E021-40DA-97E2-4F6E4B34647D}" srcOrd="2" destOrd="0" presId="urn:microsoft.com/office/officeart/2005/8/layout/venn3#5"/>
    <dgm:cxn modelId="{71C6E2D7-66DE-4104-8BA6-4DF3FE7CCE79}" type="presParOf" srcId="{E57F1C41-0499-4A3D-99DC-E2DC5B245F92}" destId="{3DECD82E-7093-46F0-8FE7-C708A8989788}" srcOrd="3" destOrd="0" presId="urn:microsoft.com/office/officeart/2005/8/layout/venn3#5"/>
    <dgm:cxn modelId="{53CC3364-45F8-41E4-9C66-729452833C2F}" type="presParOf" srcId="{E57F1C41-0499-4A3D-99DC-E2DC5B245F92}" destId="{970D1CB4-4E9C-45F7-B5DD-60A6DA7D5F27}" srcOrd="4" destOrd="0" presId="urn:microsoft.com/office/officeart/2005/8/layout/venn3#5"/>
    <dgm:cxn modelId="{D3853BFE-0A05-4E1C-86F4-F9BD4C3C145E}" type="presParOf" srcId="{E57F1C41-0499-4A3D-99DC-E2DC5B245F92}" destId="{B8D9C17C-1C42-4F05-82C6-834AAC34DBB9}" srcOrd="5" destOrd="0" presId="urn:microsoft.com/office/officeart/2005/8/layout/venn3#5"/>
    <dgm:cxn modelId="{DD84E920-2AA9-414D-B648-35D37B7844DB}" type="presParOf" srcId="{E57F1C41-0499-4A3D-99DC-E2DC5B245F92}" destId="{B44C71FD-3659-4C01-80DF-642DB35D971B}" srcOrd="6" destOrd="0" presId="urn:microsoft.com/office/officeart/2005/8/layout/venn3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B6F7EF-0533-4FCF-A41E-F6E6782D4216}" type="doc">
      <dgm:prSet loTypeId="urn:microsoft.com/office/officeart/2005/8/layout/default#4" loCatId="list" qsTypeId="urn:microsoft.com/office/officeart/2005/8/quickstyle/simple2#4" qsCatId="simple" csTypeId="urn:microsoft.com/office/officeart/2005/8/colors/accent2_1#4" csCatId="accent2" phldr="1"/>
      <dgm:spPr/>
      <dgm:t>
        <a:bodyPr/>
        <a:lstStyle/>
        <a:p>
          <a:endParaRPr lang="zh-CN" altLang="en-US"/>
        </a:p>
      </dgm:t>
    </dgm:pt>
    <dgm:pt modelId="{5DDD9EEC-25B9-4C90-B40B-437168214F01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关系代数语言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2710BA7-66AA-4424-944D-7032ACA9CC82}" type="par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BB3FDA8-7D39-4D53-86EC-8E5BF88E8ABE}" type="sib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1D2BDD4-0527-4C87-9FA6-249D7050A718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关系演算语言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51BD1B8-1590-4D48-92DB-AFE8AA8DEF49}" type="par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A2E01DE-8F93-47DC-BF28-E5184D2EF1DB}" type="sib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6E8A0D1-64D7-419C-8ED3-2047B228BC99}">
      <dgm:prSet phldrT="[文本]" custT="1"/>
      <dgm:spPr>
        <a:ln>
          <a:noFill/>
        </a:ln>
      </dgm:spPr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SQL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70E7FEF-214B-472D-8AB5-18F199BB5C50}" type="par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32213DC-2507-4695-BF3C-83D37639E2C7}" type="sib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95E2F16-AC51-4A20-B480-3986B4CB0879}" type="pres">
      <dgm:prSet presAssocID="{BFB6F7EF-0533-4FCF-A41E-F6E6782D42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06D118-425C-411F-916E-2F125B0BB5B3}" type="pres">
      <dgm:prSet presAssocID="{5DDD9EEC-25B9-4C90-B40B-437168214F0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DD096-2F63-4A94-B2A3-427E58F89C62}" type="pres">
      <dgm:prSet presAssocID="{1BB3FDA8-7D39-4D53-86EC-8E5BF88E8ABE}" presName="sibTrans" presStyleCnt="0"/>
      <dgm:spPr/>
    </dgm:pt>
    <dgm:pt modelId="{41C7FC95-5984-4A2D-85BF-CDA144AF06B8}" type="pres">
      <dgm:prSet presAssocID="{B1D2BDD4-0527-4C87-9FA6-249D7050A718}" presName="node" presStyleLbl="node1" presStyleIdx="1" presStyleCnt="3" custLinFactX="10551" custLinFactNeighborX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24746-0941-4E43-A477-9F58A2349D7A}" type="pres">
      <dgm:prSet presAssocID="{BA2E01DE-8F93-47DC-BF28-E5184D2EF1DB}" presName="sibTrans" presStyleCnt="0"/>
      <dgm:spPr/>
    </dgm:pt>
    <dgm:pt modelId="{A94A3AFD-C6AB-4210-8759-62DF26449CC2}" type="pres">
      <dgm:prSet presAssocID="{96E8A0D1-64D7-419C-8ED3-2047B228BC99}" presName="node" presStyleLbl="node1" presStyleIdx="2" presStyleCnt="3" custLinFactX="-12404" custLinFactNeighborX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D737CB-0C79-48B0-9A48-017655708F54}" type="presOf" srcId="{5DDD9EEC-25B9-4C90-B40B-437168214F01}" destId="{5706D118-425C-411F-916E-2F125B0BB5B3}" srcOrd="0" destOrd="0" presId="urn:microsoft.com/office/officeart/2005/8/layout/default#4"/>
    <dgm:cxn modelId="{5D0E432D-26B2-4E1B-8C2B-F1745BE1E1BE}" type="presOf" srcId="{96E8A0D1-64D7-419C-8ED3-2047B228BC99}" destId="{A94A3AFD-C6AB-4210-8759-62DF26449CC2}" srcOrd="0" destOrd="0" presId="urn:microsoft.com/office/officeart/2005/8/layout/default#4"/>
    <dgm:cxn modelId="{E11B60F1-E5A6-4BD8-85BF-E8BCB956CED1}" srcId="{BFB6F7EF-0533-4FCF-A41E-F6E6782D4216}" destId="{96E8A0D1-64D7-419C-8ED3-2047B228BC99}" srcOrd="2" destOrd="0" parTransId="{870E7FEF-214B-472D-8AB5-18F199BB5C50}" sibTransId="{B32213DC-2507-4695-BF3C-83D37639E2C7}"/>
    <dgm:cxn modelId="{EBD6726B-278A-4C32-A9A0-7D01358A2A62}" srcId="{BFB6F7EF-0533-4FCF-A41E-F6E6782D4216}" destId="{B1D2BDD4-0527-4C87-9FA6-249D7050A718}" srcOrd="1" destOrd="0" parTransId="{D51BD1B8-1590-4D48-92DB-AFE8AA8DEF49}" sibTransId="{BA2E01DE-8F93-47DC-BF28-E5184D2EF1DB}"/>
    <dgm:cxn modelId="{73914A93-3C19-431B-A3D6-D2F257F6945E}" type="presOf" srcId="{B1D2BDD4-0527-4C87-9FA6-249D7050A718}" destId="{41C7FC95-5984-4A2D-85BF-CDA144AF06B8}" srcOrd="0" destOrd="0" presId="urn:microsoft.com/office/officeart/2005/8/layout/default#4"/>
    <dgm:cxn modelId="{BC359006-7ABB-4227-96BE-6E4D1FB33AC7}" type="presOf" srcId="{BFB6F7EF-0533-4FCF-A41E-F6E6782D4216}" destId="{C95E2F16-AC51-4A20-B480-3986B4CB0879}" srcOrd="0" destOrd="0" presId="urn:microsoft.com/office/officeart/2005/8/layout/default#4"/>
    <dgm:cxn modelId="{3A4BE101-5C99-4023-A9AF-C852E641A1AE}" srcId="{BFB6F7EF-0533-4FCF-A41E-F6E6782D4216}" destId="{5DDD9EEC-25B9-4C90-B40B-437168214F01}" srcOrd="0" destOrd="0" parTransId="{F2710BA7-66AA-4424-944D-7032ACA9CC82}" sibTransId="{1BB3FDA8-7D39-4D53-86EC-8E5BF88E8ABE}"/>
    <dgm:cxn modelId="{8C7209E5-5AD8-43F2-A901-3A2AF455EF6D}" type="presParOf" srcId="{C95E2F16-AC51-4A20-B480-3986B4CB0879}" destId="{5706D118-425C-411F-916E-2F125B0BB5B3}" srcOrd="0" destOrd="0" presId="urn:microsoft.com/office/officeart/2005/8/layout/default#4"/>
    <dgm:cxn modelId="{B176779C-EE15-456E-A874-4A5A6562B782}" type="presParOf" srcId="{C95E2F16-AC51-4A20-B480-3986B4CB0879}" destId="{FBADD096-2F63-4A94-B2A3-427E58F89C62}" srcOrd="1" destOrd="0" presId="urn:microsoft.com/office/officeart/2005/8/layout/default#4"/>
    <dgm:cxn modelId="{D9C505A0-B58C-4225-9DA5-3292EA01E5D8}" type="presParOf" srcId="{C95E2F16-AC51-4A20-B480-3986B4CB0879}" destId="{41C7FC95-5984-4A2D-85BF-CDA144AF06B8}" srcOrd="2" destOrd="0" presId="urn:microsoft.com/office/officeart/2005/8/layout/default#4"/>
    <dgm:cxn modelId="{97300322-B9E7-4EC3-A60C-14A459B3301E}" type="presParOf" srcId="{C95E2F16-AC51-4A20-B480-3986B4CB0879}" destId="{59524746-0941-4E43-A477-9F58A2349D7A}" srcOrd="3" destOrd="0" presId="urn:microsoft.com/office/officeart/2005/8/layout/default#4"/>
    <dgm:cxn modelId="{48DE910D-B5FE-4F70-A7E8-D6ED08692542}" type="presParOf" srcId="{C95E2F16-AC51-4A20-B480-3986B4CB0879}" destId="{A94A3AFD-C6AB-4210-8759-62DF26449CC2}" srcOrd="4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B6F7EF-0533-4FCF-A41E-F6E6782D4216}" type="doc">
      <dgm:prSet loTypeId="urn:microsoft.com/office/officeart/2005/8/layout/default#5" loCatId="list" qsTypeId="urn:microsoft.com/office/officeart/2005/8/quickstyle/simple2#5" qsCatId="simple" csTypeId="urn:microsoft.com/office/officeart/2005/8/colors/accent2_1#5" csCatId="accent2" phldr="1"/>
      <dgm:spPr/>
      <dgm:t>
        <a:bodyPr/>
        <a:lstStyle/>
        <a:p>
          <a:endParaRPr lang="zh-CN" altLang="en-US"/>
        </a:p>
      </dgm:t>
    </dgm:pt>
    <dgm:pt modelId="{5DDD9EEC-25B9-4C90-B40B-437168214F01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关系代数语言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2710BA7-66AA-4424-944D-7032ACA9CC82}" type="par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BB3FDA8-7D39-4D53-86EC-8E5BF88E8ABE}" type="sib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1D2BDD4-0527-4C87-9FA6-249D7050A718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关系演算语言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51BD1B8-1590-4D48-92DB-AFE8AA8DEF49}" type="par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A2E01DE-8F93-47DC-BF28-E5184D2EF1DB}" type="sib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6E8A0D1-64D7-419C-8ED3-2047B228BC99}">
      <dgm:prSet phldrT="[文本]" custT="1"/>
      <dgm:spPr/>
      <dgm:t>
        <a:bodyPr/>
        <a:lstStyle/>
        <a:p>
          <a:r>
            <a: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SQL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70E7FEF-214B-472D-8AB5-18F199BB5C50}" type="par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32213DC-2507-4695-BF3C-83D37639E2C7}" type="sib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95E2F16-AC51-4A20-B480-3986B4CB0879}" type="pres">
      <dgm:prSet presAssocID="{BFB6F7EF-0533-4FCF-A41E-F6E6782D42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06D118-425C-411F-916E-2F125B0BB5B3}" type="pres">
      <dgm:prSet presAssocID="{5DDD9EEC-25B9-4C90-B40B-437168214F0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DD096-2F63-4A94-B2A3-427E58F89C62}" type="pres">
      <dgm:prSet presAssocID="{1BB3FDA8-7D39-4D53-86EC-8E5BF88E8ABE}" presName="sibTrans" presStyleCnt="0"/>
      <dgm:spPr/>
    </dgm:pt>
    <dgm:pt modelId="{41C7FC95-5984-4A2D-85BF-CDA144AF06B8}" type="pres">
      <dgm:prSet presAssocID="{B1D2BDD4-0527-4C87-9FA6-249D7050A718}" presName="node" presStyleLbl="node1" presStyleIdx="1" presStyleCnt="3" custLinFactX="10551" custLinFactNeighborX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24746-0941-4E43-A477-9F58A2349D7A}" type="pres">
      <dgm:prSet presAssocID="{BA2E01DE-8F93-47DC-BF28-E5184D2EF1DB}" presName="sibTrans" presStyleCnt="0"/>
      <dgm:spPr/>
    </dgm:pt>
    <dgm:pt modelId="{A94A3AFD-C6AB-4210-8759-62DF26449CC2}" type="pres">
      <dgm:prSet presAssocID="{96E8A0D1-64D7-419C-8ED3-2047B228BC99}" presName="node" presStyleLbl="node1" presStyleIdx="2" presStyleCnt="3" custLinFactX="-9649" custLinFactNeighborX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EF7A62-A1F7-4CA9-A150-948957B83608}" type="presOf" srcId="{BFB6F7EF-0533-4FCF-A41E-F6E6782D4216}" destId="{C95E2F16-AC51-4A20-B480-3986B4CB0879}" srcOrd="0" destOrd="0" presId="urn:microsoft.com/office/officeart/2005/8/layout/default#5"/>
    <dgm:cxn modelId="{86BBB533-3740-4A5B-9179-658F8786DEF6}" type="presOf" srcId="{96E8A0D1-64D7-419C-8ED3-2047B228BC99}" destId="{A94A3AFD-C6AB-4210-8759-62DF26449CC2}" srcOrd="0" destOrd="0" presId="urn:microsoft.com/office/officeart/2005/8/layout/default#5"/>
    <dgm:cxn modelId="{E11B60F1-E5A6-4BD8-85BF-E8BCB956CED1}" srcId="{BFB6F7EF-0533-4FCF-A41E-F6E6782D4216}" destId="{96E8A0D1-64D7-419C-8ED3-2047B228BC99}" srcOrd="2" destOrd="0" parTransId="{870E7FEF-214B-472D-8AB5-18F199BB5C50}" sibTransId="{B32213DC-2507-4695-BF3C-83D37639E2C7}"/>
    <dgm:cxn modelId="{EBD6726B-278A-4C32-A9A0-7D01358A2A62}" srcId="{BFB6F7EF-0533-4FCF-A41E-F6E6782D4216}" destId="{B1D2BDD4-0527-4C87-9FA6-249D7050A718}" srcOrd="1" destOrd="0" parTransId="{D51BD1B8-1590-4D48-92DB-AFE8AA8DEF49}" sibTransId="{BA2E01DE-8F93-47DC-BF28-E5184D2EF1DB}"/>
    <dgm:cxn modelId="{3989117B-66EC-473B-8182-0A0C871CD30C}" type="presOf" srcId="{5DDD9EEC-25B9-4C90-B40B-437168214F01}" destId="{5706D118-425C-411F-916E-2F125B0BB5B3}" srcOrd="0" destOrd="0" presId="urn:microsoft.com/office/officeart/2005/8/layout/default#5"/>
    <dgm:cxn modelId="{D7990258-144B-4F9A-A75C-2B4CF5FF7F17}" type="presOf" srcId="{B1D2BDD4-0527-4C87-9FA6-249D7050A718}" destId="{41C7FC95-5984-4A2D-85BF-CDA144AF06B8}" srcOrd="0" destOrd="0" presId="urn:microsoft.com/office/officeart/2005/8/layout/default#5"/>
    <dgm:cxn modelId="{3A4BE101-5C99-4023-A9AF-C852E641A1AE}" srcId="{BFB6F7EF-0533-4FCF-A41E-F6E6782D4216}" destId="{5DDD9EEC-25B9-4C90-B40B-437168214F01}" srcOrd="0" destOrd="0" parTransId="{F2710BA7-66AA-4424-944D-7032ACA9CC82}" sibTransId="{1BB3FDA8-7D39-4D53-86EC-8E5BF88E8ABE}"/>
    <dgm:cxn modelId="{4A2A0F22-5904-439A-8E2E-3DF2690C848C}" type="presParOf" srcId="{C95E2F16-AC51-4A20-B480-3986B4CB0879}" destId="{5706D118-425C-411F-916E-2F125B0BB5B3}" srcOrd="0" destOrd="0" presId="urn:microsoft.com/office/officeart/2005/8/layout/default#5"/>
    <dgm:cxn modelId="{1A602212-B939-4172-9F56-49E498C8110B}" type="presParOf" srcId="{C95E2F16-AC51-4A20-B480-3986B4CB0879}" destId="{FBADD096-2F63-4A94-B2A3-427E58F89C62}" srcOrd="1" destOrd="0" presId="urn:microsoft.com/office/officeart/2005/8/layout/default#5"/>
    <dgm:cxn modelId="{7B3C7BAB-E94B-48EB-B899-4B726E10B7A7}" type="presParOf" srcId="{C95E2F16-AC51-4A20-B480-3986B4CB0879}" destId="{41C7FC95-5984-4A2D-85BF-CDA144AF06B8}" srcOrd="2" destOrd="0" presId="urn:microsoft.com/office/officeart/2005/8/layout/default#5"/>
    <dgm:cxn modelId="{F89EB4CA-2753-4BE1-9EA2-5EF6DA659D99}" type="presParOf" srcId="{C95E2F16-AC51-4A20-B480-3986B4CB0879}" destId="{59524746-0941-4E43-A477-9F58A2349D7A}" srcOrd="3" destOrd="0" presId="urn:microsoft.com/office/officeart/2005/8/layout/default#5"/>
    <dgm:cxn modelId="{05AEC40E-FD75-4791-B80D-988BF5105C68}" type="presParOf" srcId="{C95E2F16-AC51-4A20-B480-3986B4CB0879}" destId="{A94A3AFD-C6AB-4210-8759-62DF26449CC2}" srcOrd="4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#12" loCatId="relationship" qsTypeId="urn:microsoft.com/office/officeart/2005/8/quickstyle/simple1#12" qsCatId="simple" csTypeId="urn:microsoft.com/office/officeart/2005/8/colors/accent2_2#12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并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7AE33B8-CC97-43B6-AFC7-FED9BEAB16BB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差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7D1821E-C5DE-42A2-B1F0-040C4B55867E}" type="parTrans" cxnId="{1C893062-D3F8-4E3E-A3D1-8FF8E41080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909B7CC-8014-4758-B2E6-CABA310991A9}" type="sibTrans" cxnId="{1C893062-D3F8-4E3E-A3D1-8FF8E41080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7D72056-F170-4EC6-92B7-D6702951375B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交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51A6E4D-96A1-4DB6-AE08-8EB4AF3AB241}" type="parTrans" cxnId="{C033CB44-4366-4B59-AE39-CE219785F59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6EAEB19-C711-47F7-8006-8B1A1DC88008}" type="sibTrans" cxnId="{C033CB44-4366-4B59-AE39-CE219785F59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F0DE21F-6F27-4A97-9E8B-BDF8734F37FC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笛卡尔积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4DAD874-5D99-4514-93DA-3CAC7AE8AB0D}" type="parTrans" cxnId="{653D12F4-E88A-43B9-988F-F810C1B15B96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37C558D-477A-4133-8279-F293415CAF8F}" type="sibTrans" cxnId="{653D12F4-E88A-43B9-988F-F810C1B15B96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01EDA-D8F9-4347-A2DE-45C6329AC44A}" type="pres">
      <dgm:prSet presAssocID="{52F2F413-C3CD-4BB9-96D8-857274A97C78}" presName="space" presStyleCnt="0"/>
      <dgm:spPr/>
    </dgm:pt>
    <dgm:pt modelId="{27C41893-E021-40DA-97E2-4F6E4B34647D}" type="pres">
      <dgm:prSet presAssocID="{07AE33B8-CC97-43B6-AFC7-FED9BEAB16B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CD82E-7093-46F0-8FE7-C708A8989788}" type="pres">
      <dgm:prSet presAssocID="{B909B7CC-8014-4758-B2E6-CABA310991A9}" presName="space" presStyleCnt="0"/>
      <dgm:spPr/>
    </dgm:pt>
    <dgm:pt modelId="{970D1CB4-4E9C-45F7-B5DD-60A6DA7D5F27}" type="pres">
      <dgm:prSet presAssocID="{C7D72056-F170-4EC6-92B7-D6702951375B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9C17C-1C42-4F05-82C6-834AAC34DBB9}" type="pres">
      <dgm:prSet presAssocID="{B6EAEB19-C711-47F7-8006-8B1A1DC88008}" presName="space" presStyleCnt="0"/>
      <dgm:spPr/>
    </dgm:pt>
    <dgm:pt modelId="{B44C71FD-3659-4C01-80DF-642DB35D971B}" type="pres">
      <dgm:prSet presAssocID="{3F0DE21F-6F27-4A97-9E8B-BDF8734F37FC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993D681C-DB2C-4DE3-BC3D-294CCECE456E}" type="presOf" srcId="{3F0DE21F-6F27-4A97-9E8B-BDF8734F37FC}" destId="{B44C71FD-3659-4C01-80DF-642DB35D971B}" srcOrd="0" destOrd="0" presId="urn:microsoft.com/office/officeart/2005/8/layout/venn3#12"/>
    <dgm:cxn modelId="{DC4BC799-5902-4696-8153-BA8007556CE0}" type="presOf" srcId="{07AE33B8-CC97-43B6-AFC7-FED9BEAB16BB}" destId="{27C41893-E021-40DA-97E2-4F6E4B34647D}" srcOrd="0" destOrd="0" presId="urn:microsoft.com/office/officeart/2005/8/layout/venn3#12"/>
    <dgm:cxn modelId="{1C893062-D3F8-4E3E-A3D1-8FF8E410808B}" srcId="{A1F619B9-97D0-4436-9990-B813157481E3}" destId="{07AE33B8-CC97-43B6-AFC7-FED9BEAB16BB}" srcOrd="1" destOrd="0" parTransId="{D7D1821E-C5DE-42A2-B1F0-040C4B55867E}" sibTransId="{B909B7CC-8014-4758-B2E6-CABA310991A9}"/>
    <dgm:cxn modelId="{653D12F4-E88A-43B9-988F-F810C1B15B96}" srcId="{A1F619B9-97D0-4436-9990-B813157481E3}" destId="{3F0DE21F-6F27-4A97-9E8B-BDF8734F37FC}" srcOrd="3" destOrd="0" parTransId="{64DAD874-5D99-4514-93DA-3CAC7AE8AB0D}" sibTransId="{537C558D-477A-4133-8279-F293415CAF8F}"/>
    <dgm:cxn modelId="{F7026C7B-145A-4FEF-9DC3-BF18B93A5862}" type="presOf" srcId="{C7D72056-F170-4EC6-92B7-D6702951375B}" destId="{970D1CB4-4E9C-45F7-B5DD-60A6DA7D5F27}" srcOrd="0" destOrd="0" presId="urn:microsoft.com/office/officeart/2005/8/layout/venn3#12"/>
    <dgm:cxn modelId="{C033CB44-4366-4B59-AE39-CE219785F59C}" srcId="{A1F619B9-97D0-4436-9990-B813157481E3}" destId="{C7D72056-F170-4EC6-92B7-D6702951375B}" srcOrd="2" destOrd="0" parTransId="{E51A6E4D-96A1-4DB6-AE08-8EB4AF3AB241}" sibTransId="{B6EAEB19-C711-47F7-8006-8B1A1DC88008}"/>
    <dgm:cxn modelId="{1F124B53-1EF9-4052-BD0A-C7220A15D842}" type="presOf" srcId="{A1F619B9-97D0-4436-9990-B813157481E3}" destId="{E57F1C41-0499-4A3D-99DC-E2DC5B245F92}" srcOrd="0" destOrd="0" presId="urn:microsoft.com/office/officeart/2005/8/layout/venn3#12"/>
    <dgm:cxn modelId="{9E99E8E8-B6D0-4150-935F-79D116639563}" type="presOf" srcId="{FE7A4A4B-65E9-41B5-A494-BA0ADD78ECCF}" destId="{223D8B56-3F58-4B0A-B6BE-6FB6D9D19B78}" srcOrd="0" destOrd="0" presId="urn:microsoft.com/office/officeart/2005/8/layout/venn3#12"/>
    <dgm:cxn modelId="{D4ED613E-A8A3-45BF-A8DA-1A1FFED7AC7E}" type="presParOf" srcId="{E57F1C41-0499-4A3D-99DC-E2DC5B245F92}" destId="{223D8B56-3F58-4B0A-B6BE-6FB6D9D19B78}" srcOrd="0" destOrd="0" presId="urn:microsoft.com/office/officeart/2005/8/layout/venn3#12"/>
    <dgm:cxn modelId="{5273CF00-EEAE-43E9-82E0-12CF1FBC6575}" type="presParOf" srcId="{E57F1C41-0499-4A3D-99DC-E2DC5B245F92}" destId="{F3401EDA-D8F9-4347-A2DE-45C6329AC44A}" srcOrd="1" destOrd="0" presId="urn:microsoft.com/office/officeart/2005/8/layout/venn3#12"/>
    <dgm:cxn modelId="{B8A9603F-5D2D-45CC-9C98-59EA1E27EDA7}" type="presParOf" srcId="{E57F1C41-0499-4A3D-99DC-E2DC5B245F92}" destId="{27C41893-E021-40DA-97E2-4F6E4B34647D}" srcOrd="2" destOrd="0" presId="urn:microsoft.com/office/officeart/2005/8/layout/venn3#12"/>
    <dgm:cxn modelId="{E1B463D0-A7F6-4350-A25B-813313A9E2E9}" type="presParOf" srcId="{E57F1C41-0499-4A3D-99DC-E2DC5B245F92}" destId="{3DECD82E-7093-46F0-8FE7-C708A8989788}" srcOrd="3" destOrd="0" presId="urn:microsoft.com/office/officeart/2005/8/layout/venn3#12"/>
    <dgm:cxn modelId="{80430BC4-6D81-4E30-824E-83D7339DC939}" type="presParOf" srcId="{E57F1C41-0499-4A3D-99DC-E2DC5B245F92}" destId="{970D1CB4-4E9C-45F7-B5DD-60A6DA7D5F27}" srcOrd="4" destOrd="0" presId="urn:microsoft.com/office/officeart/2005/8/layout/venn3#12"/>
    <dgm:cxn modelId="{D16A1A1F-9D3A-4B39-89F2-061AE91F1019}" type="presParOf" srcId="{E57F1C41-0499-4A3D-99DC-E2DC5B245F92}" destId="{B8D9C17C-1C42-4F05-82C6-834AAC34DBB9}" srcOrd="5" destOrd="0" presId="urn:microsoft.com/office/officeart/2005/8/layout/venn3#12"/>
    <dgm:cxn modelId="{819DC273-0F87-4500-ABC3-389C66107E25}" type="presParOf" srcId="{E57F1C41-0499-4A3D-99DC-E2DC5B245F92}" destId="{B44C71FD-3659-4C01-80DF-642DB35D971B}" srcOrd="6" destOrd="0" presId="urn:microsoft.com/office/officeart/2005/8/layout/venn3#1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C51F4F-BA94-4E54-AEAE-6B663E3283F5}" type="doc">
      <dgm:prSet loTypeId="urn:microsoft.com/office/officeart/2005/8/layout/default#6" loCatId="list" qsTypeId="urn:microsoft.com/office/officeart/2005/8/quickstyle/simple2#6" qsCatId="simple" csTypeId="urn:microsoft.com/office/officeart/2005/8/colors/accent2_1#6" csCatId="accent2" phldr="1"/>
      <dgm:spPr/>
      <dgm:t>
        <a:bodyPr/>
        <a:lstStyle/>
        <a:p>
          <a:endParaRPr lang="zh-CN" altLang="en-US"/>
        </a:p>
      </dgm:t>
    </dgm:pt>
    <dgm:pt modelId="{574AF7EB-884F-454F-94EF-A6F331C60732}">
      <dgm:prSet phldrT="[文本]" custT="1"/>
      <dgm:spPr/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实体完整性约束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Entity Integrity Constraint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B5578596-B988-4D46-8D61-06D865E7260C}" type="par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4DA793A-2807-4221-948D-0B3449E856DA}" type="sib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58A37A6-F1E8-4185-99F6-46F34A93FBEE}">
      <dgm:prSet phldrT="[文本]" custT="1"/>
      <dgm:spPr>
        <a:ln>
          <a:noFill/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参照完整性约束</a:t>
          </a:r>
          <a:endParaRPr lang="en-US" altLang="zh-CN" sz="2400" dirty="0" smtClean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Referential Integrity Constraint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EC5E3A7-BCC8-4BDB-AE8A-E9BA60C0E627}" type="par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3622B7B-5A11-4EB1-99EF-34A04CBF9169}" type="sib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1ED2BB-B659-4765-83FA-5DE84BC7D1CB}">
      <dgm:prSet phldrT="[文本]" custT="1"/>
      <dgm:spPr>
        <a:ln>
          <a:noFill/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用户定义完整性约束</a:t>
          </a:r>
          <a:endParaRPr lang="en-US" altLang="zh-CN" sz="2400" dirty="0" smtClean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User-defined Integrity Constraint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D2F83BB-B780-4AA4-8E23-6F671D0E4337}" type="par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BEBB619-9E91-42BC-9948-4B8A26CAC806}" type="sib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7292EB-B5BF-4E3D-A906-B6EC3216FE17}" type="pres">
      <dgm:prSet presAssocID="{8CC51F4F-BA94-4E54-AEAE-6B663E3283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946BC-28A8-4C22-AF3D-120FE42C9D67}" type="pres">
      <dgm:prSet presAssocID="{574AF7EB-884F-454F-94EF-A6F331C607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66627-A6A7-41D9-91A8-DC448CBFEFF6}" type="pres">
      <dgm:prSet presAssocID="{A4DA793A-2807-4221-948D-0B3449E856DA}" presName="sibTrans" presStyleCnt="0"/>
      <dgm:spPr/>
    </dgm:pt>
    <dgm:pt modelId="{9B218A8A-53B5-4AC7-90AB-FAF47F000DA7}" type="pres">
      <dgm:prSet presAssocID="{658A37A6-F1E8-4185-99F6-46F34A93FB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7BA95-35E2-4D49-9CA9-2951F6F5C8B1}" type="pres">
      <dgm:prSet presAssocID="{13622B7B-5A11-4EB1-99EF-34A04CBF9169}" presName="sibTrans" presStyleCnt="0"/>
      <dgm:spPr/>
    </dgm:pt>
    <dgm:pt modelId="{AF9650C8-2B68-4681-BCD1-08F68583944C}" type="pres">
      <dgm:prSet presAssocID="{DC1ED2BB-B659-4765-83FA-5DE84BC7D1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E23B9A-19DA-4869-A484-E65AFB99AAB2}" type="presOf" srcId="{DC1ED2BB-B659-4765-83FA-5DE84BC7D1CB}" destId="{AF9650C8-2B68-4681-BCD1-08F68583944C}" srcOrd="0" destOrd="0" presId="urn:microsoft.com/office/officeart/2005/8/layout/default#6"/>
    <dgm:cxn modelId="{EB28BF35-A097-4BB8-9F74-989041A0B741}" srcId="{8CC51F4F-BA94-4E54-AEAE-6B663E3283F5}" destId="{658A37A6-F1E8-4185-99F6-46F34A93FBEE}" srcOrd="1" destOrd="0" parTransId="{EEC5E3A7-BCC8-4BDB-AE8A-E9BA60C0E627}" sibTransId="{13622B7B-5A11-4EB1-99EF-34A04CBF9169}"/>
    <dgm:cxn modelId="{AD035E33-AAA3-47D1-9690-40261F64A78C}" type="presOf" srcId="{8CC51F4F-BA94-4E54-AEAE-6B663E3283F5}" destId="{757292EB-B5BF-4E3D-A906-B6EC3216FE17}" srcOrd="0" destOrd="0" presId="urn:microsoft.com/office/officeart/2005/8/layout/default#6"/>
    <dgm:cxn modelId="{71E42877-4513-4602-ADB3-6A9E3037A0A8}" srcId="{8CC51F4F-BA94-4E54-AEAE-6B663E3283F5}" destId="{DC1ED2BB-B659-4765-83FA-5DE84BC7D1CB}" srcOrd="2" destOrd="0" parTransId="{BD2F83BB-B780-4AA4-8E23-6F671D0E4337}" sibTransId="{FBEBB619-9E91-42BC-9948-4B8A26CAC806}"/>
    <dgm:cxn modelId="{0463450E-FE23-4749-846D-F23F60AE5804}" type="presOf" srcId="{658A37A6-F1E8-4185-99F6-46F34A93FBEE}" destId="{9B218A8A-53B5-4AC7-90AB-FAF47F000DA7}" srcOrd="0" destOrd="0" presId="urn:microsoft.com/office/officeart/2005/8/layout/default#6"/>
    <dgm:cxn modelId="{2017A1A3-4B77-43B6-9A7A-549874C4A16C}" type="presOf" srcId="{574AF7EB-884F-454F-94EF-A6F331C60732}" destId="{336946BC-28A8-4C22-AF3D-120FE42C9D67}" srcOrd="0" destOrd="0" presId="urn:microsoft.com/office/officeart/2005/8/layout/default#6"/>
    <dgm:cxn modelId="{FA56606D-3B65-43A0-92C5-B31BAE8116A3}" srcId="{8CC51F4F-BA94-4E54-AEAE-6B663E3283F5}" destId="{574AF7EB-884F-454F-94EF-A6F331C60732}" srcOrd="0" destOrd="0" parTransId="{B5578596-B988-4D46-8D61-06D865E7260C}" sibTransId="{A4DA793A-2807-4221-948D-0B3449E856DA}"/>
    <dgm:cxn modelId="{141012CC-B1AE-4527-9136-DB7424EC932B}" type="presParOf" srcId="{757292EB-B5BF-4E3D-A906-B6EC3216FE17}" destId="{336946BC-28A8-4C22-AF3D-120FE42C9D67}" srcOrd="0" destOrd="0" presId="urn:microsoft.com/office/officeart/2005/8/layout/default#6"/>
    <dgm:cxn modelId="{F6ACAEFD-26ED-4BC3-B73B-21E3880DA611}" type="presParOf" srcId="{757292EB-B5BF-4E3D-A906-B6EC3216FE17}" destId="{7BC66627-A6A7-41D9-91A8-DC448CBFEFF6}" srcOrd="1" destOrd="0" presId="urn:microsoft.com/office/officeart/2005/8/layout/default#6"/>
    <dgm:cxn modelId="{881AFDA0-53C0-4C85-87F0-1950B67F0438}" type="presParOf" srcId="{757292EB-B5BF-4E3D-A906-B6EC3216FE17}" destId="{9B218A8A-53B5-4AC7-90AB-FAF47F000DA7}" srcOrd="2" destOrd="0" presId="urn:microsoft.com/office/officeart/2005/8/layout/default#6"/>
    <dgm:cxn modelId="{78F3BC03-4621-4BB9-A134-75CD38DC83BC}" type="presParOf" srcId="{757292EB-B5BF-4E3D-A906-B6EC3216FE17}" destId="{1707BA95-35E2-4D49-9CA9-2951F6F5C8B1}" srcOrd="3" destOrd="0" presId="urn:microsoft.com/office/officeart/2005/8/layout/default#6"/>
    <dgm:cxn modelId="{E6FF1D61-26F9-4FC0-8D86-066BC559A012}" type="presParOf" srcId="{757292EB-B5BF-4E3D-A906-B6EC3216FE17}" destId="{AF9650C8-2B68-4681-BCD1-08F68583944C}" srcOrd="4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C51F4F-BA94-4E54-AEAE-6B663E3283F5}" type="doc">
      <dgm:prSet loTypeId="urn:microsoft.com/office/officeart/2005/8/layout/default#7" loCatId="list" qsTypeId="urn:microsoft.com/office/officeart/2005/8/quickstyle/simple2#7" qsCatId="simple" csTypeId="urn:microsoft.com/office/officeart/2005/8/colors/accent2_1#7" csCatId="accent2" phldr="1"/>
      <dgm:spPr/>
      <dgm:t>
        <a:bodyPr/>
        <a:lstStyle/>
        <a:p>
          <a:endParaRPr lang="zh-CN" altLang="en-US"/>
        </a:p>
      </dgm:t>
    </dgm:pt>
    <dgm:pt modelId="{574AF7EB-884F-454F-94EF-A6F331C60732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实体完整性约束</a:t>
          </a:r>
          <a:endParaRPr lang="en-US" altLang="zh-CN" sz="2400" dirty="0" smtClean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Entity Integrity Constraint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B5578596-B988-4D46-8D61-06D865E7260C}" type="par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4DA793A-2807-4221-948D-0B3449E856DA}" type="sib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58A37A6-F1E8-4185-99F6-46F34A93FBEE}">
      <dgm:prSet phldrT="[文本]" custT="1"/>
      <dgm:spPr>
        <a:ln>
          <a:solidFill>
            <a:schemeClr val="bg1"/>
          </a:solidFill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参照完整性约束</a:t>
          </a:r>
          <a:endParaRPr lang="en-US" altLang="zh-CN" sz="2400" dirty="0" smtClean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Referential Integrity Constraint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EC5E3A7-BCC8-4BDB-AE8A-E9BA60C0E627}" type="par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3622B7B-5A11-4EB1-99EF-34A04CBF9169}" type="sib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1ED2BB-B659-4765-83FA-5DE84BC7D1CB}">
      <dgm:prSet phldrT="[文本]" custT="1"/>
      <dgm:spPr>
        <a:ln>
          <a:noFill/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用户定义完整性约束</a:t>
          </a:r>
          <a:endParaRPr lang="en-US" altLang="zh-CN" sz="2400" dirty="0" smtClean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User-defined Integrity Constraint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D2F83BB-B780-4AA4-8E23-6F671D0E4337}" type="par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BEBB619-9E91-42BC-9948-4B8A26CAC806}" type="sib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7292EB-B5BF-4E3D-A906-B6EC3216FE17}" type="pres">
      <dgm:prSet presAssocID="{8CC51F4F-BA94-4E54-AEAE-6B663E3283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946BC-28A8-4C22-AF3D-120FE42C9D67}" type="pres">
      <dgm:prSet presAssocID="{574AF7EB-884F-454F-94EF-A6F331C607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66627-A6A7-41D9-91A8-DC448CBFEFF6}" type="pres">
      <dgm:prSet presAssocID="{A4DA793A-2807-4221-948D-0B3449E856DA}" presName="sibTrans" presStyleCnt="0"/>
      <dgm:spPr/>
    </dgm:pt>
    <dgm:pt modelId="{9B218A8A-53B5-4AC7-90AB-FAF47F000DA7}" type="pres">
      <dgm:prSet presAssocID="{658A37A6-F1E8-4185-99F6-46F34A93FB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7BA95-35E2-4D49-9CA9-2951F6F5C8B1}" type="pres">
      <dgm:prSet presAssocID="{13622B7B-5A11-4EB1-99EF-34A04CBF9169}" presName="sibTrans" presStyleCnt="0"/>
      <dgm:spPr/>
    </dgm:pt>
    <dgm:pt modelId="{AF9650C8-2B68-4681-BCD1-08F68583944C}" type="pres">
      <dgm:prSet presAssocID="{DC1ED2BB-B659-4765-83FA-5DE84BC7D1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E15866-37AB-4236-8D87-5A44A8A411D5}" type="presOf" srcId="{658A37A6-F1E8-4185-99F6-46F34A93FBEE}" destId="{9B218A8A-53B5-4AC7-90AB-FAF47F000DA7}" srcOrd="0" destOrd="0" presId="urn:microsoft.com/office/officeart/2005/8/layout/default#7"/>
    <dgm:cxn modelId="{7D43AA9C-C696-45ED-BFA2-1D6F33594573}" type="presOf" srcId="{8CC51F4F-BA94-4E54-AEAE-6B663E3283F5}" destId="{757292EB-B5BF-4E3D-A906-B6EC3216FE17}" srcOrd="0" destOrd="0" presId="urn:microsoft.com/office/officeart/2005/8/layout/default#7"/>
    <dgm:cxn modelId="{EA2753FA-2BA1-4A45-9BB7-5E01BDF9B60A}" type="presOf" srcId="{574AF7EB-884F-454F-94EF-A6F331C60732}" destId="{336946BC-28A8-4C22-AF3D-120FE42C9D67}" srcOrd="0" destOrd="0" presId="urn:microsoft.com/office/officeart/2005/8/layout/default#7"/>
    <dgm:cxn modelId="{EB28BF35-A097-4BB8-9F74-989041A0B741}" srcId="{8CC51F4F-BA94-4E54-AEAE-6B663E3283F5}" destId="{658A37A6-F1E8-4185-99F6-46F34A93FBEE}" srcOrd="1" destOrd="0" parTransId="{EEC5E3A7-BCC8-4BDB-AE8A-E9BA60C0E627}" sibTransId="{13622B7B-5A11-4EB1-99EF-34A04CBF9169}"/>
    <dgm:cxn modelId="{71E42877-4513-4602-ADB3-6A9E3037A0A8}" srcId="{8CC51F4F-BA94-4E54-AEAE-6B663E3283F5}" destId="{DC1ED2BB-B659-4765-83FA-5DE84BC7D1CB}" srcOrd="2" destOrd="0" parTransId="{BD2F83BB-B780-4AA4-8E23-6F671D0E4337}" sibTransId="{FBEBB619-9E91-42BC-9948-4B8A26CAC806}"/>
    <dgm:cxn modelId="{4C86102C-89E7-4393-A9DC-905A42C5745E}" type="presOf" srcId="{DC1ED2BB-B659-4765-83FA-5DE84BC7D1CB}" destId="{AF9650C8-2B68-4681-BCD1-08F68583944C}" srcOrd="0" destOrd="0" presId="urn:microsoft.com/office/officeart/2005/8/layout/default#7"/>
    <dgm:cxn modelId="{FA56606D-3B65-43A0-92C5-B31BAE8116A3}" srcId="{8CC51F4F-BA94-4E54-AEAE-6B663E3283F5}" destId="{574AF7EB-884F-454F-94EF-A6F331C60732}" srcOrd="0" destOrd="0" parTransId="{B5578596-B988-4D46-8D61-06D865E7260C}" sibTransId="{A4DA793A-2807-4221-948D-0B3449E856DA}"/>
    <dgm:cxn modelId="{9B4767A0-87D0-476B-8D0D-72540D5192F7}" type="presParOf" srcId="{757292EB-B5BF-4E3D-A906-B6EC3216FE17}" destId="{336946BC-28A8-4C22-AF3D-120FE42C9D67}" srcOrd="0" destOrd="0" presId="urn:microsoft.com/office/officeart/2005/8/layout/default#7"/>
    <dgm:cxn modelId="{276FC05F-F1F4-402F-B421-45D964D380A8}" type="presParOf" srcId="{757292EB-B5BF-4E3D-A906-B6EC3216FE17}" destId="{7BC66627-A6A7-41D9-91A8-DC448CBFEFF6}" srcOrd="1" destOrd="0" presId="urn:microsoft.com/office/officeart/2005/8/layout/default#7"/>
    <dgm:cxn modelId="{961D237B-B2C2-417A-8A1A-AAAE03A47361}" type="presParOf" srcId="{757292EB-B5BF-4E3D-A906-B6EC3216FE17}" destId="{9B218A8A-53B5-4AC7-90AB-FAF47F000DA7}" srcOrd="2" destOrd="0" presId="urn:microsoft.com/office/officeart/2005/8/layout/default#7"/>
    <dgm:cxn modelId="{2EEB5471-C2CC-468E-B97E-0E8A4F149E5B}" type="presParOf" srcId="{757292EB-B5BF-4E3D-A906-B6EC3216FE17}" destId="{1707BA95-35E2-4D49-9CA9-2951F6F5C8B1}" srcOrd="3" destOrd="0" presId="urn:microsoft.com/office/officeart/2005/8/layout/default#7"/>
    <dgm:cxn modelId="{884D4E29-CD17-446D-9CAC-9F2CF032C730}" type="presParOf" srcId="{757292EB-B5BF-4E3D-A906-B6EC3216FE17}" destId="{AF9650C8-2B68-4681-BCD1-08F68583944C}" srcOrd="4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C51F4F-BA94-4E54-AEAE-6B663E3283F5}" type="doc">
      <dgm:prSet loTypeId="urn:microsoft.com/office/officeart/2005/8/layout/default#8" loCatId="list" qsTypeId="urn:microsoft.com/office/officeart/2005/8/quickstyle/simple2#8" qsCatId="simple" csTypeId="urn:microsoft.com/office/officeart/2005/8/colors/accent2_1#8" csCatId="accent2" phldr="1"/>
      <dgm:spPr/>
      <dgm:t>
        <a:bodyPr/>
        <a:lstStyle/>
        <a:p>
          <a:endParaRPr lang="zh-CN" altLang="en-US"/>
        </a:p>
      </dgm:t>
    </dgm:pt>
    <dgm:pt modelId="{574AF7EB-884F-454F-94EF-A6F331C60732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实体完整性约束</a:t>
          </a:r>
          <a:endParaRPr lang="en-US" altLang="zh-CN" sz="2400" dirty="0" smtClean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Entity Integrity Constraint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B5578596-B988-4D46-8D61-06D865E7260C}" type="par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4DA793A-2807-4221-948D-0B3449E856DA}" type="sib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58A37A6-F1E8-4185-99F6-46F34A93FBEE}">
      <dgm:prSet phldrT="[文本]" custT="1"/>
      <dgm:spPr/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参照完整性约束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Referential Integrity Constraint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EC5E3A7-BCC8-4BDB-AE8A-E9BA60C0E627}" type="par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3622B7B-5A11-4EB1-99EF-34A04CBF9169}" type="sib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1ED2BB-B659-4765-83FA-5DE84BC7D1CB}">
      <dgm:prSet phldrT="[文本]" custT="1"/>
      <dgm:spPr>
        <a:ln>
          <a:noFill/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用户定义完整性约束</a:t>
          </a:r>
          <a:endParaRPr lang="en-US" altLang="zh-CN" sz="2400" dirty="0" smtClean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User-defined Integrity Constraint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D2F83BB-B780-4AA4-8E23-6F671D0E4337}" type="par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BEBB619-9E91-42BC-9948-4B8A26CAC806}" type="sib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7292EB-B5BF-4E3D-A906-B6EC3216FE17}" type="pres">
      <dgm:prSet presAssocID="{8CC51F4F-BA94-4E54-AEAE-6B663E3283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946BC-28A8-4C22-AF3D-120FE42C9D67}" type="pres">
      <dgm:prSet presAssocID="{574AF7EB-884F-454F-94EF-A6F331C607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66627-A6A7-41D9-91A8-DC448CBFEFF6}" type="pres">
      <dgm:prSet presAssocID="{A4DA793A-2807-4221-948D-0B3449E856DA}" presName="sibTrans" presStyleCnt="0"/>
      <dgm:spPr/>
    </dgm:pt>
    <dgm:pt modelId="{9B218A8A-53B5-4AC7-90AB-FAF47F000DA7}" type="pres">
      <dgm:prSet presAssocID="{658A37A6-F1E8-4185-99F6-46F34A93FB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7BA95-35E2-4D49-9CA9-2951F6F5C8B1}" type="pres">
      <dgm:prSet presAssocID="{13622B7B-5A11-4EB1-99EF-34A04CBF9169}" presName="sibTrans" presStyleCnt="0"/>
      <dgm:spPr/>
    </dgm:pt>
    <dgm:pt modelId="{AF9650C8-2B68-4681-BCD1-08F68583944C}" type="pres">
      <dgm:prSet presAssocID="{DC1ED2BB-B659-4765-83FA-5DE84BC7D1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28BF35-A097-4BB8-9F74-989041A0B741}" srcId="{8CC51F4F-BA94-4E54-AEAE-6B663E3283F5}" destId="{658A37A6-F1E8-4185-99F6-46F34A93FBEE}" srcOrd="1" destOrd="0" parTransId="{EEC5E3A7-BCC8-4BDB-AE8A-E9BA60C0E627}" sibTransId="{13622B7B-5A11-4EB1-99EF-34A04CBF9169}"/>
    <dgm:cxn modelId="{EB13EABA-5CC7-4B5E-8878-192E387CCDAF}" type="presOf" srcId="{574AF7EB-884F-454F-94EF-A6F331C60732}" destId="{336946BC-28A8-4C22-AF3D-120FE42C9D67}" srcOrd="0" destOrd="0" presId="urn:microsoft.com/office/officeart/2005/8/layout/default#8"/>
    <dgm:cxn modelId="{798CC3E9-28FE-4980-8B0B-C8CB80E368FA}" type="presOf" srcId="{DC1ED2BB-B659-4765-83FA-5DE84BC7D1CB}" destId="{AF9650C8-2B68-4681-BCD1-08F68583944C}" srcOrd="0" destOrd="0" presId="urn:microsoft.com/office/officeart/2005/8/layout/default#8"/>
    <dgm:cxn modelId="{3524A734-5F15-4A62-A9FA-D13F6322C6CE}" type="presOf" srcId="{8CC51F4F-BA94-4E54-AEAE-6B663E3283F5}" destId="{757292EB-B5BF-4E3D-A906-B6EC3216FE17}" srcOrd="0" destOrd="0" presId="urn:microsoft.com/office/officeart/2005/8/layout/default#8"/>
    <dgm:cxn modelId="{71E42877-4513-4602-ADB3-6A9E3037A0A8}" srcId="{8CC51F4F-BA94-4E54-AEAE-6B663E3283F5}" destId="{DC1ED2BB-B659-4765-83FA-5DE84BC7D1CB}" srcOrd="2" destOrd="0" parTransId="{BD2F83BB-B780-4AA4-8E23-6F671D0E4337}" sibTransId="{FBEBB619-9E91-42BC-9948-4B8A26CAC806}"/>
    <dgm:cxn modelId="{737B285E-DD32-45A9-9D72-C00EEE42D9F2}" type="presOf" srcId="{658A37A6-F1E8-4185-99F6-46F34A93FBEE}" destId="{9B218A8A-53B5-4AC7-90AB-FAF47F000DA7}" srcOrd="0" destOrd="0" presId="urn:microsoft.com/office/officeart/2005/8/layout/default#8"/>
    <dgm:cxn modelId="{FA56606D-3B65-43A0-92C5-B31BAE8116A3}" srcId="{8CC51F4F-BA94-4E54-AEAE-6B663E3283F5}" destId="{574AF7EB-884F-454F-94EF-A6F331C60732}" srcOrd="0" destOrd="0" parTransId="{B5578596-B988-4D46-8D61-06D865E7260C}" sibTransId="{A4DA793A-2807-4221-948D-0B3449E856DA}"/>
    <dgm:cxn modelId="{94F5342D-20B6-45EB-9F22-011B428F3E2A}" type="presParOf" srcId="{757292EB-B5BF-4E3D-A906-B6EC3216FE17}" destId="{336946BC-28A8-4C22-AF3D-120FE42C9D67}" srcOrd="0" destOrd="0" presId="urn:microsoft.com/office/officeart/2005/8/layout/default#8"/>
    <dgm:cxn modelId="{C2F77534-E481-4F43-8820-CBE2245A56D7}" type="presParOf" srcId="{757292EB-B5BF-4E3D-A906-B6EC3216FE17}" destId="{7BC66627-A6A7-41D9-91A8-DC448CBFEFF6}" srcOrd="1" destOrd="0" presId="urn:microsoft.com/office/officeart/2005/8/layout/default#8"/>
    <dgm:cxn modelId="{F640C834-3D56-440F-AC0C-41DFFECF8313}" type="presParOf" srcId="{757292EB-B5BF-4E3D-A906-B6EC3216FE17}" destId="{9B218A8A-53B5-4AC7-90AB-FAF47F000DA7}" srcOrd="2" destOrd="0" presId="urn:microsoft.com/office/officeart/2005/8/layout/default#8"/>
    <dgm:cxn modelId="{6F892B8E-45DC-4352-92D3-FE3949DAA34F}" type="presParOf" srcId="{757292EB-B5BF-4E3D-A906-B6EC3216FE17}" destId="{1707BA95-35E2-4D49-9CA9-2951F6F5C8B1}" srcOrd="3" destOrd="0" presId="urn:microsoft.com/office/officeart/2005/8/layout/default#8"/>
    <dgm:cxn modelId="{05A48928-69BD-4CC1-B478-D93029EFFA46}" type="presParOf" srcId="{757292EB-B5BF-4E3D-A906-B6EC3216FE17}" destId="{AF9650C8-2B68-4681-BCD1-08F68583944C}" srcOrd="4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CC51F4F-BA94-4E54-AEAE-6B663E3283F5}" type="doc">
      <dgm:prSet loTypeId="urn:microsoft.com/office/officeart/2005/8/layout/default#9" loCatId="list" qsTypeId="urn:microsoft.com/office/officeart/2005/8/quickstyle/simple2#9" qsCatId="simple" csTypeId="urn:microsoft.com/office/officeart/2005/8/colors/accent2_1#9" csCatId="accent2" phldr="1"/>
      <dgm:spPr/>
      <dgm:t>
        <a:bodyPr/>
        <a:lstStyle/>
        <a:p>
          <a:endParaRPr lang="zh-CN" altLang="en-US"/>
        </a:p>
      </dgm:t>
    </dgm:pt>
    <dgm:pt modelId="{574AF7EB-884F-454F-94EF-A6F331C60732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实体完整性约束</a:t>
          </a:r>
          <a:endParaRPr lang="en-US" altLang="zh-CN" sz="2400" dirty="0" smtClean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Entity Integrity Constraint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B5578596-B988-4D46-8D61-06D865E7260C}" type="par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4DA793A-2807-4221-948D-0B3449E856DA}" type="sib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58A37A6-F1E8-4185-99F6-46F34A93FBEE}">
      <dgm:prSet phldrT="[文本]" custT="1"/>
      <dgm:spPr/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参照完整性约束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Referential Integrity Constraint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EC5E3A7-BCC8-4BDB-AE8A-E9BA60C0E627}" type="par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3622B7B-5A11-4EB1-99EF-34A04CBF9169}" type="sib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1ED2BB-B659-4765-83FA-5DE84BC7D1CB}">
      <dgm:prSet phldrT="[文本]" custT="1"/>
      <dgm:spPr>
        <a:ln>
          <a:noFill/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用户定义完整性约束</a:t>
          </a:r>
          <a:endParaRPr lang="en-US" altLang="zh-CN" sz="2400" dirty="0" smtClean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User-defined Integrity Constraint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D2F83BB-B780-4AA4-8E23-6F671D0E4337}" type="par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BEBB619-9E91-42BC-9948-4B8A26CAC806}" type="sib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7292EB-B5BF-4E3D-A906-B6EC3216FE17}" type="pres">
      <dgm:prSet presAssocID="{8CC51F4F-BA94-4E54-AEAE-6B663E3283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946BC-28A8-4C22-AF3D-120FE42C9D67}" type="pres">
      <dgm:prSet presAssocID="{574AF7EB-884F-454F-94EF-A6F331C607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66627-A6A7-41D9-91A8-DC448CBFEFF6}" type="pres">
      <dgm:prSet presAssocID="{A4DA793A-2807-4221-948D-0B3449E856DA}" presName="sibTrans" presStyleCnt="0"/>
      <dgm:spPr/>
    </dgm:pt>
    <dgm:pt modelId="{9B218A8A-53B5-4AC7-90AB-FAF47F000DA7}" type="pres">
      <dgm:prSet presAssocID="{658A37A6-F1E8-4185-99F6-46F34A93FB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7BA95-35E2-4D49-9CA9-2951F6F5C8B1}" type="pres">
      <dgm:prSet presAssocID="{13622B7B-5A11-4EB1-99EF-34A04CBF9169}" presName="sibTrans" presStyleCnt="0"/>
      <dgm:spPr/>
    </dgm:pt>
    <dgm:pt modelId="{AF9650C8-2B68-4681-BCD1-08F68583944C}" type="pres">
      <dgm:prSet presAssocID="{DC1ED2BB-B659-4765-83FA-5DE84BC7D1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6EEF90-BE50-4A55-A283-B92C78BC320D}" type="presOf" srcId="{574AF7EB-884F-454F-94EF-A6F331C60732}" destId="{336946BC-28A8-4C22-AF3D-120FE42C9D67}" srcOrd="0" destOrd="0" presId="urn:microsoft.com/office/officeart/2005/8/layout/default#9"/>
    <dgm:cxn modelId="{CA489581-F5DC-4AF4-9FD1-19B4C1E19E23}" type="presOf" srcId="{658A37A6-F1E8-4185-99F6-46F34A93FBEE}" destId="{9B218A8A-53B5-4AC7-90AB-FAF47F000DA7}" srcOrd="0" destOrd="0" presId="urn:microsoft.com/office/officeart/2005/8/layout/default#9"/>
    <dgm:cxn modelId="{C01F37DD-EA8B-4206-BAF1-4FA2605BB38C}" type="presOf" srcId="{DC1ED2BB-B659-4765-83FA-5DE84BC7D1CB}" destId="{AF9650C8-2B68-4681-BCD1-08F68583944C}" srcOrd="0" destOrd="0" presId="urn:microsoft.com/office/officeart/2005/8/layout/default#9"/>
    <dgm:cxn modelId="{EB28BF35-A097-4BB8-9F74-989041A0B741}" srcId="{8CC51F4F-BA94-4E54-AEAE-6B663E3283F5}" destId="{658A37A6-F1E8-4185-99F6-46F34A93FBEE}" srcOrd="1" destOrd="0" parTransId="{EEC5E3A7-BCC8-4BDB-AE8A-E9BA60C0E627}" sibTransId="{13622B7B-5A11-4EB1-99EF-34A04CBF9169}"/>
    <dgm:cxn modelId="{F9BB23FB-DDA3-41F8-AACC-1CE179E90C6A}" type="presOf" srcId="{8CC51F4F-BA94-4E54-AEAE-6B663E3283F5}" destId="{757292EB-B5BF-4E3D-A906-B6EC3216FE17}" srcOrd="0" destOrd="0" presId="urn:microsoft.com/office/officeart/2005/8/layout/default#9"/>
    <dgm:cxn modelId="{71E42877-4513-4602-ADB3-6A9E3037A0A8}" srcId="{8CC51F4F-BA94-4E54-AEAE-6B663E3283F5}" destId="{DC1ED2BB-B659-4765-83FA-5DE84BC7D1CB}" srcOrd="2" destOrd="0" parTransId="{BD2F83BB-B780-4AA4-8E23-6F671D0E4337}" sibTransId="{FBEBB619-9E91-42BC-9948-4B8A26CAC806}"/>
    <dgm:cxn modelId="{FA56606D-3B65-43A0-92C5-B31BAE8116A3}" srcId="{8CC51F4F-BA94-4E54-AEAE-6B663E3283F5}" destId="{574AF7EB-884F-454F-94EF-A6F331C60732}" srcOrd="0" destOrd="0" parTransId="{B5578596-B988-4D46-8D61-06D865E7260C}" sibTransId="{A4DA793A-2807-4221-948D-0B3449E856DA}"/>
    <dgm:cxn modelId="{B085CE07-7778-4B79-9173-A95F5077E51F}" type="presParOf" srcId="{757292EB-B5BF-4E3D-A906-B6EC3216FE17}" destId="{336946BC-28A8-4C22-AF3D-120FE42C9D67}" srcOrd="0" destOrd="0" presId="urn:microsoft.com/office/officeart/2005/8/layout/default#9"/>
    <dgm:cxn modelId="{791B392C-8533-4BDC-8E27-9E6AB760CD39}" type="presParOf" srcId="{757292EB-B5BF-4E3D-A906-B6EC3216FE17}" destId="{7BC66627-A6A7-41D9-91A8-DC448CBFEFF6}" srcOrd="1" destOrd="0" presId="urn:microsoft.com/office/officeart/2005/8/layout/default#9"/>
    <dgm:cxn modelId="{8B0C7E54-00BE-44EC-8235-B9BDA500CD24}" type="presParOf" srcId="{757292EB-B5BF-4E3D-A906-B6EC3216FE17}" destId="{9B218A8A-53B5-4AC7-90AB-FAF47F000DA7}" srcOrd="2" destOrd="0" presId="urn:microsoft.com/office/officeart/2005/8/layout/default#9"/>
    <dgm:cxn modelId="{22B7B058-F92C-4103-B698-94A3FA54FB1F}" type="presParOf" srcId="{757292EB-B5BF-4E3D-A906-B6EC3216FE17}" destId="{1707BA95-35E2-4D49-9CA9-2951F6F5C8B1}" srcOrd="3" destOrd="0" presId="urn:microsoft.com/office/officeart/2005/8/layout/default#9"/>
    <dgm:cxn modelId="{BD353247-EB47-4B21-B36A-83C5343C1FB7}" type="presParOf" srcId="{757292EB-B5BF-4E3D-A906-B6EC3216FE17}" destId="{AF9650C8-2B68-4681-BCD1-08F68583944C}" srcOrd="4" destOrd="0" presId="urn:microsoft.com/office/officeart/2005/8/layout/default#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CC51F4F-BA94-4E54-AEAE-6B663E3283F5}" type="doc">
      <dgm:prSet loTypeId="urn:microsoft.com/office/officeart/2005/8/layout/default#10" loCatId="list" qsTypeId="urn:microsoft.com/office/officeart/2005/8/quickstyle/simple2#10" qsCatId="simple" csTypeId="urn:microsoft.com/office/officeart/2005/8/colors/accent2_1#10" csCatId="accent2" phldr="1"/>
      <dgm:spPr/>
      <dgm:t>
        <a:bodyPr/>
        <a:lstStyle/>
        <a:p>
          <a:endParaRPr lang="zh-CN" altLang="en-US"/>
        </a:p>
      </dgm:t>
    </dgm:pt>
    <dgm:pt modelId="{574AF7EB-884F-454F-94EF-A6F331C60732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实体完整性约束</a:t>
          </a:r>
          <a:endParaRPr lang="en-US" altLang="zh-CN" sz="2400" dirty="0" smtClean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Entity Integrity Constraint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B5578596-B988-4D46-8D61-06D865E7260C}" type="par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4DA793A-2807-4221-948D-0B3449E856DA}" type="sib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58A37A6-F1E8-4185-99F6-46F34A93FBEE}">
      <dgm:prSet phldrT="[文本]" custT="1"/>
      <dgm:spPr/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参照完整性约束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Referential Integrity Constraint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EC5E3A7-BCC8-4BDB-AE8A-E9BA60C0E627}" type="par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3622B7B-5A11-4EB1-99EF-34A04CBF9169}" type="sib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1ED2BB-B659-4765-83FA-5DE84BC7D1CB}">
      <dgm:prSet phldrT="[文本]" custT="1"/>
      <dgm:spPr>
        <a:ln>
          <a:noFill/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用户定义完整性约束</a:t>
          </a:r>
          <a:endParaRPr lang="en-US" altLang="zh-CN" sz="2400" dirty="0" smtClean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User-defined Integrity Constraint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D2F83BB-B780-4AA4-8E23-6F671D0E4337}" type="par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BEBB619-9E91-42BC-9948-4B8A26CAC806}" type="sib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7292EB-B5BF-4E3D-A906-B6EC3216FE17}" type="pres">
      <dgm:prSet presAssocID="{8CC51F4F-BA94-4E54-AEAE-6B663E3283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946BC-28A8-4C22-AF3D-120FE42C9D67}" type="pres">
      <dgm:prSet presAssocID="{574AF7EB-884F-454F-94EF-A6F331C607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66627-A6A7-41D9-91A8-DC448CBFEFF6}" type="pres">
      <dgm:prSet presAssocID="{A4DA793A-2807-4221-948D-0B3449E856DA}" presName="sibTrans" presStyleCnt="0"/>
      <dgm:spPr/>
    </dgm:pt>
    <dgm:pt modelId="{9B218A8A-53B5-4AC7-90AB-FAF47F000DA7}" type="pres">
      <dgm:prSet presAssocID="{658A37A6-F1E8-4185-99F6-46F34A93FB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7BA95-35E2-4D49-9CA9-2951F6F5C8B1}" type="pres">
      <dgm:prSet presAssocID="{13622B7B-5A11-4EB1-99EF-34A04CBF9169}" presName="sibTrans" presStyleCnt="0"/>
      <dgm:spPr/>
    </dgm:pt>
    <dgm:pt modelId="{AF9650C8-2B68-4681-BCD1-08F68583944C}" type="pres">
      <dgm:prSet presAssocID="{DC1ED2BB-B659-4765-83FA-5DE84BC7D1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C474B9-1E84-4753-98F0-A0F9A431AB04}" type="presOf" srcId="{574AF7EB-884F-454F-94EF-A6F331C60732}" destId="{336946BC-28A8-4C22-AF3D-120FE42C9D67}" srcOrd="0" destOrd="0" presId="urn:microsoft.com/office/officeart/2005/8/layout/default#10"/>
    <dgm:cxn modelId="{4B6797DE-3BEA-47E4-A279-69F6D8EBF744}" type="presOf" srcId="{DC1ED2BB-B659-4765-83FA-5DE84BC7D1CB}" destId="{AF9650C8-2B68-4681-BCD1-08F68583944C}" srcOrd="0" destOrd="0" presId="urn:microsoft.com/office/officeart/2005/8/layout/default#10"/>
    <dgm:cxn modelId="{E0F2FB84-3C91-4D7E-B3DB-A5AED97EDD58}" type="presOf" srcId="{658A37A6-F1E8-4185-99F6-46F34A93FBEE}" destId="{9B218A8A-53B5-4AC7-90AB-FAF47F000DA7}" srcOrd="0" destOrd="0" presId="urn:microsoft.com/office/officeart/2005/8/layout/default#10"/>
    <dgm:cxn modelId="{EB28BF35-A097-4BB8-9F74-989041A0B741}" srcId="{8CC51F4F-BA94-4E54-AEAE-6B663E3283F5}" destId="{658A37A6-F1E8-4185-99F6-46F34A93FBEE}" srcOrd="1" destOrd="0" parTransId="{EEC5E3A7-BCC8-4BDB-AE8A-E9BA60C0E627}" sibTransId="{13622B7B-5A11-4EB1-99EF-34A04CBF9169}"/>
    <dgm:cxn modelId="{71E42877-4513-4602-ADB3-6A9E3037A0A8}" srcId="{8CC51F4F-BA94-4E54-AEAE-6B663E3283F5}" destId="{DC1ED2BB-B659-4765-83FA-5DE84BC7D1CB}" srcOrd="2" destOrd="0" parTransId="{BD2F83BB-B780-4AA4-8E23-6F671D0E4337}" sibTransId="{FBEBB619-9E91-42BC-9948-4B8A26CAC806}"/>
    <dgm:cxn modelId="{74073073-366F-45F7-9E0A-8A7FCA798D59}" type="presOf" srcId="{8CC51F4F-BA94-4E54-AEAE-6B663E3283F5}" destId="{757292EB-B5BF-4E3D-A906-B6EC3216FE17}" srcOrd="0" destOrd="0" presId="urn:microsoft.com/office/officeart/2005/8/layout/default#10"/>
    <dgm:cxn modelId="{FA56606D-3B65-43A0-92C5-B31BAE8116A3}" srcId="{8CC51F4F-BA94-4E54-AEAE-6B663E3283F5}" destId="{574AF7EB-884F-454F-94EF-A6F331C60732}" srcOrd="0" destOrd="0" parTransId="{B5578596-B988-4D46-8D61-06D865E7260C}" sibTransId="{A4DA793A-2807-4221-948D-0B3449E856DA}"/>
    <dgm:cxn modelId="{D4D969C2-83B9-4494-A586-D3048171031E}" type="presParOf" srcId="{757292EB-B5BF-4E3D-A906-B6EC3216FE17}" destId="{336946BC-28A8-4C22-AF3D-120FE42C9D67}" srcOrd="0" destOrd="0" presId="urn:microsoft.com/office/officeart/2005/8/layout/default#10"/>
    <dgm:cxn modelId="{486187A8-8D4F-422B-8770-94A521FAB6B0}" type="presParOf" srcId="{757292EB-B5BF-4E3D-A906-B6EC3216FE17}" destId="{7BC66627-A6A7-41D9-91A8-DC448CBFEFF6}" srcOrd="1" destOrd="0" presId="urn:microsoft.com/office/officeart/2005/8/layout/default#10"/>
    <dgm:cxn modelId="{B55D976C-BD0B-46BA-82DE-C53A19EF9292}" type="presParOf" srcId="{757292EB-B5BF-4E3D-A906-B6EC3216FE17}" destId="{9B218A8A-53B5-4AC7-90AB-FAF47F000DA7}" srcOrd="2" destOrd="0" presId="urn:microsoft.com/office/officeart/2005/8/layout/default#10"/>
    <dgm:cxn modelId="{4A6BFACA-F902-460C-ACD8-2A5BA02A6A96}" type="presParOf" srcId="{757292EB-B5BF-4E3D-A906-B6EC3216FE17}" destId="{1707BA95-35E2-4D49-9CA9-2951F6F5C8B1}" srcOrd="3" destOrd="0" presId="urn:microsoft.com/office/officeart/2005/8/layout/default#10"/>
    <dgm:cxn modelId="{D0933FF0-8059-4BD2-B3B4-8D74C4DB2118}" type="presParOf" srcId="{757292EB-B5BF-4E3D-A906-B6EC3216FE17}" destId="{AF9650C8-2B68-4681-BCD1-08F68583944C}" srcOrd="4" destOrd="0" presId="urn:microsoft.com/office/officeart/2005/8/layout/default#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CC51F4F-BA94-4E54-AEAE-6B663E3283F5}" type="doc">
      <dgm:prSet loTypeId="urn:microsoft.com/office/officeart/2005/8/layout/default#11" loCatId="list" qsTypeId="urn:microsoft.com/office/officeart/2005/8/quickstyle/simple2#11" qsCatId="simple" csTypeId="urn:microsoft.com/office/officeart/2005/8/colors/accent2_1#11" csCatId="accent2" phldr="1"/>
      <dgm:spPr/>
      <dgm:t>
        <a:bodyPr/>
        <a:lstStyle/>
        <a:p>
          <a:endParaRPr lang="zh-CN" altLang="en-US"/>
        </a:p>
      </dgm:t>
    </dgm:pt>
    <dgm:pt modelId="{574AF7EB-884F-454F-94EF-A6F331C60732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实体完整性约束</a:t>
          </a:r>
          <a:endParaRPr lang="en-US" altLang="zh-CN" sz="2400" dirty="0" smtClean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Entity Integrity Constraint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B5578596-B988-4D46-8D61-06D865E7260C}" type="par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4DA793A-2807-4221-948D-0B3449E856DA}" type="sib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58A37A6-F1E8-4185-99F6-46F34A93FBEE}">
      <dgm:prSet phldrT="[文本]" custT="1"/>
      <dgm:spPr/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参照完整性约束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Referential Integrity Constraint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EC5E3A7-BCC8-4BDB-AE8A-E9BA60C0E627}" type="par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3622B7B-5A11-4EB1-99EF-34A04CBF9169}" type="sib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1ED2BB-B659-4765-83FA-5DE84BC7D1CB}">
      <dgm:prSet phldrT="[文本]" custT="1"/>
      <dgm:spPr>
        <a:ln>
          <a:noFill/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用户定义完整性约束</a:t>
          </a:r>
          <a:endParaRPr lang="en-US" altLang="zh-CN" sz="2400" dirty="0" smtClean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User-defined Integrity Constraint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D2F83BB-B780-4AA4-8E23-6F671D0E4337}" type="par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BEBB619-9E91-42BC-9948-4B8A26CAC806}" type="sib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7292EB-B5BF-4E3D-A906-B6EC3216FE17}" type="pres">
      <dgm:prSet presAssocID="{8CC51F4F-BA94-4E54-AEAE-6B663E3283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946BC-28A8-4C22-AF3D-120FE42C9D67}" type="pres">
      <dgm:prSet presAssocID="{574AF7EB-884F-454F-94EF-A6F331C607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66627-A6A7-41D9-91A8-DC448CBFEFF6}" type="pres">
      <dgm:prSet presAssocID="{A4DA793A-2807-4221-948D-0B3449E856DA}" presName="sibTrans" presStyleCnt="0"/>
      <dgm:spPr/>
    </dgm:pt>
    <dgm:pt modelId="{9B218A8A-53B5-4AC7-90AB-FAF47F000DA7}" type="pres">
      <dgm:prSet presAssocID="{658A37A6-F1E8-4185-99F6-46F34A93FB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7BA95-35E2-4D49-9CA9-2951F6F5C8B1}" type="pres">
      <dgm:prSet presAssocID="{13622B7B-5A11-4EB1-99EF-34A04CBF9169}" presName="sibTrans" presStyleCnt="0"/>
      <dgm:spPr/>
    </dgm:pt>
    <dgm:pt modelId="{AF9650C8-2B68-4681-BCD1-08F68583944C}" type="pres">
      <dgm:prSet presAssocID="{DC1ED2BB-B659-4765-83FA-5DE84BC7D1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B286CB-2EB6-4CEF-9425-E4BB8AEBF26C}" type="presOf" srcId="{DC1ED2BB-B659-4765-83FA-5DE84BC7D1CB}" destId="{AF9650C8-2B68-4681-BCD1-08F68583944C}" srcOrd="0" destOrd="0" presId="urn:microsoft.com/office/officeart/2005/8/layout/default#11"/>
    <dgm:cxn modelId="{6D55C7CC-2BDC-4B0C-9384-DCF84855EAE4}" type="presOf" srcId="{574AF7EB-884F-454F-94EF-A6F331C60732}" destId="{336946BC-28A8-4C22-AF3D-120FE42C9D67}" srcOrd="0" destOrd="0" presId="urn:microsoft.com/office/officeart/2005/8/layout/default#11"/>
    <dgm:cxn modelId="{EB28BF35-A097-4BB8-9F74-989041A0B741}" srcId="{8CC51F4F-BA94-4E54-AEAE-6B663E3283F5}" destId="{658A37A6-F1E8-4185-99F6-46F34A93FBEE}" srcOrd="1" destOrd="0" parTransId="{EEC5E3A7-BCC8-4BDB-AE8A-E9BA60C0E627}" sibTransId="{13622B7B-5A11-4EB1-99EF-34A04CBF9169}"/>
    <dgm:cxn modelId="{FBFEA1B6-C997-47D0-B66D-A19D04EDBDA2}" type="presOf" srcId="{8CC51F4F-BA94-4E54-AEAE-6B663E3283F5}" destId="{757292EB-B5BF-4E3D-A906-B6EC3216FE17}" srcOrd="0" destOrd="0" presId="urn:microsoft.com/office/officeart/2005/8/layout/default#11"/>
    <dgm:cxn modelId="{71E42877-4513-4602-ADB3-6A9E3037A0A8}" srcId="{8CC51F4F-BA94-4E54-AEAE-6B663E3283F5}" destId="{DC1ED2BB-B659-4765-83FA-5DE84BC7D1CB}" srcOrd="2" destOrd="0" parTransId="{BD2F83BB-B780-4AA4-8E23-6F671D0E4337}" sibTransId="{FBEBB619-9E91-42BC-9948-4B8A26CAC806}"/>
    <dgm:cxn modelId="{FBE72E2A-664B-4CFD-A8BA-885576124D49}" type="presOf" srcId="{658A37A6-F1E8-4185-99F6-46F34A93FBEE}" destId="{9B218A8A-53B5-4AC7-90AB-FAF47F000DA7}" srcOrd="0" destOrd="0" presId="urn:microsoft.com/office/officeart/2005/8/layout/default#11"/>
    <dgm:cxn modelId="{FA56606D-3B65-43A0-92C5-B31BAE8116A3}" srcId="{8CC51F4F-BA94-4E54-AEAE-6B663E3283F5}" destId="{574AF7EB-884F-454F-94EF-A6F331C60732}" srcOrd="0" destOrd="0" parTransId="{B5578596-B988-4D46-8D61-06D865E7260C}" sibTransId="{A4DA793A-2807-4221-948D-0B3449E856DA}"/>
    <dgm:cxn modelId="{068C2F8A-22DD-47A1-9486-A62BED7C4F79}" type="presParOf" srcId="{757292EB-B5BF-4E3D-A906-B6EC3216FE17}" destId="{336946BC-28A8-4C22-AF3D-120FE42C9D67}" srcOrd="0" destOrd="0" presId="urn:microsoft.com/office/officeart/2005/8/layout/default#11"/>
    <dgm:cxn modelId="{B8CA27EB-8160-4721-9F94-F867BE0C1EB7}" type="presParOf" srcId="{757292EB-B5BF-4E3D-A906-B6EC3216FE17}" destId="{7BC66627-A6A7-41D9-91A8-DC448CBFEFF6}" srcOrd="1" destOrd="0" presId="urn:microsoft.com/office/officeart/2005/8/layout/default#11"/>
    <dgm:cxn modelId="{410437B1-E441-48E9-857C-DFD83F62FD60}" type="presParOf" srcId="{757292EB-B5BF-4E3D-A906-B6EC3216FE17}" destId="{9B218A8A-53B5-4AC7-90AB-FAF47F000DA7}" srcOrd="2" destOrd="0" presId="urn:microsoft.com/office/officeart/2005/8/layout/default#11"/>
    <dgm:cxn modelId="{AA26701B-1350-4283-9647-A2FAAC04A9B0}" type="presParOf" srcId="{757292EB-B5BF-4E3D-A906-B6EC3216FE17}" destId="{1707BA95-35E2-4D49-9CA9-2951F6F5C8B1}" srcOrd="3" destOrd="0" presId="urn:microsoft.com/office/officeart/2005/8/layout/default#11"/>
    <dgm:cxn modelId="{EC37E743-F8A1-4F85-B916-1C7DB14C24E7}" type="presParOf" srcId="{757292EB-B5BF-4E3D-A906-B6EC3216FE17}" destId="{AF9650C8-2B68-4681-BCD1-08F68583944C}" srcOrd="4" destOrd="0" presId="urn:microsoft.com/office/officeart/2005/8/layout/default#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CC51F4F-BA94-4E54-AEAE-6B663E3283F5}" type="doc">
      <dgm:prSet loTypeId="urn:microsoft.com/office/officeart/2005/8/layout/default#12" loCatId="list" qsTypeId="urn:microsoft.com/office/officeart/2005/8/quickstyle/simple2#12" qsCatId="simple" csTypeId="urn:microsoft.com/office/officeart/2005/8/colors/accent2_1#12" csCatId="accent2" phldr="1"/>
      <dgm:spPr/>
      <dgm:t>
        <a:bodyPr/>
        <a:lstStyle/>
        <a:p>
          <a:endParaRPr lang="zh-CN" altLang="en-US"/>
        </a:p>
      </dgm:t>
    </dgm:pt>
    <dgm:pt modelId="{574AF7EB-884F-454F-94EF-A6F331C60732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实体完整性约束</a:t>
          </a:r>
          <a:endParaRPr lang="en-US" altLang="zh-CN" sz="2400" dirty="0" smtClean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Entity Integrity Constraint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B5578596-B988-4D46-8D61-06D865E7260C}" type="par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4DA793A-2807-4221-948D-0B3449E856DA}" type="sib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58A37A6-F1E8-4185-99F6-46F34A93FBEE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参照完整性约束</a:t>
          </a:r>
          <a:endParaRPr lang="en-US" altLang="zh-CN" sz="2400" dirty="0" smtClean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Referential Integrity Constraint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EEC5E3A7-BCC8-4BDB-AE8A-E9BA60C0E627}" type="par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3622B7B-5A11-4EB1-99EF-34A04CBF9169}" type="sib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1ED2BB-B659-4765-83FA-5DE84BC7D1CB}">
      <dgm:prSet phldrT="[文本]" custT="1"/>
      <dgm:spPr/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用户定义完整性约束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User-defined Integrity Constraint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BD2F83BB-B780-4AA4-8E23-6F671D0E4337}" type="par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BEBB619-9E91-42BC-9948-4B8A26CAC806}" type="sib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7292EB-B5BF-4E3D-A906-B6EC3216FE17}" type="pres">
      <dgm:prSet presAssocID="{8CC51F4F-BA94-4E54-AEAE-6B663E3283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946BC-28A8-4C22-AF3D-120FE42C9D67}" type="pres">
      <dgm:prSet presAssocID="{574AF7EB-884F-454F-94EF-A6F331C607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66627-A6A7-41D9-91A8-DC448CBFEFF6}" type="pres">
      <dgm:prSet presAssocID="{A4DA793A-2807-4221-948D-0B3449E856DA}" presName="sibTrans" presStyleCnt="0"/>
      <dgm:spPr/>
    </dgm:pt>
    <dgm:pt modelId="{9B218A8A-53B5-4AC7-90AB-FAF47F000DA7}" type="pres">
      <dgm:prSet presAssocID="{658A37A6-F1E8-4185-99F6-46F34A93FB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7BA95-35E2-4D49-9CA9-2951F6F5C8B1}" type="pres">
      <dgm:prSet presAssocID="{13622B7B-5A11-4EB1-99EF-34A04CBF9169}" presName="sibTrans" presStyleCnt="0"/>
      <dgm:spPr/>
    </dgm:pt>
    <dgm:pt modelId="{AF9650C8-2B68-4681-BCD1-08F68583944C}" type="pres">
      <dgm:prSet presAssocID="{DC1ED2BB-B659-4765-83FA-5DE84BC7D1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6A73B6-934B-4FF9-B313-D57322117770}" type="presOf" srcId="{DC1ED2BB-B659-4765-83FA-5DE84BC7D1CB}" destId="{AF9650C8-2B68-4681-BCD1-08F68583944C}" srcOrd="0" destOrd="0" presId="urn:microsoft.com/office/officeart/2005/8/layout/default#12"/>
    <dgm:cxn modelId="{5F5FBF1A-0300-4266-88DC-BF7E16571885}" type="presOf" srcId="{658A37A6-F1E8-4185-99F6-46F34A93FBEE}" destId="{9B218A8A-53B5-4AC7-90AB-FAF47F000DA7}" srcOrd="0" destOrd="0" presId="urn:microsoft.com/office/officeart/2005/8/layout/default#12"/>
    <dgm:cxn modelId="{EB28BF35-A097-4BB8-9F74-989041A0B741}" srcId="{8CC51F4F-BA94-4E54-AEAE-6B663E3283F5}" destId="{658A37A6-F1E8-4185-99F6-46F34A93FBEE}" srcOrd="1" destOrd="0" parTransId="{EEC5E3A7-BCC8-4BDB-AE8A-E9BA60C0E627}" sibTransId="{13622B7B-5A11-4EB1-99EF-34A04CBF9169}"/>
    <dgm:cxn modelId="{71E42877-4513-4602-ADB3-6A9E3037A0A8}" srcId="{8CC51F4F-BA94-4E54-AEAE-6B663E3283F5}" destId="{DC1ED2BB-B659-4765-83FA-5DE84BC7D1CB}" srcOrd="2" destOrd="0" parTransId="{BD2F83BB-B780-4AA4-8E23-6F671D0E4337}" sibTransId="{FBEBB619-9E91-42BC-9948-4B8A26CAC806}"/>
    <dgm:cxn modelId="{0234431F-A2B9-41F8-B613-520E3482579F}" type="presOf" srcId="{8CC51F4F-BA94-4E54-AEAE-6B663E3283F5}" destId="{757292EB-B5BF-4E3D-A906-B6EC3216FE17}" srcOrd="0" destOrd="0" presId="urn:microsoft.com/office/officeart/2005/8/layout/default#12"/>
    <dgm:cxn modelId="{FA56606D-3B65-43A0-92C5-B31BAE8116A3}" srcId="{8CC51F4F-BA94-4E54-AEAE-6B663E3283F5}" destId="{574AF7EB-884F-454F-94EF-A6F331C60732}" srcOrd="0" destOrd="0" parTransId="{B5578596-B988-4D46-8D61-06D865E7260C}" sibTransId="{A4DA793A-2807-4221-948D-0B3449E856DA}"/>
    <dgm:cxn modelId="{2AEF923B-41E8-4198-81B7-C15CA2A22B29}" type="presOf" srcId="{574AF7EB-884F-454F-94EF-A6F331C60732}" destId="{336946BC-28A8-4C22-AF3D-120FE42C9D67}" srcOrd="0" destOrd="0" presId="urn:microsoft.com/office/officeart/2005/8/layout/default#12"/>
    <dgm:cxn modelId="{A0335241-BEA8-451E-9FD2-6113B02846D2}" type="presParOf" srcId="{757292EB-B5BF-4E3D-A906-B6EC3216FE17}" destId="{336946BC-28A8-4C22-AF3D-120FE42C9D67}" srcOrd="0" destOrd="0" presId="urn:microsoft.com/office/officeart/2005/8/layout/default#12"/>
    <dgm:cxn modelId="{E2542242-46D6-4EBE-A648-0A6FBBC70674}" type="presParOf" srcId="{757292EB-B5BF-4E3D-A906-B6EC3216FE17}" destId="{7BC66627-A6A7-41D9-91A8-DC448CBFEFF6}" srcOrd="1" destOrd="0" presId="urn:microsoft.com/office/officeart/2005/8/layout/default#12"/>
    <dgm:cxn modelId="{F510B717-AA08-4954-ACA8-01B4BF92A465}" type="presParOf" srcId="{757292EB-B5BF-4E3D-A906-B6EC3216FE17}" destId="{9B218A8A-53B5-4AC7-90AB-FAF47F000DA7}" srcOrd="2" destOrd="0" presId="urn:microsoft.com/office/officeart/2005/8/layout/default#12"/>
    <dgm:cxn modelId="{247D0411-B1A6-4691-AA72-E3B45CF2BC16}" type="presParOf" srcId="{757292EB-B5BF-4E3D-A906-B6EC3216FE17}" destId="{1707BA95-35E2-4D49-9CA9-2951F6F5C8B1}" srcOrd="3" destOrd="0" presId="urn:microsoft.com/office/officeart/2005/8/layout/default#12"/>
    <dgm:cxn modelId="{C3228BBD-CF13-45BB-B0FC-F9730825A2FA}" type="presParOf" srcId="{757292EB-B5BF-4E3D-A906-B6EC3216FE17}" destId="{AF9650C8-2B68-4681-BCD1-08F68583944C}" srcOrd="4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#6" loCatId="relationship" qsTypeId="urn:microsoft.com/office/officeart/2005/8/quickstyle/simple1#6" qsCatId="simple" csTypeId="urn:microsoft.com/office/officeart/2005/8/colors/accent2_2#6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查询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Query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07AE33B8-CC97-43B6-AFC7-FED9BEAB16B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插入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Insert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D7D1821E-C5DE-42A2-B1F0-040C4B55867E}" type="parTrans" cxnId="{1C893062-D3F8-4E3E-A3D1-8FF8E410808B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B909B7CC-8014-4758-B2E6-CABA310991A9}" type="sibTrans" cxnId="{1C893062-D3F8-4E3E-A3D1-8FF8E410808B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C7D72056-F170-4EC6-92B7-D6702951375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删除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Delete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51A6E4D-96A1-4DB6-AE08-8EB4AF3AB241}" type="parTrans" cxnId="{C033CB44-4366-4B59-AE39-CE219785F59C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B6EAEB19-C711-47F7-8006-8B1A1DC88008}" type="sibTrans" cxnId="{C033CB44-4366-4B59-AE39-CE219785F59C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3F0DE21F-6F27-4A97-9E8B-BDF8734F37FC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修改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Update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64DAD874-5D99-4514-93DA-3CAC7AE8AB0D}" type="parTrans" cxnId="{653D12F4-E88A-43B9-988F-F810C1B15B96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537C558D-477A-4133-8279-F293415CAF8F}" type="sibTrans" cxnId="{653D12F4-E88A-43B9-988F-F810C1B15B96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01EDA-D8F9-4347-A2DE-45C6329AC44A}" type="pres">
      <dgm:prSet presAssocID="{52F2F413-C3CD-4BB9-96D8-857274A97C78}" presName="space" presStyleCnt="0"/>
      <dgm:spPr/>
    </dgm:pt>
    <dgm:pt modelId="{27C41893-E021-40DA-97E2-4F6E4B34647D}" type="pres">
      <dgm:prSet presAssocID="{07AE33B8-CC97-43B6-AFC7-FED9BEAB16B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CD82E-7093-46F0-8FE7-C708A8989788}" type="pres">
      <dgm:prSet presAssocID="{B909B7CC-8014-4758-B2E6-CABA310991A9}" presName="space" presStyleCnt="0"/>
      <dgm:spPr/>
    </dgm:pt>
    <dgm:pt modelId="{970D1CB4-4E9C-45F7-B5DD-60A6DA7D5F27}" type="pres">
      <dgm:prSet presAssocID="{C7D72056-F170-4EC6-92B7-D6702951375B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9C17C-1C42-4F05-82C6-834AAC34DBB9}" type="pres">
      <dgm:prSet presAssocID="{B6EAEB19-C711-47F7-8006-8B1A1DC88008}" presName="space" presStyleCnt="0"/>
      <dgm:spPr/>
    </dgm:pt>
    <dgm:pt modelId="{B44C71FD-3659-4C01-80DF-642DB35D971B}" type="pres">
      <dgm:prSet presAssocID="{3F0DE21F-6F27-4A97-9E8B-BDF8734F37FC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F0FCC9-BF4D-46AB-B360-7D6A4739DB93}" type="presOf" srcId="{FE7A4A4B-65E9-41B5-A494-BA0ADD78ECCF}" destId="{223D8B56-3F58-4B0A-B6BE-6FB6D9D19B78}" srcOrd="0" destOrd="0" presId="urn:microsoft.com/office/officeart/2005/8/layout/venn3#6"/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D0D3EAEE-9890-49D7-B035-1B1448CD1449}" type="presOf" srcId="{A1F619B9-97D0-4436-9990-B813157481E3}" destId="{E57F1C41-0499-4A3D-99DC-E2DC5B245F92}" srcOrd="0" destOrd="0" presId="urn:microsoft.com/office/officeart/2005/8/layout/venn3#6"/>
    <dgm:cxn modelId="{5EC9AB16-19BA-4904-B208-593137EED218}" type="presOf" srcId="{07AE33B8-CC97-43B6-AFC7-FED9BEAB16BB}" destId="{27C41893-E021-40DA-97E2-4F6E4B34647D}" srcOrd="0" destOrd="0" presId="urn:microsoft.com/office/officeart/2005/8/layout/venn3#6"/>
    <dgm:cxn modelId="{4215B0B2-5F5D-44D3-BC5B-F7350F7AB2F3}" type="presOf" srcId="{C7D72056-F170-4EC6-92B7-D6702951375B}" destId="{970D1CB4-4E9C-45F7-B5DD-60A6DA7D5F27}" srcOrd="0" destOrd="0" presId="urn:microsoft.com/office/officeart/2005/8/layout/venn3#6"/>
    <dgm:cxn modelId="{1C893062-D3F8-4E3E-A3D1-8FF8E410808B}" srcId="{A1F619B9-97D0-4436-9990-B813157481E3}" destId="{07AE33B8-CC97-43B6-AFC7-FED9BEAB16BB}" srcOrd="1" destOrd="0" parTransId="{D7D1821E-C5DE-42A2-B1F0-040C4B55867E}" sibTransId="{B909B7CC-8014-4758-B2E6-CABA310991A9}"/>
    <dgm:cxn modelId="{653D12F4-E88A-43B9-988F-F810C1B15B96}" srcId="{A1F619B9-97D0-4436-9990-B813157481E3}" destId="{3F0DE21F-6F27-4A97-9E8B-BDF8734F37FC}" srcOrd="3" destOrd="0" parTransId="{64DAD874-5D99-4514-93DA-3CAC7AE8AB0D}" sibTransId="{537C558D-477A-4133-8279-F293415CAF8F}"/>
    <dgm:cxn modelId="{C033CB44-4366-4B59-AE39-CE219785F59C}" srcId="{A1F619B9-97D0-4436-9990-B813157481E3}" destId="{C7D72056-F170-4EC6-92B7-D6702951375B}" srcOrd="2" destOrd="0" parTransId="{E51A6E4D-96A1-4DB6-AE08-8EB4AF3AB241}" sibTransId="{B6EAEB19-C711-47F7-8006-8B1A1DC88008}"/>
    <dgm:cxn modelId="{F9C46089-A18E-48B2-982E-40EE09B33C9F}" type="presOf" srcId="{3F0DE21F-6F27-4A97-9E8B-BDF8734F37FC}" destId="{B44C71FD-3659-4C01-80DF-642DB35D971B}" srcOrd="0" destOrd="0" presId="urn:microsoft.com/office/officeart/2005/8/layout/venn3#6"/>
    <dgm:cxn modelId="{9059D62B-9E28-4BC4-A5D2-3D6FFE855438}" type="presParOf" srcId="{E57F1C41-0499-4A3D-99DC-E2DC5B245F92}" destId="{223D8B56-3F58-4B0A-B6BE-6FB6D9D19B78}" srcOrd="0" destOrd="0" presId="urn:microsoft.com/office/officeart/2005/8/layout/venn3#6"/>
    <dgm:cxn modelId="{BC8ADBC3-F9AC-4CE4-B16A-9F4D5C891A49}" type="presParOf" srcId="{E57F1C41-0499-4A3D-99DC-E2DC5B245F92}" destId="{F3401EDA-D8F9-4347-A2DE-45C6329AC44A}" srcOrd="1" destOrd="0" presId="urn:microsoft.com/office/officeart/2005/8/layout/venn3#6"/>
    <dgm:cxn modelId="{591AE51F-21AD-4EC6-94D5-2070542B049C}" type="presParOf" srcId="{E57F1C41-0499-4A3D-99DC-E2DC5B245F92}" destId="{27C41893-E021-40DA-97E2-4F6E4B34647D}" srcOrd="2" destOrd="0" presId="urn:microsoft.com/office/officeart/2005/8/layout/venn3#6"/>
    <dgm:cxn modelId="{75967200-5572-4833-8341-968FE4128E70}" type="presParOf" srcId="{E57F1C41-0499-4A3D-99DC-E2DC5B245F92}" destId="{3DECD82E-7093-46F0-8FE7-C708A8989788}" srcOrd="3" destOrd="0" presId="urn:microsoft.com/office/officeart/2005/8/layout/venn3#6"/>
    <dgm:cxn modelId="{5936A77F-5D69-4571-B6C4-CF1613008CE9}" type="presParOf" srcId="{E57F1C41-0499-4A3D-99DC-E2DC5B245F92}" destId="{970D1CB4-4E9C-45F7-B5DD-60A6DA7D5F27}" srcOrd="4" destOrd="0" presId="urn:microsoft.com/office/officeart/2005/8/layout/venn3#6"/>
    <dgm:cxn modelId="{F7326F9B-3088-46EB-9154-0FD751DD95C3}" type="presParOf" srcId="{E57F1C41-0499-4A3D-99DC-E2DC5B245F92}" destId="{B8D9C17C-1C42-4F05-82C6-834AAC34DBB9}" srcOrd="5" destOrd="0" presId="urn:microsoft.com/office/officeart/2005/8/layout/venn3#6"/>
    <dgm:cxn modelId="{50D64E2B-4051-4A9D-A4E6-3549418072AC}" type="presParOf" srcId="{E57F1C41-0499-4A3D-99DC-E2DC5B245F92}" destId="{B44C71FD-3659-4C01-80DF-642DB35D971B}" srcOrd="6" destOrd="0" presId="urn:microsoft.com/office/officeart/2005/8/layout/venn3#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CC51F4F-BA94-4E54-AEAE-6B663E3283F5}" type="doc">
      <dgm:prSet loTypeId="urn:microsoft.com/office/officeart/2005/8/layout/default#13" loCatId="list" qsTypeId="urn:microsoft.com/office/officeart/2005/8/quickstyle/simple2#13" qsCatId="simple" csTypeId="urn:microsoft.com/office/officeart/2005/8/colors/accent2_1#13" csCatId="accent2" phldr="1"/>
      <dgm:spPr/>
      <dgm:t>
        <a:bodyPr/>
        <a:lstStyle/>
        <a:p>
          <a:endParaRPr lang="zh-CN" altLang="en-US"/>
        </a:p>
      </dgm:t>
    </dgm:pt>
    <dgm:pt modelId="{574AF7EB-884F-454F-94EF-A6F331C60732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实体完整性约束</a:t>
          </a:r>
          <a:endParaRPr lang="en-US" altLang="zh-CN" sz="2400" dirty="0" smtClean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Entity Integrity Constraint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B5578596-B988-4D46-8D61-06D865E7260C}" type="par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4DA793A-2807-4221-948D-0B3449E856DA}" type="sibTrans" cxnId="{FA56606D-3B65-43A0-92C5-B31BAE8116A3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58A37A6-F1E8-4185-99F6-46F34A93FBEE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参照完整性约束</a:t>
          </a:r>
          <a:endParaRPr lang="en-US" altLang="zh-CN" sz="2400" dirty="0" smtClean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rPr>
            <a:t>Referential Integrity Constraint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EEC5E3A7-BCC8-4BDB-AE8A-E9BA60C0E627}" type="par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3622B7B-5A11-4EB1-99EF-34A04CBF9169}" type="sibTrans" cxnId="{EB28BF35-A097-4BB8-9F74-989041A0B741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1ED2BB-B659-4765-83FA-5DE84BC7D1CB}">
      <dgm:prSet phldrT="[文本]" custT="1"/>
      <dgm:spPr/>
      <dgm:t>
        <a:bodyPr/>
        <a:lstStyle/>
        <a:p>
          <a:pPr>
            <a:lnSpc>
              <a:spcPts val="2400"/>
            </a:lnSpc>
          </a:pPr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用户定义完整性约束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</a:pPr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User-defined Integrity Constraint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BD2F83BB-B780-4AA4-8E23-6F671D0E4337}" type="par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BEBB619-9E91-42BC-9948-4B8A26CAC806}" type="sibTrans" cxnId="{71E42877-4513-4602-ADB3-6A9E3037A0A8}">
      <dgm:prSet/>
      <dgm:spPr/>
      <dgm:t>
        <a:bodyPr/>
        <a:lstStyle/>
        <a:p>
          <a:pPr>
            <a:lnSpc>
              <a:spcPts val="2400"/>
            </a:lnSpc>
          </a:pPr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7292EB-B5BF-4E3D-A906-B6EC3216FE17}" type="pres">
      <dgm:prSet presAssocID="{8CC51F4F-BA94-4E54-AEAE-6B663E3283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946BC-28A8-4C22-AF3D-120FE42C9D67}" type="pres">
      <dgm:prSet presAssocID="{574AF7EB-884F-454F-94EF-A6F331C607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C66627-A6A7-41D9-91A8-DC448CBFEFF6}" type="pres">
      <dgm:prSet presAssocID="{A4DA793A-2807-4221-948D-0B3449E856DA}" presName="sibTrans" presStyleCnt="0"/>
      <dgm:spPr/>
    </dgm:pt>
    <dgm:pt modelId="{9B218A8A-53B5-4AC7-90AB-FAF47F000DA7}" type="pres">
      <dgm:prSet presAssocID="{658A37A6-F1E8-4185-99F6-46F34A93FB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7BA95-35E2-4D49-9CA9-2951F6F5C8B1}" type="pres">
      <dgm:prSet presAssocID="{13622B7B-5A11-4EB1-99EF-34A04CBF9169}" presName="sibTrans" presStyleCnt="0"/>
      <dgm:spPr/>
    </dgm:pt>
    <dgm:pt modelId="{AF9650C8-2B68-4681-BCD1-08F68583944C}" type="pres">
      <dgm:prSet presAssocID="{DC1ED2BB-B659-4765-83FA-5DE84BC7D1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4CBA8A-BB05-40FC-BB8C-BC5BC8DF73DD}" type="presOf" srcId="{658A37A6-F1E8-4185-99F6-46F34A93FBEE}" destId="{9B218A8A-53B5-4AC7-90AB-FAF47F000DA7}" srcOrd="0" destOrd="0" presId="urn:microsoft.com/office/officeart/2005/8/layout/default#13"/>
    <dgm:cxn modelId="{EB28BF35-A097-4BB8-9F74-989041A0B741}" srcId="{8CC51F4F-BA94-4E54-AEAE-6B663E3283F5}" destId="{658A37A6-F1E8-4185-99F6-46F34A93FBEE}" srcOrd="1" destOrd="0" parTransId="{EEC5E3A7-BCC8-4BDB-AE8A-E9BA60C0E627}" sibTransId="{13622B7B-5A11-4EB1-99EF-34A04CBF9169}"/>
    <dgm:cxn modelId="{71E42877-4513-4602-ADB3-6A9E3037A0A8}" srcId="{8CC51F4F-BA94-4E54-AEAE-6B663E3283F5}" destId="{DC1ED2BB-B659-4765-83FA-5DE84BC7D1CB}" srcOrd="2" destOrd="0" parTransId="{BD2F83BB-B780-4AA4-8E23-6F671D0E4337}" sibTransId="{FBEBB619-9E91-42BC-9948-4B8A26CAC806}"/>
    <dgm:cxn modelId="{025CE0DD-67BA-42FE-AE69-C6071CD9CF63}" type="presOf" srcId="{DC1ED2BB-B659-4765-83FA-5DE84BC7D1CB}" destId="{AF9650C8-2B68-4681-BCD1-08F68583944C}" srcOrd="0" destOrd="0" presId="urn:microsoft.com/office/officeart/2005/8/layout/default#13"/>
    <dgm:cxn modelId="{35B9CCA9-78B8-4F63-AFA5-9814DD0EAD54}" type="presOf" srcId="{574AF7EB-884F-454F-94EF-A6F331C60732}" destId="{336946BC-28A8-4C22-AF3D-120FE42C9D67}" srcOrd="0" destOrd="0" presId="urn:microsoft.com/office/officeart/2005/8/layout/default#13"/>
    <dgm:cxn modelId="{FA56606D-3B65-43A0-92C5-B31BAE8116A3}" srcId="{8CC51F4F-BA94-4E54-AEAE-6B663E3283F5}" destId="{574AF7EB-884F-454F-94EF-A6F331C60732}" srcOrd="0" destOrd="0" parTransId="{B5578596-B988-4D46-8D61-06D865E7260C}" sibTransId="{A4DA793A-2807-4221-948D-0B3449E856DA}"/>
    <dgm:cxn modelId="{3810A571-E63C-47C9-856E-5059A64CF926}" type="presOf" srcId="{8CC51F4F-BA94-4E54-AEAE-6B663E3283F5}" destId="{757292EB-B5BF-4E3D-A906-B6EC3216FE17}" srcOrd="0" destOrd="0" presId="urn:microsoft.com/office/officeart/2005/8/layout/default#13"/>
    <dgm:cxn modelId="{7E52A5B7-DFE8-43FC-99F1-5B5E9F14267B}" type="presParOf" srcId="{757292EB-B5BF-4E3D-A906-B6EC3216FE17}" destId="{336946BC-28A8-4C22-AF3D-120FE42C9D67}" srcOrd="0" destOrd="0" presId="urn:microsoft.com/office/officeart/2005/8/layout/default#13"/>
    <dgm:cxn modelId="{C4A87D37-DBAD-4BBB-A113-A38487639842}" type="presParOf" srcId="{757292EB-B5BF-4E3D-A906-B6EC3216FE17}" destId="{7BC66627-A6A7-41D9-91A8-DC448CBFEFF6}" srcOrd="1" destOrd="0" presId="urn:microsoft.com/office/officeart/2005/8/layout/default#13"/>
    <dgm:cxn modelId="{468F0B04-F2B5-48E3-8C4D-EEB32DB7E658}" type="presParOf" srcId="{757292EB-B5BF-4E3D-A906-B6EC3216FE17}" destId="{9B218A8A-53B5-4AC7-90AB-FAF47F000DA7}" srcOrd="2" destOrd="0" presId="urn:microsoft.com/office/officeart/2005/8/layout/default#13"/>
    <dgm:cxn modelId="{A7360E7C-3F76-45FC-8697-0E5D0F362371}" type="presParOf" srcId="{757292EB-B5BF-4E3D-A906-B6EC3216FE17}" destId="{1707BA95-35E2-4D49-9CA9-2951F6F5C8B1}" srcOrd="3" destOrd="0" presId="urn:microsoft.com/office/officeart/2005/8/layout/default#13"/>
    <dgm:cxn modelId="{330D4B5A-94DC-4710-90F8-732808F66DE2}" type="presParOf" srcId="{757292EB-B5BF-4E3D-A906-B6EC3216FE17}" destId="{AF9650C8-2B68-4681-BCD1-08F68583944C}" srcOrd="4" destOrd="0" presId="urn:microsoft.com/office/officeart/2005/8/layout/default#1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9AADDDB-6EF8-4556-9857-A0BD4803DD85}" type="doc">
      <dgm:prSet loTypeId="urn:microsoft.com/office/officeart/2005/8/layout/chevron1" loCatId="process" qsTypeId="urn:microsoft.com/office/officeart/2005/8/quickstyle/simple2#14" qsCatId="simple" csTypeId="urn:microsoft.com/office/officeart/2005/8/colors/accent2_1#14" csCatId="accent2" phldr="1"/>
      <dgm:spPr/>
    </dgm:pt>
    <dgm:pt modelId="{83DE3395-9A3D-48FD-A3F0-82F10DF3E2A9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检查实体完整性约束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BE93EC6-AF82-4CB9-A638-F92122BFBE72}" type="parTrans" cxnId="{0B870A98-9DA8-4C9F-90BF-BDF8F4B77CF5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8A7C6EA-B471-4616-996D-8D80E2791D0B}" type="sibTrans" cxnId="{0B870A98-9DA8-4C9F-90BF-BDF8F4B77CF5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0505DEF-DD81-4027-AD90-968EA86DBA8D}">
      <dgm:prSet phldrT="[文本]" custT="1"/>
      <dgm:spPr>
        <a:ln>
          <a:noFill/>
        </a:ln>
      </dgm:spPr>
      <dgm:t>
        <a:bodyPr/>
        <a:lstStyle/>
        <a:p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3AA982D-028E-46EA-B19B-A87343965981}" type="parTrans" cxnId="{DC163236-4A72-41A7-A6AE-E20BBA1E3A7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F37B05-16E3-4C5F-ACA8-17528BD1EA14}" type="sibTrans" cxnId="{DC163236-4A72-41A7-A6AE-E20BBA1E3A7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54FC8D-4A9D-4454-942D-5723A7B3C310}">
      <dgm:prSet phldrT="[文本]" custT="1"/>
      <dgm:spPr>
        <a:ln>
          <a:noFill/>
        </a:ln>
      </dgm:spPr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 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9656F51-EC3C-4786-8F32-074473A530CC}" type="sibTrans" cxnId="{013E54FD-D4C2-415C-865C-7344502567C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BD420E8-C246-48F9-9193-59F586828744}" type="parTrans" cxnId="{013E54FD-D4C2-415C-865C-7344502567C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AD70E9B-80D5-44D9-8B1D-8E395D7B62C7}" type="pres">
      <dgm:prSet presAssocID="{89AADDDB-6EF8-4556-9857-A0BD4803DD85}" presName="Name0" presStyleCnt="0">
        <dgm:presLayoutVars>
          <dgm:dir/>
          <dgm:animLvl val="lvl"/>
          <dgm:resizeHandles val="exact"/>
        </dgm:presLayoutVars>
      </dgm:prSet>
      <dgm:spPr/>
    </dgm:pt>
    <dgm:pt modelId="{2B812467-14E5-4ECA-82DD-B7293CB58DFB}" type="pres">
      <dgm:prSet presAssocID="{83DE3395-9A3D-48FD-A3F0-82F10DF3E2A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F4A60D-BA0A-42E4-803B-4BC8A050DC83}" type="pres">
      <dgm:prSet presAssocID="{08A7C6EA-B471-4616-996D-8D80E2791D0B}" presName="parTxOnlySpace" presStyleCnt="0"/>
      <dgm:spPr/>
    </dgm:pt>
    <dgm:pt modelId="{F8128E04-EBD6-4487-94CD-C942585FDA68}" type="pres">
      <dgm:prSet presAssocID="{90505DEF-DD81-4027-AD90-968EA86DBA8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9E53-80AA-41BE-A404-22A3B601D4CA}" type="pres">
      <dgm:prSet presAssocID="{ECF37B05-16E3-4C5F-ACA8-17528BD1EA14}" presName="parTxOnlySpace" presStyleCnt="0"/>
      <dgm:spPr/>
    </dgm:pt>
    <dgm:pt modelId="{F60FEC0B-519D-4A26-BAB2-344FC8959584}" type="pres">
      <dgm:prSet presAssocID="{EC54FC8D-4A9D-4454-942D-5723A7B3C31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03ABFF-B476-45B7-8138-F79BB8D10C44}" type="presOf" srcId="{EC54FC8D-4A9D-4454-942D-5723A7B3C310}" destId="{F60FEC0B-519D-4A26-BAB2-344FC8959584}" srcOrd="0" destOrd="0" presId="urn:microsoft.com/office/officeart/2005/8/layout/chevron1"/>
    <dgm:cxn modelId="{013E54FD-D4C2-415C-865C-7344502567C9}" srcId="{89AADDDB-6EF8-4556-9857-A0BD4803DD85}" destId="{EC54FC8D-4A9D-4454-942D-5723A7B3C310}" srcOrd="2" destOrd="0" parTransId="{BBD420E8-C246-48F9-9193-59F586828744}" sibTransId="{99656F51-EC3C-4786-8F32-074473A530CC}"/>
    <dgm:cxn modelId="{A48A0183-E2DB-45D9-8394-01108475C80A}" type="presOf" srcId="{83DE3395-9A3D-48FD-A3F0-82F10DF3E2A9}" destId="{2B812467-14E5-4ECA-82DD-B7293CB58DFB}" srcOrd="0" destOrd="0" presId="urn:microsoft.com/office/officeart/2005/8/layout/chevron1"/>
    <dgm:cxn modelId="{0B870A98-9DA8-4C9F-90BF-BDF8F4B77CF5}" srcId="{89AADDDB-6EF8-4556-9857-A0BD4803DD85}" destId="{83DE3395-9A3D-48FD-A3F0-82F10DF3E2A9}" srcOrd="0" destOrd="0" parTransId="{CBE93EC6-AF82-4CB9-A638-F92122BFBE72}" sibTransId="{08A7C6EA-B471-4616-996D-8D80E2791D0B}"/>
    <dgm:cxn modelId="{43F679EE-C408-471A-BED3-9874E14EF628}" type="presOf" srcId="{90505DEF-DD81-4027-AD90-968EA86DBA8D}" destId="{F8128E04-EBD6-4487-94CD-C942585FDA68}" srcOrd="0" destOrd="0" presId="urn:microsoft.com/office/officeart/2005/8/layout/chevron1"/>
    <dgm:cxn modelId="{7BC31014-FB88-474A-8DFE-B898936A3E05}" type="presOf" srcId="{89AADDDB-6EF8-4556-9857-A0BD4803DD85}" destId="{EAD70E9B-80D5-44D9-8B1D-8E395D7B62C7}" srcOrd="0" destOrd="0" presId="urn:microsoft.com/office/officeart/2005/8/layout/chevron1"/>
    <dgm:cxn modelId="{DC163236-4A72-41A7-A6AE-E20BBA1E3A71}" srcId="{89AADDDB-6EF8-4556-9857-A0BD4803DD85}" destId="{90505DEF-DD81-4027-AD90-968EA86DBA8D}" srcOrd="1" destOrd="0" parTransId="{73AA982D-028E-46EA-B19B-A87343965981}" sibTransId="{ECF37B05-16E3-4C5F-ACA8-17528BD1EA14}"/>
    <dgm:cxn modelId="{C0899C89-A1F4-4A75-86FA-403B9D18B602}" type="presParOf" srcId="{EAD70E9B-80D5-44D9-8B1D-8E395D7B62C7}" destId="{2B812467-14E5-4ECA-82DD-B7293CB58DFB}" srcOrd="0" destOrd="0" presId="urn:microsoft.com/office/officeart/2005/8/layout/chevron1"/>
    <dgm:cxn modelId="{DA1A6BDC-D79B-4599-9161-DD838638DA29}" type="presParOf" srcId="{EAD70E9B-80D5-44D9-8B1D-8E395D7B62C7}" destId="{DBF4A60D-BA0A-42E4-803B-4BC8A050DC83}" srcOrd="1" destOrd="0" presId="urn:microsoft.com/office/officeart/2005/8/layout/chevron1"/>
    <dgm:cxn modelId="{7E83056D-6145-40FB-8254-CE86DAD2AEB3}" type="presParOf" srcId="{EAD70E9B-80D5-44D9-8B1D-8E395D7B62C7}" destId="{F8128E04-EBD6-4487-94CD-C942585FDA68}" srcOrd="2" destOrd="0" presId="urn:microsoft.com/office/officeart/2005/8/layout/chevron1"/>
    <dgm:cxn modelId="{E6E9CA5C-9ECA-45BB-9008-4CBBCA079DC9}" type="presParOf" srcId="{EAD70E9B-80D5-44D9-8B1D-8E395D7B62C7}" destId="{5C4F9E53-80AA-41BE-A404-22A3B601D4CA}" srcOrd="3" destOrd="0" presId="urn:microsoft.com/office/officeart/2005/8/layout/chevron1"/>
    <dgm:cxn modelId="{F65A364C-0A02-4FD0-8FF5-E804F04F9EE7}" type="presParOf" srcId="{EAD70E9B-80D5-44D9-8B1D-8E395D7B62C7}" destId="{F60FEC0B-519D-4A26-BAB2-344FC895958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9AADDDB-6EF8-4556-9857-A0BD4803DD85}" type="doc">
      <dgm:prSet loTypeId="urn:microsoft.com/office/officeart/2005/8/layout/chevron1" loCatId="process" qsTypeId="urn:microsoft.com/office/officeart/2005/8/quickstyle/simple2#15" qsCatId="simple" csTypeId="urn:microsoft.com/office/officeart/2005/8/colors/accent2_1#15" csCatId="accent2" phldr="1"/>
      <dgm:spPr/>
    </dgm:pt>
    <dgm:pt modelId="{83DE3395-9A3D-48FD-A3F0-82F10DF3E2A9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检查实体完整性约束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BE93EC6-AF82-4CB9-A638-F92122BFBE72}" type="parTrans" cxnId="{0B870A98-9DA8-4C9F-90BF-BDF8F4B77CF5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8A7C6EA-B471-4616-996D-8D80E2791D0B}" type="sibTrans" cxnId="{0B870A98-9DA8-4C9F-90BF-BDF8F4B77CF5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54FC8D-4A9D-4454-942D-5723A7B3C310}">
      <dgm:prSet phldrT="[文本]" custT="1"/>
      <dgm:spPr/>
      <dgm:t>
        <a:bodyPr/>
        <a:lstStyle/>
        <a:p>
          <a:r>
            <a:rPr lang="zh-CN" altLang="en-US" sz="200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检查参照完整性约束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BD420E8-C246-48F9-9193-59F586828744}" type="parTrans" cxnId="{013E54FD-D4C2-415C-865C-7344502567C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9656F51-EC3C-4786-8F32-074473A530CC}" type="sibTrans" cxnId="{013E54FD-D4C2-415C-865C-7344502567C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0505DEF-DD81-4027-AD90-968EA86DBA8D}">
      <dgm:prSet phldrT="[文本]" custT="1"/>
      <dgm:spPr>
        <a:ln>
          <a:noFill/>
        </a:ln>
      </dgm:spPr>
      <dgm:t>
        <a:bodyPr/>
        <a:lstStyle/>
        <a:p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F37B05-16E3-4C5F-ACA8-17528BD1EA14}" type="sibTrans" cxnId="{DC163236-4A72-41A7-A6AE-E20BBA1E3A7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3AA982D-028E-46EA-B19B-A87343965981}" type="parTrans" cxnId="{DC163236-4A72-41A7-A6AE-E20BBA1E3A7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AD70E9B-80D5-44D9-8B1D-8E395D7B62C7}" type="pres">
      <dgm:prSet presAssocID="{89AADDDB-6EF8-4556-9857-A0BD4803DD85}" presName="Name0" presStyleCnt="0">
        <dgm:presLayoutVars>
          <dgm:dir/>
          <dgm:animLvl val="lvl"/>
          <dgm:resizeHandles val="exact"/>
        </dgm:presLayoutVars>
      </dgm:prSet>
      <dgm:spPr/>
    </dgm:pt>
    <dgm:pt modelId="{2B812467-14E5-4ECA-82DD-B7293CB58DFB}" type="pres">
      <dgm:prSet presAssocID="{83DE3395-9A3D-48FD-A3F0-82F10DF3E2A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F4A60D-BA0A-42E4-803B-4BC8A050DC83}" type="pres">
      <dgm:prSet presAssocID="{08A7C6EA-B471-4616-996D-8D80E2791D0B}" presName="parTxOnlySpace" presStyleCnt="0"/>
      <dgm:spPr/>
    </dgm:pt>
    <dgm:pt modelId="{F60FEC0B-519D-4A26-BAB2-344FC8959584}" type="pres">
      <dgm:prSet presAssocID="{EC54FC8D-4A9D-4454-942D-5723A7B3C31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0025EC-CE8B-4F24-A48C-BF23449EC1C9}" type="pres">
      <dgm:prSet presAssocID="{99656F51-EC3C-4786-8F32-074473A530CC}" presName="parTxOnlySpace" presStyleCnt="0"/>
      <dgm:spPr/>
    </dgm:pt>
    <dgm:pt modelId="{F8128E04-EBD6-4487-94CD-C942585FDA68}" type="pres">
      <dgm:prSet presAssocID="{90505DEF-DD81-4027-AD90-968EA86DBA8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104C48-DB7C-4FCA-B621-258A25A21415}" type="presOf" srcId="{83DE3395-9A3D-48FD-A3F0-82F10DF3E2A9}" destId="{2B812467-14E5-4ECA-82DD-B7293CB58DFB}" srcOrd="0" destOrd="0" presId="urn:microsoft.com/office/officeart/2005/8/layout/chevron1"/>
    <dgm:cxn modelId="{013E54FD-D4C2-415C-865C-7344502567C9}" srcId="{89AADDDB-6EF8-4556-9857-A0BD4803DD85}" destId="{EC54FC8D-4A9D-4454-942D-5723A7B3C310}" srcOrd="1" destOrd="0" parTransId="{BBD420E8-C246-48F9-9193-59F586828744}" sibTransId="{99656F51-EC3C-4786-8F32-074473A530CC}"/>
    <dgm:cxn modelId="{2C739E22-7414-4B22-B058-D420799E947E}" type="presOf" srcId="{89AADDDB-6EF8-4556-9857-A0BD4803DD85}" destId="{EAD70E9B-80D5-44D9-8B1D-8E395D7B62C7}" srcOrd="0" destOrd="0" presId="urn:microsoft.com/office/officeart/2005/8/layout/chevron1"/>
    <dgm:cxn modelId="{0B870A98-9DA8-4C9F-90BF-BDF8F4B77CF5}" srcId="{89AADDDB-6EF8-4556-9857-A0BD4803DD85}" destId="{83DE3395-9A3D-48FD-A3F0-82F10DF3E2A9}" srcOrd="0" destOrd="0" parTransId="{CBE93EC6-AF82-4CB9-A638-F92122BFBE72}" sibTransId="{08A7C6EA-B471-4616-996D-8D80E2791D0B}"/>
    <dgm:cxn modelId="{5C75E92E-DBB5-4ACF-B612-964BDBCA4640}" type="presOf" srcId="{90505DEF-DD81-4027-AD90-968EA86DBA8D}" destId="{F8128E04-EBD6-4487-94CD-C942585FDA68}" srcOrd="0" destOrd="0" presId="urn:microsoft.com/office/officeart/2005/8/layout/chevron1"/>
    <dgm:cxn modelId="{2BE8283E-E052-4606-A343-E14791BD027D}" type="presOf" srcId="{EC54FC8D-4A9D-4454-942D-5723A7B3C310}" destId="{F60FEC0B-519D-4A26-BAB2-344FC8959584}" srcOrd="0" destOrd="0" presId="urn:microsoft.com/office/officeart/2005/8/layout/chevron1"/>
    <dgm:cxn modelId="{DC163236-4A72-41A7-A6AE-E20BBA1E3A71}" srcId="{89AADDDB-6EF8-4556-9857-A0BD4803DD85}" destId="{90505DEF-DD81-4027-AD90-968EA86DBA8D}" srcOrd="2" destOrd="0" parTransId="{73AA982D-028E-46EA-B19B-A87343965981}" sibTransId="{ECF37B05-16E3-4C5F-ACA8-17528BD1EA14}"/>
    <dgm:cxn modelId="{0D0D6242-27A9-4D81-BF9C-A2C1D843FD42}" type="presParOf" srcId="{EAD70E9B-80D5-44D9-8B1D-8E395D7B62C7}" destId="{2B812467-14E5-4ECA-82DD-B7293CB58DFB}" srcOrd="0" destOrd="0" presId="urn:microsoft.com/office/officeart/2005/8/layout/chevron1"/>
    <dgm:cxn modelId="{B22DED6E-8402-4843-BC7A-7B4FF78F9F96}" type="presParOf" srcId="{EAD70E9B-80D5-44D9-8B1D-8E395D7B62C7}" destId="{DBF4A60D-BA0A-42E4-803B-4BC8A050DC83}" srcOrd="1" destOrd="0" presId="urn:microsoft.com/office/officeart/2005/8/layout/chevron1"/>
    <dgm:cxn modelId="{E5ACF430-BC21-4323-B758-BC520CB4B1F1}" type="presParOf" srcId="{EAD70E9B-80D5-44D9-8B1D-8E395D7B62C7}" destId="{F60FEC0B-519D-4A26-BAB2-344FC8959584}" srcOrd="2" destOrd="0" presId="urn:microsoft.com/office/officeart/2005/8/layout/chevron1"/>
    <dgm:cxn modelId="{9CF091A7-097E-4DC4-BC78-408C1D9303AA}" type="presParOf" srcId="{EAD70E9B-80D5-44D9-8B1D-8E395D7B62C7}" destId="{FB0025EC-CE8B-4F24-A48C-BF23449EC1C9}" srcOrd="3" destOrd="0" presId="urn:microsoft.com/office/officeart/2005/8/layout/chevron1"/>
    <dgm:cxn modelId="{B61C69C8-C508-4DFC-A842-781E72D84511}" type="presParOf" srcId="{EAD70E9B-80D5-44D9-8B1D-8E395D7B62C7}" destId="{F8128E04-EBD6-4487-94CD-C942585FDA6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9AADDDB-6EF8-4556-9857-A0BD4803DD85}" type="doc">
      <dgm:prSet loTypeId="urn:microsoft.com/office/officeart/2005/8/layout/chevron1" loCatId="process" qsTypeId="urn:microsoft.com/office/officeart/2005/8/quickstyle/simple2#16" qsCatId="simple" csTypeId="urn:microsoft.com/office/officeart/2005/8/colors/accent2_1#16" csCatId="accent2" phldr="1"/>
      <dgm:spPr/>
    </dgm:pt>
    <dgm:pt modelId="{83DE3395-9A3D-48FD-A3F0-82F10DF3E2A9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检查实体完整性约束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BE93EC6-AF82-4CB9-A638-F92122BFBE72}" type="parTrans" cxnId="{0B870A98-9DA8-4C9F-90BF-BDF8F4B77CF5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8A7C6EA-B471-4616-996D-8D80E2791D0B}" type="sibTrans" cxnId="{0B870A98-9DA8-4C9F-90BF-BDF8F4B77CF5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54FC8D-4A9D-4454-942D-5723A7B3C310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检查参照完整性约束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BD420E8-C246-48F9-9193-59F586828744}" type="parTrans" cxnId="{013E54FD-D4C2-415C-865C-7344502567C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9656F51-EC3C-4786-8F32-074473A530CC}" type="sibTrans" cxnId="{013E54FD-D4C2-415C-865C-7344502567C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0505DEF-DD81-4027-AD90-968EA86DBA8D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检查用户定义完整性约束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3AA982D-028E-46EA-B19B-A87343965981}" type="parTrans" cxnId="{DC163236-4A72-41A7-A6AE-E20BBA1E3A7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CF37B05-16E3-4C5F-ACA8-17528BD1EA14}" type="sibTrans" cxnId="{DC163236-4A72-41A7-A6AE-E20BBA1E3A71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AD70E9B-80D5-44D9-8B1D-8E395D7B62C7}" type="pres">
      <dgm:prSet presAssocID="{89AADDDB-6EF8-4556-9857-A0BD4803DD85}" presName="Name0" presStyleCnt="0">
        <dgm:presLayoutVars>
          <dgm:dir/>
          <dgm:animLvl val="lvl"/>
          <dgm:resizeHandles val="exact"/>
        </dgm:presLayoutVars>
      </dgm:prSet>
      <dgm:spPr/>
    </dgm:pt>
    <dgm:pt modelId="{2B812467-14E5-4ECA-82DD-B7293CB58DFB}" type="pres">
      <dgm:prSet presAssocID="{83DE3395-9A3D-48FD-A3F0-82F10DF3E2A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F4A60D-BA0A-42E4-803B-4BC8A050DC83}" type="pres">
      <dgm:prSet presAssocID="{08A7C6EA-B471-4616-996D-8D80E2791D0B}" presName="parTxOnlySpace" presStyleCnt="0"/>
      <dgm:spPr/>
    </dgm:pt>
    <dgm:pt modelId="{F60FEC0B-519D-4A26-BAB2-344FC8959584}" type="pres">
      <dgm:prSet presAssocID="{EC54FC8D-4A9D-4454-942D-5723A7B3C31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0025EC-CE8B-4F24-A48C-BF23449EC1C9}" type="pres">
      <dgm:prSet presAssocID="{99656F51-EC3C-4786-8F32-074473A530CC}" presName="parTxOnlySpace" presStyleCnt="0"/>
      <dgm:spPr/>
    </dgm:pt>
    <dgm:pt modelId="{F8128E04-EBD6-4487-94CD-C942585FDA68}" type="pres">
      <dgm:prSet presAssocID="{90505DEF-DD81-4027-AD90-968EA86DBA8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ACAC4D-199F-4DAD-AF8E-6E3B232995AE}" type="presOf" srcId="{83DE3395-9A3D-48FD-A3F0-82F10DF3E2A9}" destId="{2B812467-14E5-4ECA-82DD-B7293CB58DFB}" srcOrd="0" destOrd="0" presId="urn:microsoft.com/office/officeart/2005/8/layout/chevron1"/>
    <dgm:cxn modelId="{013E54FD-D4C2-415C-865C-7344502567C9}" srcId="{89AADDDB-6EF8-4556-9857-A0BD4803DD85}" destId="{EC54FC8D-4A9D-4454-942D-5723A7B3C310}" srcOrd="1" destOrd="0" parTransId="{BBD420E8-C246-48F9-9193-59F586828744}" sibTransId="{99656F51-EC3C-4786-8F32-074473A530CC}"/>
    <dgm:cxn modelId="{0B870A98-9DA8-4C9F-90BF-BDF8F4B77CF5}" srcId="{89AADDDB-6EF8-4556-9857-A0BD4803DD85}" destId="{83DE3395-9A3D-48FD-A3F0-82F10DF3E2A9}" srcOrd="0" destOrd="0" parTransId="{CBE93EC6-AF82-4CB9-A638-F92122BFBE72}" sibTransId="{08A7C6EA-B471-4616-996D-8D80E2791D0B}"/>
    <dgm:cxn modelId="{37049197-A9E6-4C25-BB4A-CBB15D7FCF91}" type="presOf" srcId="{EC54FC8D-4A9D-4454-942D-5723A7B3C310}" destId="{F60FEC0B-519D-4A26-BAB2-344FC8959584}" srcOrd="0" destOrd="0" presId="urn:microsoft.com/office/officeart/2005/8/layout/chevron1"/>
    <dgm:cxn modelId="{D2498C76-CCAD-4724-8738-916A44B9FA89}" type="presOf" srcId="{89AADDDB-6EF8-4556-9857-A0BD4803DD85}" destId="{EAD70E9B-80D5-44D9-8B1D-8E395D7B62C7}" srcOrd="0" destOrd="0" presId="urn:microsoft.com/office/officeart/2005/8/layout/chevron1"/>
    <dgm:cxn modelId="{15483D51-DFEF-40BE-AA3C-AA9151C6862C}" type="presOf" srcId="{90505DEF-DD81-4027-AD90-968EA86DBA8D}" destId="{F8128E04-EBD6-4487-94CD-C942585FDA68}" srcOrd="0" destOrd="0" presId="urn:microsoft.com/office/officeart/2005/8/layout/chevron1"/>
    <dgm:cxn modelId="{DC163236-4A72-41A7-A6AE-E20BBA1E3A71}" srcId="{89AADDDB-6EF8-4556-9857-A0BD4803DD85}" destId="{90505DEF-DD81-4027-AD90-968EA86DBA8D}" srcOrd="2" destOrd="0" parTransId="{73AA982D-028E-46EA-B19B-A87343965981}" sibTransId="{ECF37B05-16E3-4C5F-ACA8-17528BD1EA14}"/>
    <dgm:cxn modelId="{BDAAD36A-AE6A-49E3-B142-9E2D0F8023CA}" type="presParOf" srcId="{EAD70E9B-80D5-44D9-8B1D-8E395D7B62C7}" destId="{2B812467-14E5-4ECA-82DD-B7293CB58DFB}" srcOrd="0" destOrd="0" presId="urn:microsoft.com/office/officeart/2005/8/layout/chevron1"/>
    <dgm:cxn modelId="{BC737992-8F0F-4888-BAEC-855A6546EE70}" type="presParOf" srcId="{EAD70E9B-80D5-44D9-8B1D-8E395D7B62C7}" destId="{DBF4A60D-BA0A-42E4-803B-4BC8A050DC83}" srcOrd="1" destOrd="0" presId="urn:microsoft.com/office/officeart/2005/8/layout/chevron1"/>
    <dgm:cxn modelId="{E973317D-24CA-4981-8DD8-34BA77E964B7}" type="presParOf" srcId="{EAD70E9B-80D5-44D9-8B1D-8E395D7B62C7}" destId="{F60FEC0B-519D-4A26-BAB2-344FC8959584}" srcOrd="2" destOrd="0" presId="urn:microsoft.com/office/officeart/2005/8/layout/chevron1"/>
    <dgm:cxn modelId="{01F2E530-6484-4727-BE0A-4A213E3A266C}" type="presParOf" srcId="{EAD70E9B-80D5-44D9-8B1D-8E395D7B62C7}" destId="{FB0025EC-CE8B-4F24-A48C-BF23449EC1C9}" srcOrd="3" destOrd="0" presId="urn:microsoft.com/office/officeart/2005/8/layout/chevron1"/>
    <dgm:cxn modelId="{B1D47DD6-D017-4436-84DD-A0BA34C1FCF2}" type="presParOf" srcId="{EAD70E9B-80D5-44D9-8B1D-8E395D7B62C7}" destId="{F8128E04-EBD6-4487-94CD-C942585FDA6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#7" loCatId="relationship" qsTypeId="urn:microsoft.com/office/officeart/2005/8/quickstyle/simple1#7" qsCatId="simple" csTypeId="urn:microsoft.com/office/officeart/2005/8/colors/accent2_2#7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查询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Query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07AE33B8-CC97-43B6-AFC7-FED9BEAB16B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插入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Insert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D7D1821E-C5DE-42A2-B1F0-040C4B55867E}" type="parTrans" cxnId="{1C893062-D3F8-4E3E-A3D1-8FF8E410808B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B909B7CC-8014-4758-B2E6-CABA310991A9}" type="sibTrans" cxnId="{1C893062-D3F8-4E3E-A3D1-8FF8E410808B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C7D72056-F170-4EC6-92B7-D6702951375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删除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Delete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51A6E4D-96A1-4DB6-AE08-8EB4AF3AB241}" type="parTrans" cxnId="{C033CB44-4366-4B59-AE39-CE219785F59C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B6EAEB19-C711-47F7-8006-8B1A1DC88008}" type="sibTrans" cxnId="{C033CB44-4366-4B59-AE39-CE219785F59C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3F0DE21F-6F27-4A97-9E8B-BDF8734F37FC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修改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Update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64DAD874-5D99-4514-93DA-3CAC7AE8AB0D}" type="parTrans" cxnId="{653D12F4-E88A-43B9-988F-F810C1B15B96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537C558D-477A-4133-8279-F293415CAF8F}" type="sibTrans" cxnId="{653D12F4-E88A-43B9-988F-F810C1B15B96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01EDA-D8F9-4347-A2DE-45C6329AC44A}" type="pres">
      <dgm:prSet presAssocID="{52F2F413-C3CD-4BB9-96D8-857274A97C78}" presName="space" presStyleCnt="0"/>
      <dgm:spPr/>
    </dgm:pt>
    <dgm:pt modelId="{27C41893-E021-40DA-97E2-4F6E4B34647D}" type="pres">
      <dgm:prSet presAssocID="{07AE33B8-CC97-43B6-AFC7-FED9BEAB16B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CD82E-7093-46F0-8FE7-C708A8989788}" type="pres">
      <dgm:prSet presAssocID="{B909B7CC-8014-4758-B2E6-CABA310991A9}" presName="space" presStyleCnt="0"/>
      <dgm:spPr/>
    </dgm:pt>
    <dgm:pt modelId="{970D1CB4-4E9C-45F7-B5DD-60A6DA7D5F27}" type="pres">
      <dgm:prSet presAssocID="{C7D72056-F170-4EC6-92B7-D6702951375B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9C17C-1C42-4F05-82C6-834AAC34DBB9}" type="pres">
      <dgm:prSet presAssocID="{B6EAEB19-C711-47F7-8006-8B1A1DC88008}" presName="space" presStyleCnt="0"/>
      <dgm:spPr/>
    </dgm:pt>
    <dgm:pt modelId="{B44C71FD-3659-4C01-80DF-642DB35D971B}" type="pres">
      <dgm:prSet presAssocID="{3F0DE21F-6F27-4A97-9E8B-BDF8734F37FC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39493FC3-01C6-4FDA-9419-AA080A8C0B86}" type="presOf" srcId="{A1F619B9-97D0-4436-9990-B813157481E3}" destId="{E57F1C41-0499-4A3D-99DC-E2DC5B245F92}" srcOrd="0" destOrd="0" presId="urn:microsoft.com/office/officeart/2005/8/layout/venn3#7"/>
    <dgm:cxn modelId="{F77B1358-867B-4812-82BD-39F6E4A126B9}" type="presOf" srcId="{C7D72056-F170-4EC6-92B7-D6702951375B}" destId="{970D1CB4-4E9C-45F7-B5DD-60A6DA7D5F27}" srcOrd="0" destOrd="0" presId="urn:microsoft.com/office/officeart/2005/8/layout/venn3#7"/>
    <dgm:cxn modelId="{F3065E17-6887-4FAA-9FE4-57983E168EF3}" type="presOf" srcId="{3F0DE21F-6F27-4A97-9E8B-BDF8734F37FC}" destId="{B44C71FD-3659-4C01-80DF-642DB35D971B}" srcOrd="0" destOrd="0" presId="urn:microsoft.com/office/officeart/2005/8/layout/venn3#7"/>
    <dgm:cxn modelId="{1C893062-D3F8-4E3E-A3D1-8FF8E410808B}" srcId="{A1F619B9-97D0-4436-9990-B813157481E3}" destId="{07AE33B8-CC97-43B6-AFC7-FED9BEAB16BB}" srcOrd="1" destOrd="0" parTransId="{D7D1821E-C5DE-42A2-B1F0-040C4B55867E}" sibTransId="{B909B7CC-8014-4758-B2E6-CABA310991A9}"/>
    <dgm:cxn modelId="{653D12F4-E88A-43B9-988F-F810C1B15B96}" srcId="{A1F619B9-97D0-4436-9990-B813157481E3}" destId="{3F0DE21F-6F27-4A97-9E8B-BDF8734F37FC}" srcOrd="3" destOrd="0" parTransId="{64DAD874-5D99-4514-93DA-3CAC7AE8AB0D}" sibTransId="{537C558D-477A-4133-8279-F293415CAF8F}"/>
    <dgm:cxn modelId="{417D93F3-1CE0-4043-8B20-F78AA849CCC1}" type="presOf" srcId="{07AE33B8-CC97-43B6-AFC7-FED9BEAB16BB}" destId="{27C41893-E021-40DA-97E2-4F6E4B34647D}" srcOrd="0" destOrd="0" presId="urn:microsoft.com/office/officeart/2005/8/layout/venn3#7"/>
    <dgm:cxn modelId="{C033CB44-4366-4B59-AE39-CE219785F59C}" srcId="{A1F619B9-97D0-4436-9990-B813157481E3}" destId="{C7D72056-F170-4EC6-92B7-D6702951375B}" srcOrd="2" destOrd="0" parTransId="{E51A6E4D-96A1-4DB6-AE08-8EB4AF3AB241}" sibTransId="{B6EAEB19-C711-47F7-8006-8B1A1DC88008}"/>
    <dgm:cxn modelId="{21E45E4F-2395-42E2-9EC5-4D6BA67C2AAF}" type="presOf" srcId="{FE7A4A4B-65E9-41B5-A494-BA0ADD78ECCF}" destId="{223D8B56-3F58-4B0A-B6BE-6FB6D9D19B78}" srcOrd="0" destOrd="0" presId="urn:microsoft.com/office/officeart/2005/8/layout/venn3#7"/>
    <dgm:cxn modelId="{B5A952E1-1D37-4958-A69C-66AD5E6438EB}" type="presParOf" srcId="{E57F1C41-0499-4A3D-99DC-E2DC5B245F92}" destId="{223D8B56-3F58-4B0A-B6BE-6FB6D9D19B78}" srcOrd="0" destOrd="0" presId="urn:microsoft.com/office/officeart/2005/8/layout/venn3#7"/>
    <dgm:cxn modelId="{38095579-7AD1-4526-8BCC-BDFD55992025}" type="presParOf" srcId="{E57F1C41-0499-4A3D-99DC-E2DC5B245F92}" destId="{F3401EDA-D8F9-4347-A2DE-45C6329AC44A}" srcOrd="1" destOrd="0" presId="urn:microsoft.com/office/officeart/2005/8/layout/venn3#7"/>
    <dgm:cxn modelId="{7F3784CC-0CE9-4789-9382-1EE8E679F458}" type="presParOf" srcId="{E57F1C41-0499-4A3D-99DC-E2DC5B245F92}" destId="{27C41893-E021-40DA-97E2-4F6E4B34647D}" srcOrd="2" destOrd="0" presId="urn:microsoft.com/office/officeart/2005/8/layout/venn3#7"/>
    <dgm:cxn modelId="{5BE9FA9D-917C-4859-90D7-2847D4BBF31E}" type="presParOf" srcId="{E57F1C41-0499-4A3D-99DC-E2DC5B245F92}" destId="{3DECD82E-7093-46F0-8FE7-C708A8989788}" srcOrd="3" destOrd="0" presId="urn:microsoft.com/office/officeart/2005/8/layout/venn3#7"/>
    <dgm:cxn modelId="{F6B442D2-27D5-4793-BA26-77049D8C7B4F}" type="presParOf" srcId="{E57F1C41-0499-4A3D-99DC-E2DC5B245F92}" destId="{970D1CB4-4E9C-45F7-B5DD-60A6DA7D5F27}" srcOrd="4" destOrd="0" presId="urn:microsoft.com/office/officeart/2005/8/layout/venn3#7"/>
    <dgm:cxn modelId="{21498CD0-00F8-4BAC-AD68-7C985784E6C7}" type="presParOf" srcId="{E57F1C41-0499-4A3D-99DC-E2DC5B245F92}" destId="{B8D9C17C-1C42-4F05-82C6-834AAC34DBB9}" srcOrd="5" destOrd="0" presId="urn:microsoft.com/office/officeart/2005/8/layout/venn3#7"/>
    <dgm:cxn modelId="{2CC407F3-4D9D-4D4F-865C-CDB3FF1FB738}" type="presParOf" srcId="{E57F1C41-0499-4A3D-99DC-E2DC5B245F92}" destId="{B44C71FD-3659-4C01-80DF-642DB35D971B}" srcOrd="6" destOrd="0" presId="urn:microsoft.com/office/officeart/2005/8/layout/venn3#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#8" loCatId="relationship" qsTypeId="urn:microsoft.com/office/officeart/2005/8/quickstyle/simple1#8" qsCatId="simple" csTypeId="urn:microsoft.com/office/officeart/2005/8/colors/accent2_2#8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查询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Query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07AE33B8-CC97-43B6-AFC7-FED9BEAB16B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插入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Insert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D7D1821E-C5DE-42A2-B1F0-040C4B55867E}" type="parTrans" cxnId="{1C893062-D3F8-4E3E-A3D1-8FF8E410808B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B909B7CC-8014-4758-B2E6-CABA310991A9}" type="sibTrans" cxnId="{1C893062-D3F8-4E3E-A3D1-8FF8E410808B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C7D72056-F170-4EC6-92B7-D6702951375B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删除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Delete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E51A6E4D-96A1-4DB6-AE08-8EB4AF3AB241}" type="parTrans" cxnId="{C033CB44-4366-4B59-AE39-CE219785F59C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B6EAEB19-C711-47F7-8006-8B1A1DC88008}" type="sibTrans" cxnId="{C033CB44-4366-4B59-AE39-CE219785F59C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3F0DE21F-6F27-4A97-9E8B-BDF8734F37FC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修改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Update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64DAD874-5D99-4514-93DA-3CAC7AE8AB0D}" type="parTrans" cxnId="{653D12F4-E88A-43B9-988F-F810C1B15B96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537C558D-477A-4133-8279-F293415CAF8F}" type="sibTrans" cxnId="{653D12F4-E88A-43B9-988F-F810C1B15B96}">
      <dgm:prSet/>
      <dgm:spPr/>
      <dgm:t>
        <a:bodyPr/>
        <a:lstStyle/>
        <a:p>
          <a:endParaRPr lang="zh-CN" altLang="en-US" sz="2400">
            <a:latin typeface="微软雅黑" panose="020B0503020204020204" charset="-122"/>
            <a:ea typeface="微软雅黑" panose="020B0503020204020204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01EDA-D8F9-4347-A2DE-45C6329AC44A}" type="pres">
      <dgm:prSet presAssocID="{52F2F413-C3CD-4BB9-96D8-857274A97C78}" presName="space" presStyleCnt="0"/>
      <dgm:spPr/>
    </dgm:pt>
    <dgm:pt modelId="{27C41893-E021-40DA-97E2-4F6E4B34647D}" type="pres">
      <dgm:prSet presAssocID="{07AE33B8-CC97-43B6-AFC7-FED9BEAB16B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CD82E-7093-46F0-8FE7-C708A8989788}" type="pres">
      <dgm:prSet presAssocID="{B909B7CC-8014-4758-B2E6-CABA310991A9}" presName="space" presStyleCnt="0"/>
      <dgm:spPr/>
    </dgm:pt>
    <dgm:pt modelId="{970D1CB4-4E9C-45F7-B5DD-60A6DA7D5F27}" type="pres">
      <dgm:prSet presAssocID="{C7D72056-F170-4EC6-92B7-D6702951375B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9C17C-1C42-4F05-82C6-834AAC34DBB9}" type="pres">
      <dgm:prSet presAssocID="{B6EAEB19-C711-47F7-8006-8B1A1DC88008}" presName="space" presStyleCnt="0"/>
      <dgm:spPr/>
    </dgm:pt>
    <dgm:pt modelId="{B44C71FD-3659-4C01-80DF-642DB35D971B}" type="pres">
      <dgm:prSet presAssocID="{3F0DE21F-6F27-4A97-9E8B-BDF8734F37FC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49283AD8-8130-48C8-8549-643BB5A5C2A5}" type="presOf" srcId="{07AE33B8-CC97-43B6-AFC7-FED9BEAB16BB}" destId="{27C41893-E021-40DA-97E2-4F6E4B34647D}" srcOrd="0" destOrd="0" presId="urn:microsoft.com/office/officeart/2005/8/layout/venn3#8"/>
    <dgm:cxn modelId="{FB827A07-EDC5-47EA-8AE0-E129CC86ADF8}" type="presOf" srcId="{C7D72056-F170-4EC6-92B7-D6702951375B}" destId="{970D1CB4-4E9C-45F7-B5DD-60A6DA7D5F27}" srcOrd="0" destOrd="0" presId="urn:microsoft.com/office/officeart/2005/8/layout/venn3#8"/>
    <dgm:cxn modelId="{1C893062-D3F8-4E3E-A3D1-8FF8E410808B}" srcId="{A1F619B9-97D0-4436-9990-B813157481E3}" destId="{07AE33B8-CC97-43B6-AFC7-FED9BEAB16BB}" srcOrd="1" destOrd="0" parTransId="{D7D1821E-C5DE-42A2-B1F0-040C4B55867E}" sibTransId="{B909B7CC-8014-4758-B2E6-CABA310991A9}"/>
    <dgm:cxn modelId="{653D12F4-E88A-43B9-988F-F810C1B15B96}" srcId="{A1F619B9-97D0-4436-9990-B813157481E3}" destId="{3F0DE21F-6F27-4A97-9E8B-BDF8734F37FC}" srcOrd="3" destOrd="0" parTransId="{64DAD874-5D99-4514-93DA-3CAC7AE8AB0D}" sibTransId="{537C558D-477A-4133-8279-F293415CAF8F}"/>
    <dgm:cxn modelId="{09421098-8EDF-41C4-A8C4-6653E465C70C}" type="presOf" srcId="{A1F619B9-97D0-4436-9990-B813157481E3}" destId="{E57F1C41-0499-4A3D-99DC-E2DC5B245F92}" srcOrd="0" destOrd="0" presId="urn:microsoft.com/office/officeart/2005/8/layout/venn3#8"/>
    <dgm:cxn modelId="{EE2BC47B-E5F3-4A0C-A093-A112B6F29759}" type="presOf" srcId="{3F0DE21F-6F27-4A97-9E8B-BDF8734F37FC}" destId="{B44C71FD-3659-4C01-80DF-642DB35D971B}" srcOrd="0" destOrd="0" presId="urn:microsoft.com/office/officeart/2005/8/layout/venn3#8"/>
    <dgm:cxn modelId="{C033CB44-4366-4B59-AE39-CE219785F59C}" srcId="{A1F619B9-97D0-4436-9990-B813157481E3}" destId="{C7D72056-F170-4EC6-92B7-D6702951375B}" srcOrd="2" destOrd="0" parTransId="{E51A6E4D-96A1-4DB6-AE08-8EB4AF3AB241}" sibTransId="{B6EAEB19-C711-47F7-8006-8B1A1DC88008}"/>
    <dgm:cxn modelId="{363ED7D1-6202-4E3D-AAF4-9D04F3D98D7C}" type="presOf" srcId="{FE7A4A4B-65E9-41B5-A494-BA0ADD78ECCF}" destId="{223D8B56-3F58-4B0A-B6BE-6FB6D9D19B78}" srcOrd="0" destOrd="0" presId="urn:microsoft.com/office/officeart/2005/8/layout/venn3#8"/>
    <dgm:cxn modelId="{CC495E49-AFA4-45EC-83E4-387E3959E855}" type="presParOf" srcId="{E57F1C41-0499-4A3D-99DC-E2DC5B245F92}" destId="{223D8B56-3F58-4B0A-B6BE-6FB6D9D19B78}" srcOrd="0" destOrd="0" presId="urn:microsoft.com/office/officeart/2005/8/layout/venn3#8"/>
    <dgm:cxn modelId="{CB34046E-A9B8-4064-AE9F-1F915040B419}" type="presParOf" srcId="{E57F1C41-0499-4A3D-99DC-E2DC5B245F92}" destId="{F3401EDA-D8F9-4347-A2DE-45C6329AC44A}" srcOrd="1" destOrd="0" presId="urn:microsoft.com/office/officeart/2005/8/layout/venn3#8"/>
    <dgm:cxn modelId="{7B34F5AB-D393-46F0-8E40-D0347A1A214D}" type="presParOf" srcId="{E57F1C41-0499-4A3D-99DC-E2DC5B245F92}" destId="{27C41893-E021-40DA-97E2-4F6E4B34647D}" srcOrd="2" destOrd="0" presId="urn:microsoft.com/office/officeart/2005/8/layout/venn3#8"/>
    <dgm:cxn modelId="{7AB2CBDE-1E11-4083-8D31-E8514D9A23CB}" type="presParOf" srcId="{E57F1C41-0499-4A3D-99DC-E2DC5B245F92}" destId="{3DECD82E-7093-46F0-8FE7-C708A8989788}" srcOrd="3" destOrd="0" presId="urn:microsoft.com/office/officeart/2005/8/layout/venn3#8"/>
    <dgm:cxn modelId="{A514B45F-3E15-40F2-AF9A-48CE3F0941F4}" type="presParOf" srcId="{E57F1C41-0499-4A3D-99DC-E2DC5B245F92}" destId="{970D1CB4-4E9C-45F7-B5DD-60A6DA7D5F27}" srcOrd="4" destOrd="0" presId="urn:microsoft.com/office/officeart/2005/8/layout/venn3#8"/>
    <dgm:cxn modelId="{8CEC4624-EF6B-4DF6-ABAE-B00114C17856}" type="presParOf" srcId="{E57F1C41-0499-4A3D-99DC-E2DC5B245F92}" destId="{B8D9C17C-1C42-4F05-82C6-834AAC34DBB9}" srcOrd="5" destOrd="0" presId="urn:microsoft.com/office/officeart/2005/8/layout/venn3#8"/>
    <dgm:cxn modelId="{11538CF1-ABE5-4F0C-A4B0-867FCD405C67}" type="presParOf" srcId="{E57F1C41-0499-4A3D-99DC-E2DC5B245F92}" destId="{B44C71FD-3659-4C01-80DF-642DB35D971B}" srcOrd="6" destOrd="0" presId="urn:microsoft.com/office/officeart/2005/8/layout/venn3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#9" loCatId="relationship" qsTypeId="urn:microsoft.com/office/officeart/2005/8/quickstyle/simple1#9" qsCatId="simple" csTypeId="urn:microsoft.com/office/officeart/2005/8/colors/accent2_2#9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查询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Query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1" custLinFactNeighborY="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A83AC4-D35D-4FAA-BF4A-20E506BB46B2}" type="presOf" srcId="{FE7A4A4B-65E9-41B5-A494-BA0ADD78ECCF}" destId="{223D8B56-3F58-4B0A-B6BE-6FB6D9D19B78}" srcOrd="0" destOrd="0" presId="urn:microsoft.com/office/officeart/2005/8/layout/venn3#9"/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4FD9E376-4D0D-41B8-9E66-B4FD4E9C91AF}" type="presOf" srcId="{A1F619B9-97D0-4436-9990-B813157481E3}" destId="{E57F1C41-0499-4A3D-99DC-E2DC5B245F92}" srcOrd="0" destOrd="0" presId="urn:microsoft.com/office/officeart/2005/8/layout/venn3#9"/>
    <dgm:cxn modelId="{4B57594E-8DA7-4867-9139-77DA046AE845}" type="presParOf" srcId="{E57F1C41-0499-4A3D-99DC-E2DC5B245F92}" destId="{223D8B56-3F58-4B0A-B6BE-6FB6D9D19B78}" srcOrd="0" destOrd="0" presId="urn:microsoft.com/office/officeart/2005/8/layout/venn3#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#10" loCatId="relationship" qsTypeId="urn:microsoft.com/office/officeart/2005/8/quickstyle/simple1#10" qsCatId="simple" csTypeId="urn:microsoft.com/office/officeart/2005/8/colors/accent2_2#10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查询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Query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1" custLinFactNeighborY="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FE582E-D607-4A01-A7BE-54FE41AC2308}" type="presOf" srcId="{FE7A4A4B-65E9-41B5-A494-BA0ADD78ECCF}" destId="{223D8B56-3F58-4B0A-B6BE-6FB6D9D19B78}" srcOrd="0" destOrd="0" presId="urn:microsoft.com/office/officeart/2005/8/layout/venn3#10"/>
    <dgm:cxn modelId="{BAF7094D-5AC9-4BEE-9324-608822E16599}" type="presOf" srcId="{A1F619B9-97D0-4436-9990-B813157481E3}" destId="{E57F1C41-0499-4A3D-99DC-E2DC5B245F92}" srcOrd="0" destOrd="0" presId="urn:microsoft.com/office/officeart/2005/8/layout/venn3#10"/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6E2FBD2A-4498-4E38-9998-4DB1E6511D9B}" type="presParOf" srcId="{E57F1C41-0499-4A3D-99DC-E2DC5B245F92}" destId="{223D8B56-3F58-4B0A-B6BE-6FB6D9D19B78}" srcOrd="0" destOrd="0" presId="urn:microsoft.com/office/officeart/2005/8/layout/venn3#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#11" loCatId="relationship" qsTypeId="urn:microsoft.com/office/officeart/2005/8/quickstyle/simple1#11" qsCatId="simple" csTypeId="urn:microsoft.com/office/officeart/2005/8/colors/accent2_2#11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charset="-122"/>
              <a:ea typeface="微软雅黑" panose="020B0503020204020204" charset="-122"/>
            </a:rPr>
            <a:t>查询</a:t>
          </a:r>
          <a:endParaRPr lang="en-US" altLang="zh-CN" sz="2400" dirty="0" smtClean="0">
            <a:latin typeface="微软雅黑" panose="020B0503020204020204" charset="-122"/>
            <a:ea typeface="微软雅黑" panose="020B0503020204020204" charset="-122"/>
          </a:endParaRPr>
        </a:p>
        <a:p>
          <a:r>
            <a:rPr lang="en-US" altLang="zh-CN" sz="2400" dirty="0" smtClean="0">
              <a:latin typeface="微软雅黑" panose="020B0503020204020204" charset="-122"/>
              <a:ea typeface="微软雅黑" panose="020B0503020204020204" charset="-122"/>
            </a:rPr>
            <a:t>Query</a:t>
          </a:r>
          <a:endParaRPr lang="zh-CN" altLang="en-US" sz="24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1" custLinFactNeighborY="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45619D-0D21-4A14-840B-D65ADDB049D7}" type="presOf" srcId="{FE7A4A4B-65E9-41B5-A494-BA0ADD78ECCF}" destId="{223D8B56-3F58-4B0A-B6BE-6FB6D9D19B78}" srcOrd="0" destOrd="0" presId="urn:microsoft.com/office/officeart/2005/8/layout/venn3#11"/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F2013704-8319-479C-A68C-57CF2ED7D9BC}" type="presOf" srcId="{A1F619B9-97D0-4436-9990-B813157481E3}" destId="{E57F1C41-0499-4A3D-99DC-E2DC5B245F92}" srcOrd="0" destOrd="0" presId="urn:microsoft.com/office/officeart/2005/8/layout/venn3#11"/>
    <dgm:cxn modelId="{68F65D20-D10E-4F80-9651-691A2F6504F2}" type="presParOf" srcId="{E57F1C41-0499-4A3D-99DC-E2DC5B245F92}" destId="{223D8B56-3F58-4B0A-B6BE-6FB6D9D19B78}" srcOrd="0" destOrd="0" presId="urn:microsoft.com/office/officeart/2005/8/layout/venn3#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#4" loCatId="relationship" qsTypeId="urn:microsoft.com/office/officeart/2005/8/quickstyle/simple1#4" qsCatId="simple" csTypeId="urn:microsoft.com/office/officeart/2005/8/colors/accent2_2#4" csCatId="accent2" phldr="1"/>
      <dgm:spPr/>
      <dgm:t>
        <a:bodyPr/>
        <a:lstStyle/>
        <a:p>
          <a:endParaRPr lang="zh-CN" altLang="en-US"/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9C29C7-6971-43BF-A1A1-95C41E56C553}" type="presOf" srcId="{A1F619B9-97D0-4436-9990-B813157481E3}" destId="{E57F1C41-0499-4A3D-99DC-E2DC5B245F92}" srcOrd="0" destOrd="0" presId="urn:microsoft.com/office/officeart/2005/8/layout/venn3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B6F7EF-0533-4FCF-A41E-F6E6782D4216}" type="doc">
      <dgm:prSet loTypeId="urn:microsoft.com/office/officeart/2005/8/layout/default#3" loCatId="list" qsTypeId="urn:microsoft.com/office/officeart/2005/8/quickstyle/simple2#3" qsCatId="simple" csTypeId="urn:microsoft.com/office/officeart/2005/8/colors/accent2_1#3" csCatId="accent2" phldr="1"/>
      <dgm:spPr/>
      <dgm:t>
        <a:bodyPr/>
        <a:lstStyle/>
        <a:p>
          <a:endParaRPr lang="zh-CN" altLang="en-US"/>
        </a:p>
      </dgm:t>
    </dgm:pt>
    <dgm:pt modelId="{5DDD9EEC-25B9-4C90-B40B-437168214F01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关系代数语言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2710BA7-66AA-4424-944D-7032ACA9CC82}" type="par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BB3FDA8-7D39-4D53-86EC-8E5BF88E8ABE}" type="sib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1D2BDD4-0527-4C87-9FA6-249D7050A718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关系演算语言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51BD1B8-1590-4D48-92DB-AFE8AA8DEF49}" type="par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A2E01DE-8F93-47DC-BF28-E5184D2EF1DB}" type="sib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6E8A0D1-64D7-419C-8ED3-2047B228BC99}">
      <dgm:prSet phldrT="[文本]" custT="1"/>
      <dgm:spPr>
        <a:ln>
          <a:noFill/>
        </a:ln>
      </dgm:spPr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SQL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70E7FEF-214B-472D-8AB5-18F199BB5C50}" type="par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32213DC-2507-4695-BF3C-83D37639E2C7}" type="sib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95E2F16-AC51-4A20-B480-3986B4CB0879}" type="pres">
      <dgm:prSet presAssocID="{BFB6F7EF-0533-4FCF-A41E-F6E6782D42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06D118-425C-411F-916E-2F125B0BB5B3}" type="pres">
      <dgm:prSet presAssocID="{5DDD9EEC-25B9-4C90-B40B-437168214F0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DD096-2F63-4A94-B2A3-427E58F89C62}" type="pres">
      <dgm:prSet presAssocID="{1BB3FDA8-7D39-4D53-86EC-8E5BF88E8ABE}" presName="sibTrans" presStyleCnt="0"/>
      <dgm:spPr/>
    </dgm:pt>
    <dgm:pt modelId="{41C7FC95-5984-4A2D-85BF-CDA144AF06B8}" type="pres">
      <dgm:prSet presAssocID="{B1D2BDD4-0527-4C87-9FA6-249D7050A71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24746-0941-4E43-A477-9F58A2349D7A}" type="pres">
      <dgm:prSet presAssocID="{BA2E01DE-8F93-47DC-BF28-E5184D2EF1DB}" presName="sibTrans" presStyleCnt="0"/>
      <dgm:spPr/>
    </dgm:pt>
    <dgm:pt modelId="{A94A3AFD-C6AB-4210-8759-62DF26449CC2}" type="pres">
      <dgm:prSet presAssocID="{96E8A0D1-64D7-419C-8ED3-2047B228BC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1B60F1-E5A6-4BD8-85BF-E8BCB956CED1}" srcId="{BFB6F7EF-0533-4FCF-A41E-F6E6782D4216}" destId="{96E8A0D1-64D7-419C-8ED3-2047B228BC99}" srcOrd="2" destOrd="0" parTransId="{870E7FEF-214B-472D-8AB5-18F199BB5C50}" sibTransId="{B32213DC-2507-4695-BF3C-83D37639E2C7}"/>
    <dgm:cxn modelId="{B4ECDE20-A589-444D-81A1-C6002B10E324}" type="presOf" srcId="{5DDD9EEC-25B9-4C90-B40B-437168214F01}" destId="{5706D118-425C-411F-916E-2F125B0BB5B3}" srcOrd="0" destOrd="0" presId="urn:microsoft.com/office/officeart/2005/8/layout/default#3"/>
    <dgm:cxn modelId="{D270B478-FA15-47FF-BF13-9F315A975914}" type="presOf" srcId="{BFB6F7EF-0533-4FCF-A41E-F6E6782D4216}" destId="{C95E2F16-AC51-4A20-B480-3986B4CB0879}" srcOrd="0" destOrd="0" presId="urn:microsoft.com/office/officeart/2005/8/layout/default#3"/>
    <dgm:cxn modelId="{EBD6726B-278A-4C32-A9A0-7D01358A2A62}" srcId="{BFB6F7EF-0533-4FCF-A41E-F6E6782D4216}" destId="{B1D2BDD4-0527-4C87-9FA6-249D7050A718}" srcOrd="1" destOrd="0" parTransId="{D51BD1B8-1590-4D48-92DB-AFE8AA8DEF49}" sibTransId="{BA2E01DE-8F93-47DC-BF28-E5184D2EF1DB}"/>
    <dgm:cxn modelId="{AB900444-AEB0-41BB-813F-7658F3B1C53F}" type="presOf" srcId="{96E8A0D1-64D7-419C-8ED3-2047B228BC99}" destId="{A94A3AFD-C6AB-4210-8759-62DF26449CC2}" srcOrd="0" destOrd="0" presId="urn:microsoft.com/office/officeart/2005/8/layout/default#3"/>
    <dgm:cxn modelId="{95540D72-BE15-4C32-BEA5-083EC2193E3B}" type="presOf" srcId="{B1D2BDD4-0527-4C87-9FA6-249D7050A718}" destId="{41C7FC95-5984-4A2D-85BF-CDA144AF06B8}" srcOrd="0" destOrd="0" presId="urn:microsoft.com/office/officeart/2005/8/layout/default#3"/>
    <dgm:cxn modelId="{3A4BE101-5C99-4023-A9AF-C852E641A1AE}" srcId="{BFB6F7EF-0533-4FCF-A41E-F6E6782D4216}" destId="{5DDD9EEC-25B9-4C90-B40B-437168214F01}" srcOrd="0" destOrd="0" parTransId="{F2710BA7-66AA-4424-944D-7032ACA9CC82}" sibTransId="{1BB3FDA8-7D39-4D53-86EC-8E5BF88E8ABE}"/>
    <dgm:cxn modelId="{98F35512-A383-4F5E-885D-A1F3831E0601}" type="presParOf" srcId="{C95E2F16-AC51-4A20-B480-3986B4CB0879}" destId="{5706D118-425C-411F-916E-2F125B0BB5B3}" srcOrd="0" destOrd="0" presId="urn:microsoft.com/office/officeart/2005/8/layout/default#3"/>
    <dgm:cxn modelId="{29730902-B68D-45D0-A4E9-42F1FB297CCD}" type="presParOf" srcId="{C95E2F16-AC51-4A20-B480-3986B4CB0879}" destId="{FBADD096-2F63-4A94-B2A3-427E58F89C62}" srcOrd="1" destOrd="0" presId="urn:microsoft.com/office/officeart/2005/8/layout/default#3"/>
    <dgm:cxn modelId="{6B8D201A-0C0C-43A3-8D80-8214DDE3B615}" type="presParOf" srcId="{C95E2F16-AC51-4A20-B480-3986B4CB0879}" destId="{41C7FC95-5984-4A2D-85BF-CDA144AF06B8}" srcOrd="2" destOrd="0" presId="urn:microsoft.com/office/officeart/2005/8/layout/default#3"/>
    <dgm:cxn modelId="{A1EA1129-CBB4-43DF-9080-8914EDFF60AD}" type="presParOf" srcId="{C95E2F16-AC51-4A20-B480-3986B4CB0879}" destId="{59524746-0941-4E43-A477-9F58A2349D7A}" srcOrd="3" destOrd="0" presId="urn:microsoft.com/office/officeart/2005/8/layout/default#3"/>
    <dgm:cxn modelId="{862B6657-23EF-4B8C-B6E6-BAE08696E37C}" type="presParOf" srcId="{C95E2F16-AC51-4A20-B480-3986B4CB0879}" destId="{A94A3AFD-C6AB-4210-8759-62DF26449CC2}" srcOrd="4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#5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#12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#10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#1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#6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#1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#7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#8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#9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#10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#11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#4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#4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#6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#7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#8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#9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#10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#1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#1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#13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#14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#15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#16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20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0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</a:rPr>
              <a:t>4</a:t>
            </a:fld>
            <a:endParaRPr lang="en-US" altLang="zh-CN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10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Relationship Id="rId4" Type="http://schemas.openxmlformats.org/officeDocument/2006/relationships/image" Target="../media/image1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0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4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8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notesSlide" Target="../notesSlides/notesSlide17.xml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9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9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notesSlide" Target="../notesSlides/notesSlide19.xml"/><Relationship Id="rId7" Type="http://schemas.openxmlformats.org/officeDocument/2006/relationships/diagramColors" Target="../diagrams/colors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9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9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notesSlide" Target="../notesSlides/notesSlide21.xml"/><Relationship Id="rId7" Type="http://schemas.openxmlformats.org/officeDocument/2006/relationships/diagramColors" Target="../diagrams/colors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9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notesSlide" Target="../notesSlides/notesSlide22.xml"/><Relationship Id="rId7" Type="http://schemas.openxmlformats.org/officeDocument/2006/relationships/diagramColors" Target="../diagrams/colors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9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notesSlide" Target="../notesSlides/notesSlide24.xml"/><Relationship Id="rId7" Type="http://schemas.openxmlformats.org/officeDocument/2006/relationships/diagramColors" Target="../diagrams/colors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1" y="125413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主讲老师：孙小涵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 dirty="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734147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关系模式（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Schema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关系模式是型（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），关系是值（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），即关系模式是对关系的描述。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关系模式是静态的、稳定的，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关系是动态的、随时间不断变化的。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95912" y="2712327"/>
          <a:ext cx="4932067" cy="339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303"/>
                <a:gridCol w="1600844"/>
                <a:gridCol w="1320920"/>
              </a:tblGrid>
              <a:tr h="472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3304" y="2053911"/>
            <a:ext cx="435961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学生基本信息登记表的结构定义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67308" y="224041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表头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2.2.1.18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2932478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检查参照完整性约束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49" name="矩形 4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77326" y="3215532"/>
          <a:ext cx="3789267" cy="2514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797"/>
                <a:gridCol w="1043334"/>
                <a:gridCol w="2020136"/>
              </a:tblGrid>
              <a:tr h="6287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学号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姓名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 smtClean="0">
                          <a:effectLst/>
                        </a:rPr>
                        <a:t>课程编号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28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tl01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王月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kc01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28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tl02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闫怀北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kc02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28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tl03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赵珂卉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kc03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71542" y="3199764"/>
          <a:ext cx="6779172" cy="2554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1295"/>
                <a:gridCol w="1716582"/>
                <a:gridCol w="2531295"/>
              </a:tblGrid>
              <a:tr h="6386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课程名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课程编号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开课时间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386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中国近现代史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kc01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r>
                        <a:rPr lang="zh-CN" altLang="en-US" sz="2400" u="none" strike="noStrike">
                          <a:effectLst/>
                        </a:rPr>
                        <a:t>月份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386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马原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kc02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月份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386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毛中特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kc03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</a:rPr>
                        <a:t>月份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64722" y="2280900"/>
          <a:ext cx="5676899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9714"/>
                <a:gridCol w="1437471"/>
                <a:gridCol w="2119714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tl04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孙小涵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kc01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关系模型完整性约束的检验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2533208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执行插入操作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47" name="图示 46"/>
          <p:cNvGraphicFramePr/>
          <p:nvPr/>
        </p:nvGraphicFramePr>
        <p:xfrm>
          <a:off x="1584251" y="2966483"/>
          <a:ext cx="9250326" cy="272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49" name="矩形 4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关系模型完整性约束的检验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024" y="2138093"/>
            <a:ext cx="9146659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执行删除操作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一般只需要对被参照关系检查参照完整性约束。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6" name="矩形 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关系模型完整性约束的检验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024" y="2138093"/>
            <a:ext cx="914665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执行删除操作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一般只需要对被参照关系检查参照完整性约束。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6" name="矩形 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12814" y="221282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旗黑-85S" panose="00020600040101010101" pitchFamily="18" charset="-122"/>
                <a:ea typeface="汉仪旗黑-85S" panose="00020600040101010101" pitchFamily="18" charset="-122"/>
              </a:rPr>
              <a:t>是否被引用</a:t>
            </a:r>
            <a:endParaRPr lang="zh-CN" altLang="en-US" sz="2400" dirty="0"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关系模型完整性约束的检验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024" y="2138093"/>
            <a:ext cx="9146659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执行删除操作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一般只需要对被参照关系检查参照完整性约束。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执行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更新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上述两种情况的综合。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6" name="矩形 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12814" y="221282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旗黑-85S" panose="00020600040101010101" pitchFamily="18" charset="-122"/>
                <a:ea typeface="汉仪旗黑-85S" panose="00020600040101010101" pitchFamily="18" charset="-122"/>
              </a:rPr>
              <a:t>是否被引用</a:t>
            </a:r>
            <a:endParaRPr lang="zh-CN" altLang="en-US" sz="2400" dirty="0"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关系模型完整性约束的检验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WORK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），主码为（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）。按照实体完整性规则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不能取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空值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不能取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空值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不能取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空值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D:ENO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都不能取空值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WORK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），主码为（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）。按照实体完整性规则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不能取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空值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不能取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空值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不能取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空值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D:ENO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都不能取空值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R(A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C)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，主码为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S(D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，主码为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，外码为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，参照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中的属性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的元组如下表所示。关系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中违反参照完整性规则的元组是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43" y="2513160"/>
            <a:ext cx="6486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R(A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C)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，主码为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S(D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，主码为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，外码为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，参照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中的属性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的元组如下表所示。关系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中违反参照完整性规则的元组是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d3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d4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43" y="2513160"/>
            <a:ext cx="6486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关系数据库的规范化理论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10" y="2304164"/>
            <a:ext cx="97440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Database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315" y="97953"/>
            <a:ext cx="471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2.2.1.19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关系数据库（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Relation Database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关系数据库的规范化理论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关系模式中可能存在的冗余和异常问题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24492" y="2838893"/>
            <a:ext cx="1892595" cy="18925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数据冗余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24492" y="543586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ea typeface="手札体-简粗体"/>
              </a:rPr>
              <a:t>指同一数据被反复存储的情况</a:t>
            </a:r>
            <a:endParaRPr lang="zh-CN" altLang="en-US" sz="2400" dirty="0">
              <a:ea typeface="手札体-简粗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关系模式中可能存在的冗余和异常问题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关系数据库的规范化理论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关系模式中可能存在的冗余和异常问题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24492" y="2838893"/>
            <a:ext cx="1892595" cy="1892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数据冗余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99592" y="2838891"/>
            <a:ext cx="1892595" cy="18925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更新异常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89838" y="5435863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ea typeface="手札体-简粗体"/>
              </a:rPr>
              <a:t>数据冗余造成的，多个内容更改使操作错误</a:t>
            </a:r>
            <a:endParaRPr lang="zh-CN" altLang="en-US" sz="2400" dirty="0">
              <a:ea typeface="手札体-简粗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6115" y="174153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关系模式中可能存在的冗余和异常问题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关系数据库的规范化理论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关系模式中可能存在的冗余和异常问题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24492" y="2838893"/>
            <a:ext cx="1892595" cy="1892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数据冗余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99592" y="2838891"/>
            <a:ext cx="1892595" cy="1892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更新异常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67872" y="2838890"/>
            <a:ext cx="1892595" cy="18925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插入异常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2187" y="4950466"/>
          <a:ext cx="567689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9714"/>
                <a:gridCol w="1437471"/>
                <a:gridCol w="2119714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供应商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货物名称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地址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小供应商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樱桃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北京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小供应商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草莓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北京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大供应商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樱桃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广州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68650" y="53470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汉仪旗黑-65S" panose="00020600040101010101" pitchFamily="18" charset="-122"/>
                <a:ea typeface="汉仪旗黑-65S" panose="00020600040101010101" pitchFamily="18" charset="-122"/>
              </a:rPr>
              <a:t>张三</a:t>
            </a:r>
            <a:endParaRPr lang="zh-CN" altLang="en-US" sz="2800" dirty="0">
              <a:solidFill>
                <a:srgbClr val="FF0000"/>
              </a:solidFill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16" name="直角上箭头 15"/>
          <p:cNvSpPr/>
          <p:nvPr/>
        </p:nvSpPr>
        <p:spPr>
          <a:xfrm rot="1997846">
            <a:off x="4218455" y="5997430"/>
            <a:ext cx="1709715" cy="426253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肘形连接符 14"/>
          <p:cNvCxnSpPr>
            <a:stCxn id="19" idx="1"/>
            <a:endCxn id="1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6115" y="174153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关系模式中可能存在的冗余和异常问题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ldLvl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关系数据库的规范化理论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关系模式中可能存在的冗余和异常问题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24492" y="2838893"/>
            <a:ext cx="1892595" cy="1892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数据冗余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99592" y="2838891"/>
            <a:ext cx="1892595" cy="1892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更新异常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67872" y="2838890"/>
            <a:ext cx="1892595" cy="189259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插入异常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725584" y="2838888"/>
            <a:ext cx="1892595" cy="18925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删除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异常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092187" y="4950466"/>
          <a:ext cx="567689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9714"/>
                <a:gridCol w="1437471"/>
                <a:gridCol w="2119714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供应商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货物名称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地址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小供应商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樱桃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北京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小供应商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草莓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北京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大供应商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樱桃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广州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爆炸形 1 2"/>
          <p:cNvSpPr/>
          <p:nvPr/>
        </p:nvSpPr>
        <p:spPr>
          <a:xfrm>
            <a:off x="4770900" y="4844044"/>
            <a:ext cx="1907627" cy="152925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汉仪旗黑-75W" panose="00020600040101010101" pitchFamily="18" charset="-122"/>
                <a:ea typeface="汉仪旗黑-75W" panose="00020600040101010101" pitchFamily="18" charset="-122"/>
              </a:rPr>
              <a:t>关键字</a:t>
            </a:r>
            <a:endParaRPr lang="zh-CN" altLang="en-US" sz="2000" dirty="0">
              <a:latin typeface="汉仪旗黑-75W" panose="00020600040101010101" pitchFamily="18" charset="-122"/>
              <a:ea typeface="汉仪旗黑-75W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关系模式中可能存在的冗余和异常问题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关系模式有“好”与“不好”之分，“不好”的关系模式可能存在的问题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：（        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更新异常、插入异常和删除异常。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关系模式有“好”与“不好”之分，“不好”的关系模式可能存在的问题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数据冗余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更新异常、插入异常和删除异常。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关系数据库的规范化理论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函数依赖与关键字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5692" y="3277996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关系中属性间的对应关系</a:t>
            </a:r>
            <a:endParaRPr lang="zh-CN" alt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00466" y="234723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函数依赖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435692" y="4512972"/>
          <a:ext cx="5676899" cy="120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9714"/>
                <a:gridCol w="1437471"/>
                <a:gridCol w="2119714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供应商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货物名称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地址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小供应商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樱桃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北京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 smtClean="0">
                          <a:effectLst/>
                        </a:rPr>
                        <a:t>大供应</a:t>
                      </a:r>
                      <a:r>
                        <a:rPr lang="zh-CN" altLang="en-US" sz="2400" u="none" strike="noStrike" dirty="0">
                          <a:effectLst/>
                        </a:rPr>
                        <a:t>商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草莓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广州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76115" y="174153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2.3.2.0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函数依赖与关键字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关系数据库的规范化理论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函数依赖与关键字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设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为任一给定关系，如果对于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中属性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的每一个值，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中的属性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Y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只有唯一值与之对应，则称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函数决定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Y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或称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Y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函数依赖于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，记作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→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Y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。其中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X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称为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决定因素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97038" y="4058052"/>
          <a:ext cx="6013182" cy="18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394"/>
                <a:gridCol w="2004394"/>
                <a:gridCol w="2004394"/>
              </a:tblGrid>
              <a:tr h="455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901001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钟义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901002</a:t>
                      </a:r>
                      <a:endParaRPr lang="zh-CN" altLang="en-US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海燕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901003</a:t>
                      </a:r>
                      <a:endParaRPr lang="zh-CN" altLang="en-US" sz="16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赵月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  <a:endParaRPr lang="zh-CN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0364" y="4377933"/>
            <a:ext cx="3624817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SNO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→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SNAME</a:t>
            </a:r>
          </a:p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SNO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→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SSEX</a:t>
            </a:r>
          </a:p>
          <a:p>
            <a:pPr>
              <a:lnSpc>
                <a:spcPts val="37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76115" y="17415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2.3.2.1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关系数据库的规范化理论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函数依赖与关键字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68499" y="3313773"/>
          <a:ext cx="6013182" cy="18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394"/>
                <a:gridCol w="2004394"/>
                <a:gridCol w="2004394"/>
              </a:tblGrid>
              <a:tr h="455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135025" y="2138093"/>
            <a:ext cx="10002190" cy="566822"/>
            <a:chOff x="1135025" y="2138093"/>
            <a:chExt cx="10002190" cy="566822"/>
          </a:xfrm>
        </p:grpSpPr>
        <p:sp>
          <p:nvSpPr>
            <p:cNvPr id="5" name="TextBox 4"/>
            <p:cNvSpPr txBox="1"/>
            <p:nvPr/>
          </p:nvSpPr>
          <p:spPr>
            <a:xfrm>
              <a:off x="1135025" y="2138093"/>
              <a:ext cx="10002190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对于关系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R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中的属性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和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若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不能函数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决定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，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记</a:t>
              </a:r>
              <a:r>
                <a:rPr lang="zh-CN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作</a:t>
              </a:r>
              <a:r>
                <a:rPr lang="en-US" altLang="zh-CN" sz="2400" dirty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X</a:t>
              </a:r>
              <a:r>
                <a:rPr lang="zh-CN" altLang="zh-CN" sz="2400" dirty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→</a:t>
              </a:r>
              <a:r>
                <a:rPr lang="en-US" altLang="zh-CN" sz="2400" dirty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Y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。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8236258" y="2339102"/>
              <a:ext cx="96578" cy="1648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8231825" y="3633654"/>
            <a:ext cx="3624817" cy="1041311"/>
            <a:chOff x="8231825" y="3633654"/>
            <a:chExt cx="3624817" cy="1041311"/>
          </a:xfrm>
        </p:grpSpPr>
        <p:sp>
          <p:nvSpPr>
            <p:cNvPr id="7" name="TextBox 6"/>
            <p:cNvSpPr txBox="1"/>
            <p:nvPr/>
          </p:nvSpPr>
          <p:spPr>
            <a:xfrm>
              <a:off x="8231825" y="3633654"/>
              <a:ext cx="3624817" cy="1041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SSEX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 →</a:t>
              </a:r>
              <a:r>
                <a:rPr lang="en-US" altLang="zh-CN" sz="2400" dirty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 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SNAME</a:t>
              </a:r>
            </a:p>
            <a:p>
              <a:pPr>
                <a:lnSpc>
                  <a:spcPts val="3700"/>
                </a:lnSpc>
              </a:pP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SSEX </a:t>
              </a:r>
              <a:r>
                <a:rPr lang="zh-CN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→</a:t>
              </a:r>
              <a:r>
                <a:rPr lang="en-US" altLang="zh-CN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 SNO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8896133" y="3841838"/>
              <a:ext cx="96578" cy="164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8947119" y="4320302"/>
              <a:ext cx="96578" cy="164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76115" y="17415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2.3.2.1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关系数据库的规范化理论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函数依赖与关键字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18583" y="3066683"/>
            <a:ext cx="2954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ea typeface="手札体-简粗体"/>
              </a:rPr>
              <a:t>完全函数依赖</a:t>
            </a:r>
            <a:endParaRPr lang="en-US" altLang="zh-CN" sz="3600" dirty="0" smtClean="0">
              <a:ea typeface="手札体-简粗体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ea typeface="手札体-简粗体"/>
              </a:rPr>
              <a:t>部分函数依赖</a:t>
            </a:r>
            <a:endParaRPr lang="en-US" altLang="zh-CN" sz="3600" dirty="0" smtClean="0">
              <a:ea typeface="手札体-简粗体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ea typeface="手札体-简粗体"/>
              </a:rPr>
              <a:t>传递函数依赖</a:t>
            </a:r>
            <a:endParaRPr lang="zh-CN" altLang="en-US" sz="3600" dirty="0">
              <a:ea typeface="手札体-简粗体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0466" y="234723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分类：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115" y="17415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2.3.2.1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2.1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19" idx="1"/>
            <a:endCxn id="1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0" idx="1"/>
            <a:endCxn id="1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Database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所有关系的集合，构成一个关系数据库。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315" y="97953"/>
            <a:ext cx="471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2.2.1.19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关系数据库（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Relation Database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" y="-35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Database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所有关系的集合，构成一个关系数据库。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关系模型作为数据的逻辑模型，并采用关系作为数据组织方式的一类数据库，其数据库操作建立在关系代数的基础上。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315" y="97953"/>
            <a:ext cx="471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2.2.1.19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关系数据库（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Relation Database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Database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67478" y="3448859"/>
          <a:ext cx="4453860" cy="2519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001"/>
                <a:gridCol w="1473115"/>
                <a:gridCol w="1222744"/>
              </a:tblGrid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所属院系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入学时间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班级最大人数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数值型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5878" y="293849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班级表的结构定义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Database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67478" y="3448859"/>
          <a:ext cx="4453860" cy="2519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001"/>
                <a:gridCol w="1473115"/>
                <a:gridCol w="1222744"/>
              </a:tblGrid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所属院系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入学时间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班级最大人数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数值型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5878" y="293849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班级表的结构定义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199918" y="4284914"/>
            <a:ext cx="700615" cy="669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Database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67478" y="3448859"/>
          <a:ext cx="4453860" cy="2519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001"/>
                <a:gridCol w="1473115"/>
                <a:gridCol w="1222744"/>
              </a:tblGrid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所属院系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入学时间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班级最大人数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数值型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5878" y="293849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班级表的结构定义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7075" y="2938333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</a:t>
            </a:r>
            <a:r>
              <a:rPr lang="en-US" altLang="zh-CN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tb_class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的结构定义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199918" y="4284914"/>
            <a:ext cx="700615" cy="669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Database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67478" y="3448859"/>
          <a:ext cx="4453860" cy="2519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001"/>
                <a:gridCol w="1473115"/>
                <a:gridCol w="1222744"/>
              </a:tblGrid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所属院系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入学时间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班级最大人数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数值型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5878" y="293849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班级表的结构定义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108675" y="3448695"/>
          <a:ext cx="4453860" cy="2519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001"/>
                <a:gridCol w="1473115"/>
                <a:gridCol w="1222744"/>
              </a:tblGrid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C_NO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C_NAME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DTM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E_time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C_NUM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数值型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7075" y="2938333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</a:t>
            </a:r>
            <a:r>
              <a:rPr lang="en-US" altLang="zh-CN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tb_class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的结构定义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199918" y="4284914"/>
            <a:ext cx="700615" cy="669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关系数据库对关系的限定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要求：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）每一个属性都是不可分解的（不允许表中有表）；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）每一个关系仅仅有一种关系模式；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）每一个关系模式中的属性必须命名，属性名不同；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）同一个关系中不允许出现候选码或候选键值完全相同的元组；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）在关系中元组的顺序（即行序）是无关紧要的，可以任意交换；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6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）在关系中属性的顺序（即列序）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是无关紧要的，可以任意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交换。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关系数据库对关系的限定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要求：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个（ ）都是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不可分解的（不允许表中有表）；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）每一个关系仅仅有（ ）关系模式；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）每一个关系模式中的属性必须命名，属性名（ ）；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）同一个关系中（ ）出现候选码或候选键值完全相同的元组；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）在关系中（ ）的顺序（即行序）是无关紧要的，可以任意交换；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6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）在关系中（ ）的顺序（即列序）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是无关紧要的，可以任意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交换。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关系数据库对关系的限定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要求：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）每一个属性都是不可分解的（不允许表中有表）；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）每一个关系仅仅有一种关系模式；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）每一个关系模式中的属性必须命名，属性名不同；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）同一个关系中不允许出现候选码或候选键值完全相同的元组；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）在关系中元组的顺序（即行序）是无关紧要的，可以任意交换；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6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）在关系中属性的顺序（即列序）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是无关紧要的，可以任意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交换。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下面关于关系的描述中，不正确的说法是（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在关系中，每一行数据是可以任意交换的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一列数据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是可以任意交换的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，任意两行数据是不允许重复的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，任意两个属性名是不允许重名的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下面关于关系的描述中，不正确的说法是（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在关系中，每一行数据是可以任意交换的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一列数据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是可以任意交换的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，任意两行数据是不允许重复的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，任意两个属性名是不允许重名的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（课程号，课程名，学分，专业号）和专业关系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Speciality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（专业号，专业名），则课程关系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的外键是（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专业名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专业号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（课程号，课程名，学分，专业号）和专业关系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Speciality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（专业号，专业名），则课程关系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的外键是（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专业名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专业号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关系数据库对关系的限定有哪些具体要求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关系数据库对关系的限定有哪些具体要求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对关系是有限定的，具体要求如下：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每一个属性都是不可分解的。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每一个关系仅仅有一种关系模式。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每一个关系模式中的属性必须命名，在同一个关系模式中，属性名必须是不同的。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同一个关系中不允许出现候选码或候选键值完全相同的元组。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在关系中元组的顺序是无关紧要的，可以任意交换。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在关系中属性的顺序是无关紧要的，可以任意交换。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基本的关系操作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（选择填空简答）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936307" y="2037376"/>
          <a:ext cx="8128000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基本的关系操作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（选择填空简答）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936307" y="2037376"/>
          <a:ext cx="8128000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五角星 18"/>
          <p:cNvSpPr/>
          <p:nvPr/>
        </p:nvSpPr>
        <p:spPr>
          <a:xfrm>
            <a:off x="2932330" y="2900855"/>
            <a:ext cx="425725" cy="47296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基本的关系操作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章：关系数据库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（选择填空简答）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936307" y="2037376"/>
          <a:ext cx="8128000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右大括号 16"/>
          <p:cNvSpPr/>
          <p:nvPr/>
        </p:nvSpPr>
        <p:spPr>
          <a:xfrm rot="5400000" flipH="1">
            <a:off x="6700084" y="452092"/>
            <a:ext cx="674335" cy="45557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角星 18"/>
          <p:cNvSpPr/>
          <p:nvPr/>
        </p:nvSpPr>
        <p:spPr>
          <a:xfrm>
            <a:off x="2932330" y="2900855"/>
            <a:ext cx="425725" cy="47296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基本的关系操作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（选择填空简答）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936307" y="2037376"/>
          <a:ext cx="8128000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右大括号 16"/>
          <p:cNvSpPr/>
          <p:nvPr/>
        </p:nvSpPr>
        <p:spPr>
          <a:xfrm rot="5400000" flipH="1">
            <a:off x="6700084" y="452092"/>
            <a:ext cx="674335" cy="45557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88438" y="180542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旗黑-65S" panose="00020600040101010101" pitchFamily="18" charset="-122"/>
                <a:ea typeface="汉仪旗黑-65S" panose="00020600040101010101" pitchFamily="18" charset="-122"/>
              </a:rPr>
              <a:t>更新</a:t>
            </a:r>
          </a:p>
        </p:txBody>
      </p:sp>
      <p:sp>
        <p:nvSpPr>
          <p:cNvPr id="19" name="五角星 18"/>
          <p:cNvSpPr/>
          <p:nvPr/>
        </p:nvSpPr>
        <p:spPr>
          <a:xfrm>
            <a:off x="2932330" y="2900855"/>
            <a:ext cx="425725" cy="47296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基本的关系操作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50487" y="2758974"/>
          <a:ext cx="4192709" cy="240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左大括号 18"/>
          <p:cNvSpPr/>
          <p:nvPr/>
        </p:nvSpPr>
        <p:spPr>
          <a:xfrm>
            <a:off x="4587766" y="2490952"/>
            <a:ext cx="558124" cy="28693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6295" y="2490952"/>
            <a:ext cx="1415772" cy="2815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选择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投影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并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差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汉仪旗黑-50S" panose="00020600040101010101" pitchFamily="18" charset="-122"/>
                <a:ea typeface="汉仪旗黑-50S" panose="00020600040101010101" pitchFamily="18" charset="-122"/>
              </a:rPr>
              <a:t>笛卡尔积</a:t>
            </a:r>
          </a:p>
        </p:txBody>
      </p: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基本的关系操作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50487" y="2758974"/>
          <a:ext cx="4192709" cy="240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左大括号 18"/>
          <p:cNvSpPr/>
          <p:nvPr/>
        </p:nvSpPr>
        <p:spPr>
          <a:xfrm>
            <a:off x="4587766" y="2490952"/>
            <a:ext cx="558124" cy="28693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6295" y="2490952"/>
            <a:ext cx="1415772" cy="2815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选择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投影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并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差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汉仪旗黑-50S" panose="00020600040101010101" pitchFamily="18" charset="-122"/>
                <a:ea typeface="汉仪旗黑-50S" panose="00020600040101010101" pitchFamily="18" charset="-122"/>
              </a:rPr>
              <a:t>笛卡尔积</a:t>
            </a:r>
          </a:p>
        </p:txBody>
      </p:sp>
      <p:sp>
        <p:nvSpPr>
          <p:cNvPr id="21" name="右箭头 20"/>
          <p:cNvSpPr/>
          <p:nvPr/>
        </p:nvSpPr>
        <p:spPr>
          <a:xfrm>
            <a:off x="6911327" y="3641834"/>
            <a:ext cx="910060" cy="2837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基本的关系操作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50487" y="2758974"/>
          <a:ext cx="4192709" cy="240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左大括号 18"/>
          <p:cNvSpPr/>
          <p:nvPr/>
        </p:nvSpPr>
        <p:spPr>
          <a:xfrm>
            <a:off x="4587766" y="2490952"/>
            <a:ext cx="558124" cy="28693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6295" y="2490952"/>
            <a:ext cx="1415772" cy="2815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选择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投影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并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差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汉仪旗黑-50S" panose="00020600040101010101" pitchFamily="18" charset="-122"/>
                <a:ea typeface="汉仪旗黑-50S" panose="00020600040101010101" pitchFamily="18" charset="-122"/>
              </a:rPr>
              <a:t>笛卡尔积</a:t>
            </a:r>
          </a:p>
        </p:txBody>
      </p:sp>
      <p:sp>
        <p:nvSpPr>
          <p:cNvPr id="21" name="右箭头 20"/>
          <p:cNvSpPr/>
          <p:nvPr/>
        </p:nvSpPr>
        <p:spPr>
          <a:xfrm>
            <a:off x="6911327" y="3641834"/>
            <a:ext cx="910060" cy="2837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40828" y="2906561"/>
            <a:ext cx="800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连接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除</a:t>
            </a:r>
            <a:endParaRPr lang="en-US" altLang="zh-CN" sz="2400" dirty="0" smtClean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汉仪旗黑-50S" panose="00020600040101010101" pitchFamily="18" charset="-122"/>
                <a:ea typeface="汉仪旗黑-50S" panose="00020600040101010101" pitchFamily="18" charset="-122"/>
              </a:rPr>
              <a:t>交</a:t>
            </a:r>
          </a:p>
        </p:txBody>
      </p: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基本的关系操作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50487" y="2758974"/>
          <a:ext cx="4192709" cy="240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490952" y="2317531"/>
            <a:ext cx="7065648" cy="26801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  <a:latin typeface="汉仪旗黑-50S" panose="00020600040101010101" pitchFamily="18" charset="-122"/>
                <a:ea typeface="汉仪旗黑-50S" panose="00020600040101010101" pitchFamily="18" charset="-122"/>
              </a:rPr>
              <a:t>特点：集合操作方式</a:t>
            </a:r>
            <a:endParaRPr lang="zh-CN" altLang="en-US" sz="3600" dirty="0">
              <a:solidFill>
                <a:schemeClr val="tx1"/>
              </a:solidFill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</p:txBody>
      </p:sp>
      <p:sp>
        <p:nvSpPr>
          <p:cNvPr id="17" name="爆炸形 2 16"/>
          <p:cNvSpPr/>
          <p:nvPr/>
        </p:nvSpPr>
        <p:spPr>
          <a:xfrm>
            <a:off x="7600778" y="1529108"/>
            <a:ext cx="3949690" cy="2538248"/>
          </a:xfrm>
          <a:prstGeom prst="irregularSeal2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汉仪旗黑-65S" panose="00020600040101010101" pitchFamily="18" charset="-122"/>
                <a:ea typeface="汉仪旗黑-65S" panose="00020600040101010101" pitchFamily="18" charset="-122"/>
              </a:rPr>
              <a:t>一次一集合</a:t>
            </a:r>
            <a:endParaRPr lang="zh-CN" altLang="en-US" sz="2000" dirty="0">
              <a:solidFill>
                <a:schemeClr val="tx1"/>
              </a:solidFill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关系操作集合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关系数据语言的分类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（选择填空简答）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595863" y="2286000"/>
          <a:ext cx="9149907" cy="259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关系数据语言的分类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关系数据语言的分类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（选择填空简答）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595863" y="2286000"/>
          <a:ext cx="9149907" cy="259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直接连接符 5"/>
          <p:cNvCxnSpPr/>
          <p:nvPr/>
        </p:nvCxnSpPr>
        <p:spPr>
          <a:xfrm flipH="1">
            <a:off x="8841619" y="4455041"/>
            <a:ext cx="520996" cy="531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867269" y="4997304"/>
            <a:ext cx="2434856" cy="92503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元组关系演算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359183" y="4997302"/>
            <a:ext cx="2434856" cy="92503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域关系演算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9364053" y="4444410"/>
            <a:ext cx="540821" cy="54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8" name="矩形 17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7" name="肘形连接符 36"/>
          <p:cNvCxnSpPr>
            <a:stCxn id="40" idx="1"/>
            <a:endCxn id="3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1" idx="1"/>
            <a:endCxn id="3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42" idx="1"/>
            <a:endCxn id="3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6115" y="17415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关系数据语言的分类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关系数据语言的分类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（选择填空简答）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595863" y="2286000"/>
          <a:ext cx="9149907" cy="259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28094" y="4585715"/>
            <a:ext cx="340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结构化查询语言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99890" y="5047380"/>
            <a:ext cx="8392041" cy="96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手札体-简粗体"/>
              </a:rPr>
              <a:t>共同特点：具有完备的表达能力，是非过程化的集合操作语言，功能强，</a:t>
            </a:r>
            <a:endParaRPr lang="en-US" altLang="zh-CN" sz="2000" dirty="0" smtClean="0">
              <a:ea typeface="手札体-简粗体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手札体-简粗体"/>
              </a:rPr>
              <a:t>                      能够独立使用也可以嵌入高级语言中使用。</a:t>
            </a:r>
            <a:endParaRPr lang="zh-CN" altLang="en-US" sz="2000" dirty="0">
              <a:ea typeface="手札体-简粗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关系数据语言的分类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关系代数的运算符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7240" y="2311514"/>
            <a:ext cx="4734147" cy="112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任何一种操作都包含三大要素：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操作对象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46674" y="1895588"/>
            <a:ext cx="4803" cy="3311967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55627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关系数据库概述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91731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关系数据模型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关系数据库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84526" y="4127835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关系数据库的规范化理论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关系代数的运算符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7240" y="2311514"/>
            <a:ext cx="4734147" cy="1674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任何一种操作都包含三大要素：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操作对象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操作符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关系代数的运算符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7240" y="2311514"/>
            <a:ext cx="4734147" cy="222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任何一种操作都包含三大要素：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操作对象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操作符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操作结果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选择填空简答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综合题）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936307" y="2037376"/>
          <a:ext cx="8128000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734147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并（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UNION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2" descr="https://wx2.qq.com/cgi-bin/mmwebwx-bin/webwxgetmsgimg?&amp;MsgID=3145176019389521152&amp;skey=%40crypt_bf6d7c16_0acea214949d09ed84e3eb76d5a5a3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s://wx2.qq.com/cgi-bin/mmwebwx-bin/webwxgetmsgimg?&amp;MsgID=3145176019389521152&amp;skey=%40crypt_bf6d7c16_0acea214949d09ed84e3eb76d5a5a3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14972" y="3176537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41313" y="2596239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46602" y="4968946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72943" y="4388648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8" name="右箭头 17"/>
          <p:cNvSpPr/>
          <p:nvPr/>
        </p:nvSpPr>
        <p:spPr>
          <a:xfrm>
            <a:off x="6021038" y="4050931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并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30" name="矩形 2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3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734147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并（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UNION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2" descr="https://wx2.qq.com/cgi-bin/mmwebwx-bin/webwxgetmsgimg?&amp;MsgID=3145176019389521152&amp;skey=%40crypt_bf6d7c16_0acea214949d09ed84e3eb76d5a5a3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s://wx2.qq.com/cgi-bin/mmwebwx-bin/webwxgetmsgimg?&amp;MsgID=3145176019389521152&amp;skey=%40crypt_bf6d7c16_0acea214949d09ed84e3eb76d5a5a3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14972" y="3176537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41313" y="2596239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46602" y="4968946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72943" y="4388648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652807" y="3770268"/>
          <a:ext cx="3583634" cy="1613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6021038" y="4050931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并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30" name="矩形 2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3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734147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并（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UNION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∪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sp>
        <p:nvSpPr>
          <p:cNvPr id="7" name="AutoShape 2" descr="https://wx2.qq.com/cgi-bin/mmwebwx-bin/webwxgetmsgimg?&amp;MsgID=3145176019389521152&amp;skey=%40crypt_bf6d7c16_0acea214949d09ed84e3eb76d5a5a3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s://wx2.qq.com/cgi-bin/mmwebwx-bin/webwxgetmsgimg?&amp;MsgID=3145176019389521152&amp;skey=%40crypt_bf6d7c16_0acea214949d09ed84e3eb76d5a5a3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14972" y="3176537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41313" y="2596239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46602" y="4968946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72943" y="4388648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652807" y="3770268"/>
          <a:ext cx="3583634" cy="1613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679148" y="3189970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∪</a:t>
            </a:r>
            <a:r>
              <a:rPr lang="en-US" altLang="zh-CN" sz="2000" dirty="0">
                <a:latin typeface="手札体-简粗体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8" name="右箭头 17"/>
          <p:cNvSpPr/>
          <p:nvPr/>
        </p:nvSpPr>
        <p:spPr>
          <a:xfrm>
            <a:off x="6021038" y="4050931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并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30" name="矩形 2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3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17" grpId="0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734147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并（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UNION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∪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sp>
        <p:nvSpPr>
          <p:cNvPr id="7" name="AutoShape 2" descr="https://wx2.qq.com/cgi-bin/mmwebwx-bin/webwxgetmsgimg?&amp;MsgID=3145176019389521152&amp;skey=%40crypt_bf6d7c16_0acea214949d09ed84e3eb76d5a5a3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AutoShape 4" descr="https://wx2.qq.com/cgi-bin/mmwebwx-bin/webwxgetmsgimg?&amp;MsgID=3145176019389521152&amp;skey=%40crypt_bf6d7c16_0acea214949d09ed84e3eb76d5a5a3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14972" y="3176537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41313" y="2596239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46602" y="4968946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72943" y="4388648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652807" y="3770268"/>
          <a:ext cx="3583634" cy="1613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679148" y="3189970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∪</a:t>
            </a:r>
            <a:r>
              <a:rPr lang="en-US" altLang="zh-CN" sz="2000" dirty="0">
                <a:latin typeface="手札体-简粗体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8" name="右箭头 17"/>
          <p:cNvSpPr/>
          <p:nvPr/>
        </p:nvSpPr>
        <p:spPr>
          <a:xfrm>
            <a:off x="6021038" y="4050931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并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30" name="矩形 2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83256" y="2252838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两个关系必须有</a:t>
            </a:r>
            <a:endParaRPr lang="en-US" altLang="zh-CN" sz="2400" dirty="0" smtClean="0">
              <a:solidFill>
                <a:srgbClr val="FF0000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相同的属性个数</a:t>
            </a:r>
            <a:endParaRPr lang="zh-CN" altLang="en-US" sz="2400" dirty="0">
              <a:solidFill>
                <a:srgbClr val="FF0000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3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17" grpId="0"/>
      <p:bldP spid="18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DIFFERENCE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4" name="矩形 2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肘形连接符 34"/>
          <p:cNvCxnSpPr>
            <a:stCxn id="38" idx="1"/>
            <a:endCxn id="3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9" idx="1"/>
            <a:endCxn id="3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0" idx="1"/>
            <a:endCxn id="3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https://timgsa.baidu.com/timg?image&amp;quality=80&amp;size=b9999_10000&amp;sec=1562960108918&amp;di=2f84c6dd18e533fcdd2f9ca27e5ed268&amp;imgtype=0&amp;src=http%3A%2F%2Fi5.hexunimg.cn%2F2015-08-19%2F1784310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0" t="18532" r="33575" b="33998"/>
          <a:stretch>
            <a:fillRect/>
          </a:stretch>
        </p:blipFill>
        <p:spPr bwMode="auto">
          <a:xfrm>
            <a:off x="876115" y="3676649"/>
            <a:ext cx="1329406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timgsa.baidu.com/timg?image&amp;quality=80&amp;size=b9999_10000&amp;sec=1562960108918&amp;di=2f84c6dd18e533fcdd2f9ca27e5ed268&amp;imgtype=0&amp;src=http%3A%2F%2Fi5.hexunimg.cn%2F2015-08-19%2F1784310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0" t="18532" r="33575" b="33998"/>
          <a:stretch>
            <a:fillRect/>
          </a:stretch>
        </p:blipFill>
        <p:spPr bwMode="auto">
          <a:xfrm>
            <a:off x="2000065" y="3657599"/>
            <a:ext cx="1329406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timgsa.baidu.com/timg?image&amp;quality=80&amp;size=b9999_10000&amp;sec=1562960108918&amp;di=2f84c6dd18e533fcdd2f9ca27e5ed268&amp;imgtype=0&amp;src=http%3A%2F%2Fi5.hexunimg.cn%2F2015-08-19%2F1784310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0" t="18532" r="33575" b="33998"/>
          <a:stretch>
            <a:fillRect/>
          </a:stretch>
        </p:blipFill>
        <p:spPr bwMode="auto">
          <a:xfrm>
            <a:off x="3125805" y="3657598"/>
            <a:ext cx="1329406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458376" y="4027556"/>
            <a:ext cx="409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zh-CN" altLang="en-US" sz="4000" dirty="0"/>
          </a:p>
        </p:txBody>
      </p:sp>
      <p:pic>
        <p:nvPicPr>
          <p:cNvPr id="44" name="Picture 2" descr="https://timgsa.baidu.com/timg?image&amp;quality=80&amp;size=b9999_10000&amp;sec=1562960108918&amp;di=2f84c6dd18e533fcdd2f9ca27e5ed268&amp;imgtype=0&amp;src=http%3A%2F%2Fi5.hexunimg.cn%2F2015-08-19%2F1784310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0" t="18532" r="33575" b="33998"/>
          <a:stretch>
            <a:fillRect/>
          </a:stretch>
        </p:blipFill>
        <p:spPr bwMode="auto">
          <a:xfrm>
            <a:off x="4859522" y="3657596"/>
            <a:ext cx="1329406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矩形 44"/>
          <p:cNvSpPr/>
          <p:nvPr/>
        </p:nvSpPr>
        <p:spPr>
          <a:xfrm>
            <a:off x="8068360" y="4027556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   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4000" dirty="0"/>
          </a:p>
        </p:txBody>
      </p:sp>
      <p:pic>
        <p:nvPicPr>
          <p:cNvPr id="1028" name="Picture 4" descr="https://timgsa.baidu.com/timg?image&amp;quality=80&amp;size=b9999_10000&amp;sec=1562960230998&amp;di=a9d6677e69415bdfd7c339132ccc0129&amp;imgtype=0&amp;src=http%3A%2F%2Fa.hiphotos.baidu.com%2Fexp%2Fw%3D500%2Fsign%3Db9eb7758374e251fe2f7e4f89787c9c2%2F5366d0160924ab186ff4345532fae6cd7a890bf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0" t="21605" r="37855" b="31802"/>
          <a:stretch>
            <a:fillRect/>
          </a:stretch>
        </p:blipFill>
        <p:spPr bwMode="auto">
          <a:xfrm>
            <a:off x="6418314" y="3676649"/>
            <a:ext cx="823429" cy="123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DIFFERENCE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4" name="矩形 2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肘形连接符 34"/>
          <p:cNvCxnSpPr>
            <a:stCxn id="38" idx="1"/>
            <a:endCxn id="3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9" idx="1"/>
            <a:endCxn id="3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0" idx="1"/>
            <a:endCxn id="3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https://timgsa.baidu.com/timg?image&amp;quality=80&amp;size=b9999_10000&amp;sec=1562960108918&amp;di=2f84c6dd18e533fcdd2f9ca27e5ed268&amp;imgtype=0&amp;src=http%3A%2F%2Fi5.hexunimg.cn%2F2015-08-19%2F1784310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0" t="18532" r="33575" b="33998"/>
          <a:stretch>
            <a:fillRect/>
          </a:stretch>
        </p:blipFill>
        <p:spPr bwMode="auto">
          <a:xfrm>
            <a:off x="876115" y="3676649"/>
            <a:ext cx="1329406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timgsa.baidu.com/timg?image&amp;quality=80&amp;size=b9999_10000&amp;sec=1562960108918&amp;di=2f84c6dd18e533fcdd2f9ca27e5ed268&amp;imgtype=0&amp;src=http%3A%2F%2Fi5.hexunimg.cn%2F2015-08-19%2F1784310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0" t="18532" r="33575" b="33998"/>
          <a:stretch>
            <a:fillRect/>
          </a:stretch>
        </p:blipFill>
        <p:spPr bwMode="auto">
          <a:xfrm>
            <a:off x="2000065" y="3657599"/>
            <a:ext cx="1329406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timgsa.baidu.com/timg?image&amp;quality=80&amp;size=b9999_10000&amp;sec=1562960108918&amp;di=2f84c6dd18e533fcdd2f9ca27e5ed268&amp;imgtype=0&amp;src=http%3A%2F%2Fi5.hexunimg.cn%2F2015-08-19%2F1784310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0" t="18532" r="33575" b="33998"/>
          <a:stretch>
            <a:fillRect/>
          </a:stretch>
        </p:blipFill>
        <p:spPr bwMode="auto">
          <a:xfrm>
            <a:off x="3125805" y="3657598"/>
            <a:ext cx="1329406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458376" y="4027556"/>
            <a:ext cx="409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zh-CN" altLang="en-US" sz="4000" dirty="0"/>
          </a:p>
        </p:txBody>
      </p:sp>
      <p:pic>
        <p:nvPicPr>
          <p:cNvPr id="44" name="Picture 2" descr="https://timgsa.baidu.com/timg?image&amp;quality=80&amp;size=b9999_10000&amp;sec=1562960108918&amp;di=2f84c6dd18e533fcdd2f9ca27e5ed268&amp;imgtype=0&amp;src=http%3A%2F%2Fi5.hexunimg.cn%2F2015-08-19%2F1784310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0" t="18532" r="33575" b="33998"/>
          <a:stretch>
            <a:fillRect/>
          </a:stretch>
        </p:blipFill>
        <p:spPr bwMode="auto">
          <a:xfrm>
            <a:off x="4859522" y="3657596"/>
            <a:ext cx="1329406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矩形 44"/>
          <p:cNvSpPr/>
          <p:nvPr/>
        </p:nvSpPr>
        <p:spPr>
          <a:xfrm>
            <a:off x="8068360" y="4027556"/>
            <a:ext cx="5757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endParaRPr lang="zh-CN" altLang="en-US" sz="4000" dirty="0"/>
          </a:p>
        </p:txBody>
      </p:sp>
      <p:pic>
        <p:nvPicPr>
          <p:cNvPr id="46" name="Picture 2" descr="https://timgsa.baidu.com/timg?image&amp;quality=80&amp;size=b9999_10000&amp;sec=1562960108918&amp;di=2f84c6dd18e533fcdd2f9ca27e5ed268&amp;imgtype=0&amp;src=http%3A%2F%2Fi5.hexunimg.cn%2F2015-08-19%2F1784310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0" t="18532" r="33575" b="33998"/>
          <a:stretch>
            <a:fillRect/>
          </a:stretch>
        </p:blipFill>
        <p:spPr bwMode="auto">
          <a:xfrm>
            <a:off x="9049602" y="3676645"/>
            <a:ext cx="1329406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timgsa.baidu.com/timg?image&amp;quality=80&amp;size=b9999_10000&amp;sec=1562960108918&amp;di=2f84c6dd18e533fcdd2f9ca27e5ed268&amp;imgtype=0&amp;src=http%3A%2F%2Fi5.hexunimg.cn%2F2015-08-19%2F1784310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0" t="18532" r="33575" b="33998"/>
          <a:stretch>
            <a:fillRect/>
          </a:stretch>
        </p:blipFill>
        <p:spPr bwMode="auto">
          <a:xfrm>
            <a:off x="10173552" y="3657595"/>
            <a:ext cx="1329406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62960230998&amp;di=a9d6677e69415bdfd7c339132ccc0129&amp;imgtype=0&amp;src=http%3A%2F%2Fa.hiphotos.baidu.com%2Fexp%2Fw%3D500%2Fsign%3Db9eb7758374e251fe2f7e4f89787c9c2%2F5366d0160924ab186ff4345532fae6cd7a890bf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0" t="21605" r="37855" b="31802"/>
          <a:stretch>
            <a:fillRect/>
          </a:stretch>
        </p:blipFill>
        <p:spPr bwMode="auto">
          <a:xfrm>
            <a:off x="6418314" y="3676649"/>
            <a:ext cx="823429" cy="123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DIFFERENCE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14972" y="3176255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1313" y="2595957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46602" y="4926132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2943" y="4345834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0130" y="3701237"/>
            <a:ext cx="1940335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R1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-</a:t>
            </a:r>
            <a:r>
              <a:rPr lang="en-US" altLang="zh-CN" sz="2000" dirty="0">
                <a:latin typeface="手札体-简粗体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000578" y="4000274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4" name="矩形 2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肘形连接符 34"/>
          <p:cNvCxnSpPr>
            <a:stCxn id="38" idx="1"/>
            <a:endCxn id="3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9" idx="1"/>
            <a:endCxn id="3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0" idx="1"/>
            <a:endCxn id="3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数据类型（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 Type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每个列都有相应的数据类型，它用于限制（或容许）该列中存储的数据。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38748" y="3413051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219257" y="4036807"/>
            <a:ext cx="969971" cy="1524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5235076" y="4048152"/>
            <a:ext cx="1386030" cy="1524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肘形连接符 24"/>
          <p:cNvCxnSpPr>
            <a:stCxn id="28" idx="1"/>
            <a:endCxn id="2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6115" y="1741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2.2.1.17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DIFFERENCE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14972" y="3176255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1313" y="2595957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46602" y="4926132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2943" y="4345834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12703" y="4234237"/>
          <a:ext cx="3583634" cy="806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70130" y="3701237"/>
            <a:ext cx="1940335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R1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-</a:t>
            </a:r>
            <a:r>
              <a:rPr lang="en-US" altLang="zh-CN" sz="2000" dirty="0">
                <a:latin typeface="手札体-简粗体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000578" y="4000274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4" name="矩形 2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肘形连接符 34"/>
          <p:cNvCxnSpPr>
            <a:stCxn id="38" idx="1"/>
            <a:endCxn id="3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9" idx="1"/>
            <a:endCxn id="3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0" idx="1"/>
            <a:endCxn id="3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差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DIFFERENCE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14972" y="3176255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1313" y="2595957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46602" y="4926132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2943" y="4345834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12703" y="4234237"/>
          <a:ext cx="3583634" cy="806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70130" y="3701237"/>
            <a:ext cx="1940335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R1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-</a:t>
            </a:r>
            <a:r>
              <a:rPr lang="en-US" altLang="zh-CN" sz="2000" dirty="0">
                <a:latin typeface="手札体-简粗体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000578" y="4000274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4" name="矩形 2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83256" y="2252838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两个关系必须有</a:t>
            </a:r>
            <a:endParaRPr lang="en-US" altLang="zh-CN" sz="2400" dirty="0" smtClean="0">
              <a:solidFill>
                <a:srgbClr val="FF0000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相同的属性个数</a:t>
            </a:r>
            <a:endParaRPr lang="zh-CN" altLang="en-US" sz="2400" dirty="0">
              <a:solidFill>
                <a:srgbClr val="FF0000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肘形连接符 34"/>
          <p:cNvCxnSpPr>
            <a:stCxn id="38" idx="1"/>
            <a:endCxn id="3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9" idx="1"/>
            <a:endCxn id="3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0" idx="1"/>
            <a:endCxn id="3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交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INTERSECTION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）：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∩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14972" y="3176255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1313" y="2595957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46602" y="4958031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2943" y="4377733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021038" y="4032173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4" name="矩形 2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肘形连接符 34"/>
          <p:cNvCxnSpPr>
            <a:stCxn id="38" idx="1"/>
            <a:endCxn id="3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9" idx="1"/>
            <a:endCxn id="3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0" idx="1"/>
            <a:endCxn id="3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交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INTERSECTION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）：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∩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14972" y="3176255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1313" y="2595957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46602" y="4958031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2943" y="4377733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33163" y="4250370"/>
          <a:ext cx="3583634" cy="806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11760" y="3670072"/>
            <a:ext cx="1940335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∩</a:t>
            </a:r>
            <a:r>
              <a:rPr lang="en-US" altLang="zh-CN" sz="2000" dirty="0">
                <a:latin typeface="手札体-简粗体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021038" y="4032173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4" name="矩形 2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肘形连接符 34"/>
          <p:cNvCxnSpPr>
            <a:stCxn id="38" idx="1"/>
            <a:endCxn id="3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9" idx="1"/>
            <a:endCxn id="3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0" idx="1"/>
            <a:endCxn id="3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交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INTERSECTION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）：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∩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R2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14972" y="3176255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1313" y="2595957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46602" y="4958031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2943" y="4377733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33163" y="4250370"/>
          <a:ext cx="3583634" cy="806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11760" y="3670072"/>
            <a:ext cx="1940335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∩</a:t>
            </a:r>
            <a:r>
              <a:rPr lang="en-US" altLang="zh-CN" sz="2000" dirty="0">
                <a:latin typeface="手札体-简粗体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021038" y="4032173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4" name="矩形 2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83256" y="2252838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两个关系必须有</a:t>
            </a:r>
            <a:endParaRPr lang="en-US" altLang="zh-CN" sz="2400" dirty="0" smtClean="0">
              <a:solidFill>
                <a:srgbClr val="FF0000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相同的属性个数</a:t>
            </a:r>
            <a:endParaRPr lang="zh-CN" altLang="en-US" sz="2400" dirty="0">
              <a:solidFill>
                <a:srgbClr val="FF0000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肘形连接符 34"/>
          <p:cNvCxnSpPr>
            <a:stCxn id="38" idx="1"/>
            <a:endCxn id="3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9" idx="1"/>
            <a:endCxn id="3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0" idx="1"/>
            <a:endCxn id="3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笛卡尔积（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CARTESIAN PRODUCT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38016" y="3240053"/>
          <a:ext cx="358363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327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7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7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357" y="2659755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719807" y="3251187"/>
          <a:ext cx="40416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698"/>
                <a:gridCol w="2180980"/>
              </a:tblGrid>
              <a:tr h="362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62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操作系统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62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数据库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04192" y="2670889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信息表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0563" y="4363861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学生选课表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左弧形箭头 12"/>
          <p:cNvSpPr/>
          <p:nvPr/>
        </p:nvSpPr>
        <p:spPr>
          <a:xfrm>
            <a:off x="1626841" y="3600391"/>
            <a:ext cx="722992" cy="17543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笛卡尔积（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CARTESIAN PRODUCT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38016" y="3240053"/>
          <a:ext cx="358363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327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7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7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357" y="2659755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719807" y="3251187"/>
          <a:ext cx="40416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698"/>
                <a:gridCol w="2180980"/>
              </a:tblGrid>
              <a:tr h="362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62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操作系统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62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数据库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04192" y="2670889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信息表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0563" y="4363861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学生选课表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左弧形箭头 12"/>
          <p:cNvSpPr/>
          <p:nvPr/>
        </p:nvSpPr>
        <p:spPr>
          <a:xfrm>
            <a:off x="1626841" y="3600391"/>
            <a:ext cx="722992" cy="17543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990637" y="3767959"/>
            <a:ext cx="8570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笛卡尔积（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CARTESIAN PRODUCT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38016" y="3240053"/>
          <a:ext cx="358363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327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7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7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357" y="2659755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719807" y="3251187"/>
          <a:ext cx="40416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698"/>
                <a:gridCol w="2180980"/>
              </a:tblGrid>
              <a:tr h="362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62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操作系统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62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数据库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04192" y="2670889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信息表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0563" y="4363861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学生选课表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左弧形箭头 12"/>
          <p:cNvSpPr/>
          <p:nvPr/>
        </p:nvSpPr>
        <p:spPr>
          <a:xfrm>
            <a:off x="1626841" y="3600391"/>
            <a:ext cx="722992" cy="17543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990637" y="3767959"/>
            <a:ext cx="8570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90637" y="3767959"/>
            <a:ext cx="857067" cy="425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笛卡尔积（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CARTESIAN PRODUCT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38016" y="3240053"/>
          <a:ext cx="358363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327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7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7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357" y="2659755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719807" y="3251187"/>
          <a:ext cx="40416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698"/>
                <a:gridCol w="2180980"/>
              </a:tblGrid>
              <a:tr h="362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62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操作系统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62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数据库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04192" y="2670889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信息表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360436" y="4944159"/>
          <a:ext cx="8931348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0185"/>
                <a:gridCol w="2222205"/>
                <a:gridCol w="2062716"/>
                <a:gridCol w="2626242"/>
              </a:tblGrid>
              <a:tr h="299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99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操作系统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99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数据库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9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操作系统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9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数据库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00563" y="4363861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学生选课表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左弧形箭头 12"/>
          <p:cNvSpPr/>
          <p:nvPr/>
        </p:nvSpPr>
        <p:spPr>
          <a:xfrm>
            <a:off x="1626841" y="3600391"/>
            <a:ext cx="722992" cy="17543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990637" y="3767959"/>
            <a:ext cx="8570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90637" y="3767959"/>
            <a:ext cx="857067" cy="425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下列操作中，不属于关系操作的是（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数据类型（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 Type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每个列都有相应的数据类型，它用于限制（或容许）该列中存储的数据。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38748" y="3413051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219257" y="4036807"/>
            <a:ext cx="969971" cy="1524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3868401" y="3413051"/>
            <a:ext cx="1366674" cy="563252"/>
          </a:xfrm>
          <a:prstGeom prst="wedgeRoundRectCallout">
            <a:avLst>
              <a:gd name="adj1" fmla="val -35913"/>
              <a:gd name="adj2" fmla="val 7062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字符型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5235076" y="4048152"/>
            <a:ext cx="1386030" cy="1524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6136120" y="3424282"/>
            <a:ext cx="1366674" cy="563252"/>
          </a:xfrm>
          <a:prstGeom prst="wedgeRoundRectCallout">
            <a:avLst>
              <a:gd name="adj1" fmla="val -35913"/>
              <a:gd name="adj2" fmla="val 7062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型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肘形连接符 24"/>
          <p:cNvCxnSpPr>
            <a:stCxn id="28" idx="1"/>
            <a:endCxn id="2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6115" y="1741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2.2.1.17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下列操作中，不属于关系操作的是（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复制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下列不属于操作要素的是（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操作对象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操作符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操作结果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操作过程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下列不属于操作要素的是（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操作对象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操作符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操作结果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操作过程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zh-CN" altLang="en-US" sz="2400" b="0" dirty="0" smtClean="0">
                <a:solidFill>
                  <a:schemeClr val="tx1"/>
                </a:solidFill>
                <a:latin typeface="手札体-简粗体"/>
                <a:ea typeface="手札体-简粗体"/>
              </a:rPr>
              <a:t>∪的含义是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zh-CN" altLang="en-US" sz="2400" b="0" dirty="0" smtClean="0">
                <a:solidFill>
                  <a:schemeClr val="tx1"/>
                </a:solidFill>
                <a:latin typeface="手札体-简粗体"/>
                <a:ea typeface="手札体-简粗体"/>
              </a:rPr>
              <a:t>∪的含义是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表：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83" y="2093839"/>
            <a:ext cx="102679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41283" y="3641834"/>
            <a:ext cx="3126220" cy="630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R-S</a:t>
            </a:r>
            <a:r>
              <a:rPr lang="zh-CN" altLang="en-US" sz="2400" dirty="0" smtClean="0">
                <a:solidFill>
                  <a:schemeClr val="tx1"/>
                </a:solidFill>
              </a:rPr>
              <a:t>的结果是（）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表：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83" y="2077613"/>
            <a:ext cx="102679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372" y="560573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√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941283" y="3641834"/>
            <a:ext cx="3126220" cy="630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R-S</a:t>
            </a:r>
            <a:r>
              <a:rPr lang="zh-CN" altLang="en-US" sz="2400" dirty="0" smtClean="0">
                <a:solidFill>
                  <a:schemeClr val="tx1"/>
                </a:solidFill>
              </a:rPr>
              <a:t>的结果是（）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2247" y="37263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5995" y="2147367"/>
            <a:ext cx="8668194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选择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投影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除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1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1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1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l-GR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σ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2860158"/>
            <a:ext cx="7559748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SELECT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关系名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WHERE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44549" y="3814212"/>
          <a:ext cx="60131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394"/>
                <a:gridCol w="2004394"/>
                <a:gridCol w="2004394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7474673" y="4682183"/>
            <a:ext cx="329609" cy="94629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1256" y="4773225"/>
            <a:ext cx="4070497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SELECT  S1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WHERE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性别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“男”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l-GR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σ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2860158"/>
            <a:ext cx="7559748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SELECT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关系名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WHERE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44549" y="3814212"/>
          <a:ext cx="60131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394"/>
                <a:gridCol w="2004394"/>
                <a:gridCol w="2004394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33914" y="5350930"/>
          <a:ext cx="602381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939"/>
                <a:gridCol w="2007939"/>
                <a:gridCol w="2007939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7474673" y="4682183"/>
            <a:ext cx="329609" cy="94629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1256" y="4773225"/>
            <a:ext cx="4070497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SELECT  S1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WHERE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性别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“男”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734147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关系模式（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Schema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关系模式是型（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），关系是值（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），即关系模式是对关系的描述。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95912" y="2712327"/>
          <a:ext cx="4932067" cy="339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303"/>
                <a:gridCol w="1600844"/>
                <a:gridCol w="1320920"/>
              </a:tblGrid>
              <a:tr h="472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3304" y="2053911"/>
            <a:ext cx="435961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学生基本信息登记表的结构定义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2.2.1.18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SELECT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l-GR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σ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2860158"/>
            <a:ext cx="7559748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SELECT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关系名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WHERE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条件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44549" y="3814212"/>
          <a:ext cx="60131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394"/>
                <a:gridCol w="2004394"/>
                <a:gridCol w="2004394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33914" y="5350930"/>
          <a:ext cx="602381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939"/>
                <a:gridCol w="2007939"/>
                <a:gridCol w="2007939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7474673" y="4682183"/>
            <a:ext cx="329609" cy="94629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1256" y="4773225"/>
            <a:ext cx="4070497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SELECT  S1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WHERE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性别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“男”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9948" y="22214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5W" panose="00020600040101010101" pitchFamily="18" charset="-122"/>
                <a:ea typeface="汉仪旗黑-75W" panose="00020600040101010101" pitchFamily="18" charset="-122"/>
              </a:rPr>
              <a:t>选出来的行</a:t>
            </a:r>
            <a:endParaRPr lang="zh-CN" altLang="en-US" sz="2000" dirty="0">
              <a:latin typeface="汉仪旗黑-75W" panose="00020600040101010101" pitchFamily="18" charset="-122"/>
              <a:ea typeface="汉仪旗黑-75W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投影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PROJECTION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l-GR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π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2860158"/>
            <a:ext cx="9016410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PROJECTION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关系名 （属性名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，属性名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，属性名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44549" y="3814212"/>
          <a:ext cx="60131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394"/>
                <a:gridCol w="2004394"/>
                <a:gridCol w="2004394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7474673" y="4682183"/>
            <a:ext cx="329609" cy="94629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1256" y="4773225"/>
            <a:ext cx="4070497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PROJECTION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S1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（学号，姓名）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投影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PROJECTION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l-GR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π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2860158"/>
            <a:ext cx="9016410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PROJECTION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关系名 （属性名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，属性名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，属性名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44549" y="3814212"/>
          <a:ext cx="60131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394"/>
                <a:gridCol w="2004394"/>
                <a:gridCol w="2004394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341853" y="5350930"/>
          <a:ext cx="401587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939"/>
                <a:gridCol w="2007939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7474673" y="4682183"/>
            <a:ext cx="329609" cy="94629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1256" y="4773225"/>
            <a:ext cx="4070497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PROJECTION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S1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（学号，姓名）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投影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PROJECTION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l-GR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π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2860158"/>
            <a:ext cx="9016410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PROJECTION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关系名 （属性名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，属性名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，属性名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44549" y="3814212"/>
          <a:ext cx="60131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394"/>
                <a:gridCol w="2004394"/>
                <a:gridCol w="2004394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341853" y="5350930"/>
          <a:ext cx="401587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939"/>
                <a:gridCol w="2007939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7474673" y="4682183"/>
            <a:ext cx="329609" cy="94629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1256" y="4773225"/>
            <a:ext cx="4070497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PROJECTION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S1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（学号，姓名）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9948" y="22214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5W" panose="00020600040101010101" pitchFamily="18" charset="-122"/>
                <a:ea typeface="汉仪旗黑-75W" panose="00020600040101010101" pitchFamily="18" charset="-122"/>
              </a:rPr>
              <a:t>选出来的列</a:t>
            </a:r>
            <a:endParaRPr lang="zh-CN" altLang="en-US" sz="2000" dirty="0">
              <a:latin typeface="汉仪旗黑-75W" panose="00020600040101010101" pitchFamily="18" charset="-122"/>
              <a:ea typeface="汉仪旗黑-75W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连接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JOIN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），也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称</a:t>
            </a:r>
            <a:r>
              <a:rPr lang="el-GR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θ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连接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90" y="2034656"/>
            <a:ext cx="1681422" cy="5862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07804" y="2860158"/>
            <a:ext cx="9016410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   JOIN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关系名 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  AND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</a:t>
            </a:r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名 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  WHERE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条件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1" name="矩形 2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82224" y="3786015"/>
          <a:ext cx="1257300" cy="161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419100"/>
                <a:gridCol w="4191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12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93715" y="3786015"/>
          <a:ext cx="8382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4191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641007" y="3801781"/>
          <a:ext cx="2247900" cy="161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558800"/>
                <a:gridCol w="292100"/>
                <a:gridCol w="558800"/>
                <a:gridCol w="4191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R.B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S.B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206374" y="3801781"/>
          <a:ext cx="1689100" cy="161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558800"/>
                <a:gridCol w="292100"/>
                <a:gridCol w="4191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576885" y="543909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关系</a:t>
            </a:r>
            <a:r>
              <a:rPr lang="en-US" altLang="zh-CN" sz="20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R</a:t>
            </a:r>
            <a:endParaRPr lang="zh-CN" altLang="en-US" sz="2000" dirty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2766" y="5729115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关系</a:t>
            </a:r>
            <a:r>
              <a:rPr lang="en-US" altLang="zh-CN" sz="2000" dirty="0">
                <a:latin typeface="汉仪旗黑-50S" panose="00020600040101010101" pitchFamily="18" charset="-122"/>
                <a:ea typeface="汉仪旗黑-50S" panose="00020600040101010101" pitchFamily="18" charset="-122"/>
              </a:rPr>
              <a:t>S</a:t>
            </a:r>
            <a:endParaRPr lang="zh-CN" altLang="en-US" sz="2000" dirty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4268" y="5523166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等值连接（</a:t>
            </a:r>
            <a:r>
              <a:rPr lang="en-US" altLang="zh-CN" sz="20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R.B=S.B</a:t>
            </a:r>
            <a:r>
              <a:rPr lang="zh-CN" altLang="en-US" sz="20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）</a:t>
            </a:r>
            <a:endParaRPr lang="zh-CN" altLang="en-US" sz="2000" dirty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45497" y="55395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50S" panose="00020600040101010101" pitchFamily="18" charset="-122"/>
                <a:ea typeface="汉仪旗黑-50S" panose="00020600040101010101" pitchFamily="18" charset="-122"/>
              </a:rPr>
              <a:t>自然连接</a:t>
            </a:r>
            <a:endParaRPr lang="zh-CN" altLang="en-US" sz="2000" dirty="0">
              <a:latin typeface="汉仪旗黑-50S" panose="00020600040101010101" pitchFamily="18" charset="-122"/>
              <a:ea typeface="汉仪旗黑-50S" panose="00020600040101010101" pitchFamily="18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46118" y="3884824"/>
            <a:ext cx="25715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手札体-简粗体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ea typeface="手札体-简粗体"/>
              </a:rPr>
              <a:t>笛卡尔积</a:t>
            </a:r>
            <a:endParaRPr lang="en-US" altLang="zh-CN" sz="2400" dirty="0" smtClean="0">
              <a:solidFill>
                <a:srgbClr val="FF0000"/>
              </a:solidFill>
              <a:ea typeface="手札体-简粗体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手札体-简粗体"/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  <a:ea typeface="手札体-简粗体"/>
              </a:rPr>
              <a:t>只留属性值相等</a:t>
            </a:r>
            <a:endParaRPr lang="en-US" altLang="zh-CN" sz="2400" dirty="0" smtClean="0">
              <a:solidFill>
                <a:srgbClr val="FF0000"/>
              </a:solidFill>
              <a:ea typeface="手札体-简粗体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手札体-简粗体"/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  <a:ea typeface="手札体-简粗体"/>
              </a:rPr>
              <a:t>去掉重复列</a:t>
            </a:r>
            <a:endParaRPr lang="zh-CN" altLang="en-US" sz="2400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7361642" y="1570019"/>
            <a:ext cx="229404" cy="11683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06333" y="1529107"/>
            <a:ext cx="1699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        </a:t>
            </a:r>
            <a:r>
              <a:rPr lang="zh-CN" altLang="en-US" dirty="0" smtClean="0"/>
              <a:t>等值连接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  自然连接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39524" y="4256690"/>
            <a:ext cx="52324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3"/>
          </p:cNvCxnSpPr>
          <p:nvPr/>
        </p:nvCxnSpPr>
        <p:spPr>
          <a:xfrm>
            <a:off x="2639524" y="4595640"/>
            <a:ext cx="5541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</p:cNvCxnSpPr>
          <p:nvPr/>
        </p:nvCxnSpPr>
        <p:spPr>
          <a:xfrm>
            <a:off x="2639524" y="4595640"/>
            <a:ext cx="523242" cy="307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39524" y="4903077"/>
            <a:ext cx="523242" cy="315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肘形连接符 37"/>
          <p:cNvCxnSpPr>
            <a:stCxn id="42" idx="1"/>
            <a:endCxn id="3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43" idx="1"/>
            <a:endCxn id="3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44" idx="1"/>
            <a:endCxn id="3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除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DIVISION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R÷S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68" y="2751575"/>
            <a:ext cx="2992894" cy="282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666" y="3231203"/>
            <a:ext cx="3379619" cy="187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21387" y="3230492"/>
            <a:ext cx="309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和关系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拥有共同的属性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R-S</a:t>
            </a:r>
            <a:r>
              <a:rPr lang="zh-CN" altLang="en-US" dirty="0" smtClean="0"/>
              <a:t>得到的属性值就是关系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包含而关系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不包含的属性，即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除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DIVISION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R÷S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7" y="2751575"/>
            <a:ext cx="2992894" cy="282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75" y="3230492"/>
            <a:ext cx="3379619" cy="187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95" y="1582907"/>
            <a:ext cx="5785692" cy="393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关系代数运算“投影”的运算符是（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关系代数运算“投影”的运算符是（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笛卡尔积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l-GR" altLang="zh-CN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π</a:t>
            </a:r>
            <a:r>
              <a:rPr lang="en-US" altLang="zh-CN" sz="2400" b="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zh-CN" altLang="en-US" sz="2400" b="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被运算关系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734147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关系模式（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Schema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关系模式是型（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），关系是值（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），即关系模式是对关系的描述。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95912" y="2712327"/>
          <a:ext cx="4932067" cy="339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303"/>
                <a:gridCol w="1600844"/>
                <a:gridCol w="1320920"/>
              </a:tblGrid>
              <a:tr h="472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3304" y="2053911"/>
            <a:ext cx="435961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学生基本信息登记表的结构定义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67308" y="224041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表头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2.2.1.18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l-GR" altLang="zh-CN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π</a:t>
            </a:r>
            <a:r>
              <a:rPr lang="en-US" altLang="zh-CN" sz="2400" b="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被运算关系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中投影运算是对关系进行的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垂直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水平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先垂直分解后水平分解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中投影运算是对关系进行的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垂直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水平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先垂直分解后水平分解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分别包含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个属性，分别含有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个元组，则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r+s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m+n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r+s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m×n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m+n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m×n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分别包含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个属性，分别含有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个元组，则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r+s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m+n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r+s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m×n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m+n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m×n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答案：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设有两个关系：学生关系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（学号，姓名，年龄，性别）和选课关系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（学号，课号，成绩），试用关系代数表达式检索没有选修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课程的学生姓名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设有两个关系：学生关系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（学号，姓名，年龄，性别）和选课关系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（学号，课号，成绩），试用关系代数表达式检索没有选修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课程的学生姓名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答案：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07" y="4082568"/>
            <a:ext cx="6125024" cy="8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数据库的数据完整性是指数据库中数据的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正确性、相容性、一致性。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06717" y="3815255"/>
            <a:ext cx="6340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手札体-简粗体"/>
              </a:rPr>
              <a:t>在一个关系表中，学生的学号必须是唯一的，</a:t>
            </a:r>
            <a:endParaRPr lang="en-US" altLang="zh-CN" sz="2400" dirty="0" smtClean="0">
              <a:ea typeface="手札体-简粗体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手札体-简粗体"/>
              </a:rPr>
              <a:t>性别必须是男女，不能是漂亮、美丽</a:t>
            </a:r>
            <a:r>
              <a:rPr lang="zh-CN" altLang="en-US" sz="2400" dirty="0">
                <a:ea typeface="手札体-简粗体"/>
              </a:rPr>
              <a:t>，</a:t>
            </a:r>
            <a:endParaRPr lang="en-US" altLang="zh-CN" sz="2400" dirty="0" smtClean="0">
              <a:ea typeface="手札体-简粗体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手札体-简粗体"/>
              </a:rPr>
              <a:t>学生所选修的课程必须是已开设的课程。</a:t>
            </a:r>
            <a:endParaRPr lang="zh-CN" altLang="en-US" sz="2400" dirty="0">
              <a:ea typeface="手札体-简粗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关系的完整性约束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数据库的数据完整性是指数据库中数据的（    ）、（     ）、（   ）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65017" y="22117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a typeface="手札体-简粗体"/>
              </a:rPr>
              <a:t>正确性</a:t>
            </a:r>
            <a:endParaRPr lang="zh-CN" altLang="en-US" sz="2400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4770" y="22274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手札体-简粗体"/>
              </a:rPr>
              <a:t>一致</a:t>
            </a:r>
            <a:r>
              <a:rPr lang="zh-CN" altLang="en-US" sz="2400" dirty="0" smtClean="0">
                <a:solidFill>
                  <a:srgbClr val="FF0000"/>
                </a:solidFill>
                <a:ea typeface="手札体-简粗体"/>
              </a:rPr>
              <a:t>性</a:t>
            </a:r>
            <a:endParaRPr lang="zh-CN" altLang="en-US" sz="2400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40214" y="22155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手札体-简粗体"/>
              </a:rPr>
              <a:t>相容</a:t>
            </a:r>
            <a:r>
              <a:rPr lang="zh-CN" altLang="en-US" sz="2400" dirty="0" smtClean="0">
                <a:solidFill>
                  <a:srgbClr val="FF0000"/>
                </a:solidFill>
                <a:ea typeface="手札体-简粗体"/>
              </a:rPr>
              <a:t>性</a:t>
            </a:r>
            <a:endParaRPr lang="zh-CN" altLang="en-US" sz="2400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115" y="174153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关系的完整性约束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477927" y="2987749"/>
          <a:ext cx="9973338" cy="270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87280" y="5515002"/>
            <a:ext cx="7893553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码的组成不能为空，主属性不能是空值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NULL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26599" y="22500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分类：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1462" y="37837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旗黑-85S" panose="00020600040101010101" pitchFamily="18" charset="-122"/>
                <a:ea typeface="汉仪旗黑-85S" panose="00020600040101010101" pitchFamily="18" charset="-122"/>
              </a:rPr>
              <a:t>关系</a:t>
            </a:r>
            <a:endParaRPr lang="zh-CN" altLang="en-US" sz="2400" dirty="0"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7521948" y="3752193"/>
            <a:ext cx="849539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888468" y="37679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实体集</a:t>
            </a:r>
          </a:p>
        </p:txBody>
      </p:sp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587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约束（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Entity Integrity Constraint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  <p:bldP spid="19" grpId="0"/>
      <p:bldP spid="20" grpId="0" bldLvl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734147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关系模式（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 Schema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关系模式是型（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），关系是值（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），即关系模式是对关系的描述。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关系模式是静态的、稳定的，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95912" y="2712327"/>
          <a:ext cx="4932067" cy="339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303"/>
                <a:gridCol w="1600844"/>
                <a:gridCol w="1320920"/>
              </a:tblGrid>
              <a:tr h="472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3304" y="2053911"/>
            <a:ext cx="435961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学生基本信息登记表的结构定义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67308" y="224041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表头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2.2.1.18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477927" y="2987749"/>
          <a:ext cx="9973338" cy="270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2692192" y="5528928"/>
            <a:ext cx="7207437" cy="967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9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 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教师（</a:t>
            </a:r>
            <a:r>
              <a:rPr lang="zh-CN" altLang="en-US" sz="2000" u="sng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职工号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，姓名，性别，职称，系编号）</a:t>
            </a:r>
            <a:endParaRPr lang="en-US" altLang="zh-CN" sz="20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9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   系（</a:t>
            </a:r>
            <a:r>
              <a:rPr lang="zh-CN" altLang="en-US" sz="2000" u="sng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系编号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，系名，办公地点，办公电话）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6599" y="22500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分类：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4" idx="1"/>
            <a:endCxn id="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实体完整性约束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bldLvl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477927" y="2987749"/>
          <a:ext cx="9973338" cy="270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矩形 6"/>
          <p:cNvSpPr/>
          <p:nvPr/>
        </p:nvSpPr>
        <p:spPr>
          <a:xfrm>
            <a:off x="2692192" y="5528928"/>
            <a:ext cx="7207437" cy="967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9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 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教师（</a:t>
            </a:r>
            <a:r>
              <a:rPr lang="zh-CN" altLang="en-US" sz="2000" u="sng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职工号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，姓名，性别，职称，系编号）</a:t>
            </a:r>
            <a:endParaRPr lang="en-US" altLang="zh-CN" sz="20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29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   系（</a:t>
            </a:r>
            <a:r>
              <a:rPr lang="zh-CN" altLang="en-US" sz="2000" u="sng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系编号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，系名，办公地点，办公电话）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6599" y="22500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分类：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4" idx="1"/>
            <a:endCxn id="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115" y="174153"/>
            <a:ext cx="643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参照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完整性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约束（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Referential Integrity Constraint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bldLvl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477927" y="2987749"/>
          <a:ext cx="9973338" cy="270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矩形 6"/>
          <p:cNvSpPr/>
          <p:nvPr/>
        </p:nvSpPr>
        <p:spPr>
          <a:xfrm>
            <a:off x="4544374" y="5497396"/>
            <a:ext cx="7207437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9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定义外码和主码之间的引用规则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900"/>
              </a:lnSpc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6599" y="22500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分类：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4" idx="1"/>
            <a:endCxn id="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参照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完整性约束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477927" y="2987749"/>
          <a:ext cx="9973338" cy="270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矩形 6"/>
          <p:cNvSpPr/>
          <p:nvPr/>
        </p:nvSpPr>
        <p:spPr>
          <a:xfrm>
            <a:off x="4544374" y="5497396"/>
            <a:ext cx="7207437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9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定义外码和主码之间的引用规则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9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要么外码等于主码中某个元组的主码值，要么为空值（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6599" y="22500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分类：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肘形连接符 9"/>
          <p:cNvCxnSpPr>
            <a:stCxn id="13" idx="1"/>
            <a:endCxn id="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4" idx="1"/>
            <a:endCxn id="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参照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完整性约束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477927" y="2987749"/>
          <a:ext cx="9973338" cy="270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/>
          <p:cNvSpPr/>
          <p:nvPr/>
        </p:nvSpPr>
        <p:spPr>
          <a:xfrm>
            <a:off x="4544374" y="5497396"/>
            <a:ext cx="7207437" cy="96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9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定义外码和主码之间的引用规则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9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要么外码等于主码中某个元组的主码值，要么为空值（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6599" y="22500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分类：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3433171" y="1825967"/>
            <a:ext cx="3803201" cy="1762481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关系的两个不变性</a:t>
            </a:r>
            <a:endParaRPr lang="zh-CN" altLang="en-US" sz="2400" dirty="0">
              <a:solidFill>
                <a:srgbClr val="FF0000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肘形连接符 10"/>
          <p:cNvCxnSpPr>
            <a:stCxn id="14" idx="1"/>
            <a:endCxn id="1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5" idx="1"/>
            <a:endCxn id="1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参照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完整性约束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477927" y="2987749"/>
          <a:ext cx="9973338" cy="270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26599" y="22500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分类：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用户定义完整性约束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477927" y="2987749"/>
          <a:ext cx="9973338" cy="270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7959" y="5515002"/>
            <a:ext cx="7821771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域完整性约束（针对某一应用环境的完整性约束）、其他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26599" y="22500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手札体-简粗体"/>
              </a:rPr>
              <a:t>分类：</a:t>
            </a:r>
            <a:endParaRPr lang="zh-CN" altLang="en-US" sz="2400" b="1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用户定义完整性约束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4" y="2138093"/>
            <a:ext cx="297977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执行插入操作的检验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47" name="图示 46"/>
          <p:cNvGraphicFramePr/>
          <p:nvPr/>
        </p:nvGraphicFramePr>
        <p:xfrm>
          <a:off x="1584251" y="2966483"/>
          <a:ext cx="9250326" cy="272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49" name="矩形 4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关系模型完整性约束的检验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7" grpId="0">
        <p:bldAsOne/>
      </p:bldGraphic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4" y="2138093"/>
            <a:ext cx="315827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检查实体完整性约束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49" name="矩形 4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89905" y="3144904"/>
          <a:ext cx="5969401" cy="264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381"/>
                <a:gridCol w="1643610"/>
                <a:gridCol w="3182410"/>
              </a:tblGrid>
              <a:tr h="6602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学号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姓名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 smtClean="0">
                          <a:effectLst/>
                        </a:rPr>
                        <a:t>课程编号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6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tl01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王月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kc01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6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tl02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闫怀北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kc02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66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tl03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赵珂卉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kc03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464722" y="2280900"/>
          <a:ext cx="5676899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9714"/>
                <a:gridCol w="1437471"/>
                <a:gridCol w="2119714"/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tl04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孙小涵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kc01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关系模型完整性约束的检验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关系的完整性约束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2533208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执行插入操作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47" name="图示 46"/>
          <p:cNvGraphicFramePr/>
          <p:nvPr/>
        </p:nvGraphicFramePr>
        <p:xfrm>
          <a:off x="1584251" y="2966483"/>
          <a:ext cx="9250326" cy="272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49" name="矩形 4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6" name="椭圆形标注 5"/>
          <p:cNvSpPr/>
          <p:nvPr/>
        </p:nvSpPr>
        <p:spPr>
          <a:xfrm>
            <a:off x="5601690" y="1543324"/>
            <a:ext cx="2871123" cy="19723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向</a:t>
            </a:r>
            <a:r>
              <a:rPr lang="zh-CN" altLang="en-US" sz="2800" dirty="0" smtClean="0">
                <a:solidFill>
                  <a:srgbClr val="FF0000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参照关系</a:t>
            </a:r>
            <a:r>
              <a:rPr lang="zh-CN" altLang="en-US" sz="2800" dirty="0" smtClean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插入</a:t>
            </a:r>
            <a:endParaRPr lang="zh-CN" altLang="en-US" sz="2800" dirty="0">
              <a:solidFill>
                <a:schemeClr val="tx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2.2.3.4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关系模型完整性约束的检验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8355</Words>
  <Application>Microsoft Office PowerPoint</Application>
  <PresentationFormat>自定义</PresentationFormat>
  <Paragraphs>2554</Paragraphs>
  <Slides>120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120</vt:i4>
      </vt:variant>
    </vt:vector>
  </HeadingPairs>
  <TitlesOfParts>
    <vt:vector size="121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孙小涵</cp:lastModifiedBy>
  <cp:revision>737</cp:revision>
  <dcterms:created xsi:type="dcterms:W3CDTF">2017-03-21T09:44:00Z</dcterms:created>
  <dcterms:modified xsi:type="dcterms:W3CDTF">2019-11-13T09:52:37Z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2052-10.1.0.7397</vt:lpwstr>
  </property>
</Properties>
</file>