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57" r:id="rId5"/>
    <p:sldId id="260" r:id="rId6"/>
    <p:sldId id="261" r:id="rId7"/>
    <p:sldId id="265" r:id="rId8"/>
    <p:sldId id="263" r:id="rId9"/>
    <p:sldId id="266" r:id="rId10"/>
    <p:sldId id="268" r:id="rId11"/>
    <p:sldId id="270" r:id="rId12"/>
    <p:sldId id="267" r:id="rId13"/>
    <p:sldId id="269" r:id="rId14"/>
    <p:sldId id="27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45" y="-2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4E75C-1F45-4AD1-93E3-F90889481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B933C6-FD0C-4650-824A-451C98259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08DF27-CE65-4605-804B-EDBBA76BF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3296-4941-4C58-A01A-1F3339EC9459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4AF789-FAE3-4355-B388-CD0DD736A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D45250-3837-42AC-B90D-EF363597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0F2C-CD21-40B6-BEE0-17AF8F111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62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FBDFB-FFC0-4EFD-8B86-9CF0312F9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BCFCA9-0918-428A-A463-FF2E4C12D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FE1960-0F20-4B7B-8AA3-7280F1AC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3296-4941-4C58-A01A-1F3339EC9459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D86C11-9970-4669-80E5-B47B414A1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0C7A32-1928-4CEC-84B6-1790DF1D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0F2C-CD21-40B6-BEE0-17AF8F111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06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6598C9-FAED-4AB5-B1E1-DBAE4B4B4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4F4BDE-7EF3-4365-9A39-10D683541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A2E267-94D9-46DF-A6A8-BC21743A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3296-4941-4C58-A01A-1F3339EC9459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781241-1D66-470E-A5F7-6B84D141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4251DA-8A5C-4C33-B412-BBBED87A8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0F2C-CD21-40B6-BEE0-17AF8F111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57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D7E91-256B-4627-96D9-30AD63422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01182E-AEC0-444E-B9BA-D6892D3E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6CF708-6AB9-460D-BB00-1C71F9F5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3296-4941-4C58-A01A-1F3339EC9459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8A2B6F-6DD9-4417-B3F7-93C9F34C6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35AD02-5D1A-4ACB-AF5A-D5585AEC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0F2C-CD21-40B6-BEE0-17AF8F111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36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F76B0-0B2C-45D1-88E6-CCD548847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6A8EB3-1801-4DDB-A239-FE0248800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4C38A7-E362-45A1-A7DF-C564D674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3296-4941-4C58-A01A-1F3339EC9459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7EBB0C-DEED-4360-BA8D-BF1ECE29B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43349B-9810-49CC-91DB-1BB8D7E8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0F2C-CD21-40B6-BEE0-17AF8F111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864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1CC24-153C-44B9-886D-B6D8DA79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07A35-8739-48CB-B84A-4F9596D46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5899D7-FD85-49B4-912F-2ECCAB4F0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635C41-4460-47C5-A5A2-7A8486C49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3296-4941-4C58-A01A-1F3339EC9459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E566A3-7F6F-455A-A79A-E43595F2E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9B1B0D-D2D6-42C7-ADF7-80BA9808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0F2C-CD21-40B6-BEE0-17AF8F111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19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2DE5A-8FCE-4205-A58E-7E1034E01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7E60FF-5170-46E8-99C4-E4A0A91A3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3C3537-E58A-4C5D-834E-6362BB5A8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1C434E-1685-45F2-9E38-11B57E8FF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A29458-450D-4E02-BACB-037D0D1DA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ACCFFC-8AAE-47E9-AFAA-373B6CFBA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3296-4941-4C58-A01A-1F3339EC9459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8B1BE8-D3C3-4FD2-A302-AFB6DB1E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D37568-09D1-4C87-A6E5-0CEF18849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0F2C-CD21-40B6-BEE0-17AF8F111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86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5CCDF-2440-4BAD-B684-8DC0EB6F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A03CDE-B517-463C-A345-72FADA08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3296-4941-4C58-A01A-1F3339EC9459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34A675-6A92-41A1-9E77-0C12D5FC8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54CA34-7E21-43B9-8A47-06FEEE6EA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0F2C-CD21-40B6-BEE0-17AF8F111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8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F4DC85-AED2-499C-8E78-1B720513D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3296-4941-4C58-A01A-1F3339EC9459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C2E2D0-9D24-4085-A094-B989DCC4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368D71-BEC4-475B-B90A-80021619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0F2C-CD21-40B6-BEE0-17AF8F111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615B5-6F4E-4B99-9012-8BD3B3E6E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7F7F65-DC6E-4C5F-AB89-E3FDEAEBB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0E9944-3DFB-4BEA-848A-701448BED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A9B9CB-CFAB-4288-9520-D9FAFD9B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3296-4941-4C58-A01A-1F3339EC9459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6152C4-C8E7-467C-A9AA-F0A46E83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293623-8542-4738-B016-5C6C5F12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0F2C-CD21-40B6-BEE0-17AF8F111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96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B554D-6223-416A-80AB-E5D1145A5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145CB4-0D05-4FD3-B3CC-3D5E2CE4CB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BBC8EA-DAD3-4E0B-A55A-309E5C5B8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A356F9-9651-42E4-9402-FB22BCFE7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3296-4941-4C58-A01A-1F3339EC9459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C9675E-AA3A-4599-81DD-E9853743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0BB553-2177-4B6B-828B-8CC3015D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0F2C-CD21-40B6-BEE0-17AF8F111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4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ED0AB5-F3D2-4673-B363-C635B00FB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7E89A-CB8A-485D-941C-089D305CC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0F444C-3D44-4095-83DB-AB303B20CA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E3296-4941-4C58-A01A-1F3339EC9459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17A892-4904-416C-BA94-537F5151C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EA0E0B-0C9C-41A2-BFEE-55388BBF2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60F2C-CD21-40B6-BEE0-17AF8F111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22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58B08C-D5CA-46A1-AC62-92F15684F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018" y="1995915"/>
            <a:ext cx="9681964" cy="286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10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20FF0-188F-4B51-9215-9E7191931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Provenance-guided synthesis </a:t>
            </a:r>
            <a:br>
              <a:rPr lang="en-US" altLang="zh-CN" dirty="0"/>
            </a:br>
            <a:r>
              <a:rPr lang="en-US" altLang="zh-CN" dirty="0"/>
              <a:t>(why not-provenance)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96B3DA-608A-4C07-90F4-4C99A5793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319" y="1887052"/>
            <a:ext cx="7653362" cy="43030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9DC9E1B-3B04-48AF-907F-78CE72E5A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2681" y="1887052"/>
            <a:ext cx="2013234" cy="236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16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20FF0-188F-4B51-9215-9E7191931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Provenance-guided synthesis </a:t>
            </a:r>
            <a:br>
              <a:rPr lang="en-US" altLang="zh-CN" dirty="0"/>
            </a:br>
            <a:r>
              <a:rPr lang="en-US" altLang="zh-CN" dirty="0"/>
              <a:t>(why not-provenance)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132747-4942-4C12-B834-9BD7A9CD2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415" y="1875384"/>
            <a:ext cx="6393170" cy="415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50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6E7B9-6A00-48DC-9D21-CBEF4FB5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E18A82-63F8-447E-BBC5-0EDFC1D42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4BDABB-5287-45BF-B882-D2428DA41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774" y="1611539"/>
            <a:ext cx="5048452" cy="47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496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43164-15AE-4403-B01E-52E3DCB2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1FEC9F-3E9E-4EC6-8B4B-100D9E575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DDE262-46C9-4EA1-AFAD-6B8DFFD49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247" y="681037"/>
            <a:ext cx="5071505" cy="590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08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0A84F-F701-4CE2-B154-A1984185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032ADA-AAB3-47EC-8966-C6D40A406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056137" cy="86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96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05496-3ABE-4ABD-B305-924179D32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Motivating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A7142-19A8-44E1-8D89-D41C62E7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Strongly connected components in a directed graph</a:t>
            </a:r>
          </a:p>
          <a:p>
            <a:pPr lvl="1"/>
            <a:r>
              <a:rPr lang="en-US" altLang="zh-CN" dirty="0"/>
              <a:t>Formulated as syntax-guided synthesis (</a:t>
            </a:r>
            <a:r>
              <a:rPr lang="en-US" altLang="zh-CN" dirty="0" err="1"/>
              <a:t>SyGus</a:t>
            </a:r>
            <a:r>
              <a:rPr lang="en-US" altLang="zh-CN" dirty="0"/>
              <a:t>) problem</a:t>
            </a:r>
          </a:p>
          <a:p>
            <a:pPr lvl="2"/>
            <a:r>
              <a:rPr lang="en-US" altLang="zh-CN" dirty="0"/>
              <a:t>Semantic specification: relational I/O examples</a:t>
            </a:r>
          </a:p>
          <a:p>
            <a:pPr lvl="2"/>
            <a:r>
              <a:rPr lang="en-US" altLang="zh-CN" dirty="0"/>
              <a:t>Syntactic specification: candidate rules (set of possible Horn clauses)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235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05496-3ABE-4ABD-B305-924179D32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Motivating example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C921E33-EEAD-46D6-AFA2-48076F849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0022"/>
            <a:ext cx="8355022" cy="38973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C9C3EBA-319B-4654-B35F-8C543A209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838" y="2158143"/>
            <a:ext cx="2627962" cy="8145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DCA817D-424B-4491-991E-6A684BA48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5838" y="3674206"/>
            <a:ext cx="2474280" cy="26894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893AA4D-80F2-4034-B82D-2BF0CD01F4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8217" y="3885344"/>
            <a:ext cx="2512700" cy="51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82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C5E7B-A0ED-40DF-8D7D-6191EE04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7563E3-9407-4128-90EA-4D2690440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944197" cy="264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5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C5E7B-A0ED-40DF-8D7D-6191EE04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66D98F-DE58-49B7-B425-4EDA54509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LinLibertineT"/>
              </a:rPr>
              <a:t>Our approach leverages query provenance to scale the counterexample-guided inductive synthesis (CEGIS) </a:t>
            </a:r>
            <a:r>
              <a:rPr lang="en-US" altLang="zh-CN" sz="2400" dirty="0">
                <a:solidFill>
                  <a:srgbClr val="000000"/>
                </a:solidFill>
                <a:latin typeface="LinLibertineT"/>
              </a:rPr>
              <a:t>procedure for program synthesis. In each iteration of the procedure, a SAT solver proposes a candidate </a:t>
            </a:r>
            <a:r>
              <a:rPr lang="en-US" altLang="zh-CN" sz="2400" dirty="0" err="1">
                <a:solidFill>
                  <a:srgbClr val="000000"/>
                </a:solidFill>
                <a:latin typeface="LinLibertineT"/>
              </a:rPr>
              <a:t>Datalog</a:t>
            </a:r>
            <a:r>
              <a:rPr lang="en-US" altLang="zh-CN" sz="2400" dirty="0">
                <a:solidFill>
                  <a:srgbClr val="000000"/>
                </a:solidFill>
                <a:latin typeface="LinLibertineT"/>
              </a:rPr>
              <a:t> program, and a </a:t>
            </a:r>
            <a:r>
              <a:rPr lang="en-US" altLang="zh-CN" sz="2400" dirty="0" err="1">
                <a:solidFill>
                  <a:srgbClr val="000000"/>
                </a:solidFill>
                <a:latin typeface="LinLibertineT"/>
              </a:rPr>
              <a:t>Datalog</a:t>
            </a:r>
            <a:r>
              <a:rPr lang="en-US" altLang="zh-CN" sz="2400" dirty="0">
                <a:solidFill>
                  <a:srgbClr val="000000"/>
                </a:solidFill>
                <a:latin typeface="LinLibertineT"/>
              </a:rPr>
              <a:t> solver evaluates the proposed program to determine whether it meets the desired specification. Failure to satisfy the specification results in additional constraints to the SAT solver. </a:t>
            </a:r>
            <a:br>
              <a:rPr lang="en-US" altLang="zh-CN" sz="2400" dirty="0">
                <a:solidFill>
                  <a:srgbClr val="000000"/>
                </a:solidFill>
                <a:latin typeface="LinLibertineT"/>
              </a:rPr>
            </a:br>
            <a:br>
              <a:rPr lang="en-US" altLang="zh-CN" sz="2400" dirty="0">
                <a:solidFill>
                  <a:srgbClr val="000000"/>
                </a:solidFill>
                <a:latin typeface="LinLibertineT"/>
              </a:rPr>
            </a:br>
            <a:endParaRPr lang="zh-CN" altLang="en-US" sz="2400" dirty="0">
              <a:solidFill>
                <a:srgbClr val="000000"/>
              </a:solidFill>
              <a:latin typeface="LinLibertineT"/>
            </a:endParaRPr>
          </a:p>
        </p:txBody>
      </p:sp>
    </p:spTree>
    <p:extLst>
      <p:ext uri="{BB962C8B-B14F-4D97-AF65-F5344CB8AC3E}">
        <p14:creationId xmlns:p14="http://schemas.microsoft.com/office/powerpoint/2010/main" val="129407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83EA7-5206-40B2-A99B-C17F5EAB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CA06B7-0A5D-4EA3-8CBF-1F99F36C2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0065"/>
            <a:ext cx="5987578" cy="5717867"/>
          </a:xfrm>
          <a:prstGeom prst="rect">
            <a:avLst/>
          </a:prstGeom>
        </p:spPr>
      </p:pic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B25FAE4-2AF5-4799-B5FB-F7F0FEBE2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87578" y="2837322"/>
            <a:ext cx="6139594" cy="118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42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E0B82-FB88-474D-BD6D-2C145F890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D25120-D400-4E8A-B3A1-678E91715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LinLibertineT"/>
              </a:rPr>
              <a:t>We develop a general framework to harness provenance information from the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LinLibertineT"/>
              </a:rPr>
              <a:t>Datalog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LinLibertineT"/>
              </a:rPr>
              <a:t> solver to learn the constraints to the SAT solver in each CEGIS iteration.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5617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20FF0-188F-4B51-9215-9E7191931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Provenance-guided synthesis </a:t>
            </a:r>
            <a:br>
              <a:rPr lang="en-US" altLang="zh-CN" dirty="0"/>
            </a:br>
            <a:r>
              <a:rPr lang="en-US" altLang="zh-CN" dirty="0"/>
              <a:t>(why-provenance)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23B93F-AD52-4BA0-80AA-3338EBE32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65288"/>
            <a:ext cx="6331697" cy="396499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6301E7E-2AE8-4243-A192-0881A0890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711" y="2208317"/>
            <a:ext cx="2013234" cy="236670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0552AC4-9B10-40C2-AF63-F6A60567F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7739" y="5695875"/>
            <a:ext cx="7576521" cy="102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19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20FF0-188F-4B51-9215-9E7191931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Provenance-guided synthesis </a:t>
            </a:r>
            <a:br>
              <a:rPr lang="en-US" altLang="zh-CN" dirty="0"/>
            </a:br>
            <a:r>
              <a:rPr lang="en-US" altLang="zh-CN" dirty="0"/>
              <a:t>(why-provenance)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23B93F-AD52-4BA0-80AA-3338EBE32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65288"/>
            <a:ext cx="6331697" cy="396499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6301E7E-2AE8-4243-A192-0881A0890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711" y="2208317"/>
            <a:ext cx="2013234" cy="236670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7D19D34-33EB-4744-8F98-1EA75A404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289" y="5658249"/>
            <a:ext cx="7049422" cy="119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52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167</Words>
  <Application>Microsoft Office PowerPoint</Application>
  <PresentationFormat>宽屏</PresentationFormat>
  <Paragraphs>18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LinLibertineT</vt:lpstr>
      <vt:lpstr>等线</vt:lpstr>
      <vt:lpstr>等线 Light</vt:lpstr>
      <vt:lpstr>Arial</vt:lpstr>
      <vt:lpstr>Office 主题​​</vt:lpstr>
      <vt:lpstr>PowerPoint 演示文稿</vt:lpstr>
      <vt:lpstr>Motivating example</vt:lpstr>
      <vt:lpstr>Motivating example</vt:lpstr>
      <vt:lpstr>Motivation</vt:lpstr>
      <vt:lpstr>Method</vt:lpstr>
      <vt:lpstr>PowerPoint 演示文稿</vt:lpstr>
      <vt:lpstr>Method</vt:lpstr>
      <vt:lpstr>Provenance-guided synthesis  (why-provenance)</vt:lpstr>
      <vt:lpstr>Provenance-guided synthesis  (why-provenance)</vt:lpstr>
      <vt:lpstr>Provenance-guided synthesis  (why not-provenance)</vt:lpstr>
      <vt:lpstr>Provenance-guided synthesis  (why not-provenance)</vt:lpstr>
      <vt:lpstr>Evaluation</vt:lpstr>
      <vt:lpstr>Evaluation</vt:lpstr>
      <vt:lpstr>Related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Zhiming</dc:creator>
  <cp:lastModifiedBy>Zhiming</cp:lastModifiedBy>
  <cp:revision>6</cp:revision>
  <dcterms:created xsi:type="dcterms:W3CDTF">2021-07-14T01:45:18Z</dcterms:created>
  <dcterms:modified xsi:type="dcterms:W3CDTF">2021-07-16T07:33:49Z</dcterms:modified>
</cp:coreProperties>
</file>