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58" r:id="rId4"/>
    <p:sldId id="260" r:id="rId5"/>
    <p:sldId id="304" r:id="rId6"/>
    <p:sldId id="259" r:id="rId7"/>
    <p:sldId id="277" r:id="rId8"/>
    <p:sldId id="278" r:id="rId9"/>
    <p:sldId id="280" r:id="rId10"/>
    <p:sldId id="279" r:id="rId11"/>
    <p:sldId id="297" r:id="rId12"/>
    <p:sldId id="281" r:id="rId13"/>
    <p:sldId id="298" r:id="rId14"/>
    <p:sldId id="299" r:id="rId15"/>
    <p:sldId id="300" r:id="rId16"/>
    <p:sldId id="301" r:id="rId17"/>
    <p:sldId id="285" r:id="rId18"/>
    <p:sldId id="302" r:id="rId19"/>
    <p:sldId id="290" r:id="rId20"/>
    <p:sldId id="303" r:id="rId21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FFFFFF"/>
    <a:srgbClr val="1D3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6483" autoAdjust="0"/>
  </p:normalViewPr>
  <p:slideViewPr>
    <p:cSldViewPr snapToGrid="0">
      <p:cViewPr varScale="1">
        <p:scale>
          <a:sx n="121" d="100"/>
          <a:sy n="121" d="100"/>
        </p:scale>
        <p:origin x="326" y="1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6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0" y="0"/>
            <a:ext cx="12192000" cy="5557594"/>
            <a:chOff x="0" y="0"/>
            <a:chExt cx="12192000" cy="5557594"/>
          </a:xfrm>
        </p:grpSpPr>
        <p:grpSp>
          <p:nvGrpSpPr>
            <p:cNvPr id="53" name="组合 52"/>
            <p:cNvGrpSpPr/>
            <p:nvPr/>
          </p:nvGrpSpPr>
          <p:grpSpPr>
            <a:xfrm>
              <a:off x="0" y="0"/>
              <a:ext cx="12192000" cy="5557594"/>
              <a:chOff x="-107242" y="0"/>
              <a:chExt cx="12192000" cy="5557594"/>
            </a:xfrm>
          </p:grpSpPr>
          <p:sp>
            <p:nvSpPr>
              <p:cNvPr id="52" name="任意多边形: 形状 51"/>
              <p:cNvSpPr/>
              <p:nvPr/>
            </p:nvSpPr>
            <p:spPr>
              <a:xfrm>
                <a:off x="-107242" y="0"/>
                <a:ext cx="12192000" cy="5557594"/>
              </a:xfrm>
              <a:custGeom>
                <a:avLst/>
                <a:gdLst>
                  <a:gd name="connsiteX0" fmla="*/ 1 w 12192000"/>
                  <a:gd name="connsiteY0" fmla="*/ 4837594 h 5557594"/>
                  <a:gd name="connsiteX1" fmla="*/ 12192000 w 12192000"/>
                  <a:gd name="connsiteY1" fmla="*/ 4837594 h 5557594"/>
                  <a:gd name="connsiteX2" fmla="*/ 12192000 w 12192000"/>
                  <a:gd name="connsiteY2" fmla="*/ 4837618 h 5557594"/>
                  <a:gd name="connsiteX3" fmla="*/ 12182512 w 12192000"/>
                  <a:gd name="connsiteY3" fmla="*/ 4910147 h 5557594"/>
                  <a:gd name="connsiteX4" fmla="*/ 11724845 w 12192000"/>
                  <a:gd name="connsiteY4" fmla="*/ 5197594 h 5557594"/>
                  <a:gd name="connsiteX5" fmla="*/ 6563160 w 12192000"/>
                  <a:gd name="connsiteY5" fmla="*/ 5197594 h 5557594"/>
                  <a:gd name="connsiteX6" fmla="*/ 6096002 w 12192000"/>
                  <a:gd name="connsiteY6" fmla="*/ 5557594 h 5557594"/>
                  <a:gd name="connsiteX7" fmla="*/ 5628844 w 12192000"/>
                  <a:gd name="connsiteY7" fmla="*/ 5197594 h 5557594"/>
                  <a:gd name="connsiteX8" fmla="*/ 467159 w 12192000"/>
                  <a:gd name="connsiteY8" fmla="*/ 5197594 h 5557594"/>
                  <a:gd name="connsiteX9" fmla="*/ 1 w 12192000"/>
                  <a:gd name="connsiteY9" fmla="*/ 4837594 h 5557594"/>
                  <a:gd name="connsiteX10" fmla="*/ 0 w 12192000"/>
                  <a:gd name="connsiteY10" fmla="*/ 0 h 5557594"/>
                  <a:gd name="connsiteX11" fmla="*/ 12192000 w 12192000"/>
                  <a:gd name="connsiteY11" fmla="*/ 0 h 5557594"/>
                  <a:gd name="connsiteX12" fmla="*/ 12192000 w 12192000"/>
                  <a:gd name="connsiteY12" fmla="*/ 4837592 h 5557594"/>
                  <a:gd name="connsiteX13" fmla="*/ 0 w 12192000"/>
                  <a:gd name="connsiteY13" fmla="*/ 4837592 h 555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5557594">
                    <a:moveTo>
                      <a:pt x="1" y="4837594"/>
                    </a:moveTo>
                    <a:lnTo>
                      <a:pt x="12192000" y="4837594"/>
                    </a:lnTo>
                    <a:lnTo>
                      <a:pt x="12192000" y="4837618"/>
                    </a:lnTo>
                    <a:lnTo>
                      <a:pt x="12182512" y="4910147"/>
                    </a:lnTo>
                    <a:cubicBezTo>
                      <a:pt x="12138951" y="5074193"/>
                      <a:pt x="11950598" y="5197594"/>
                      <a:pt x="11724845" y="5197594"/>
                    </a:cubicBezTo>
                    <a:lnTo>
                      <a:pt x="6563160" y="5197594"/>
                    </a:lnTo>
                    <a:cubicBezTo>
                      <a:pt x="6305156" y="5197594"/>
                      <a:pt x="6096002" y="5358771"/>
                      <a:pt x="6096002" y="5557594"/>
                    </a:cubicBezTo>
                    <a:cubicBezTo>
                      <a:pt x="6096002" y="5358771"/>
                      <a:pt x="5886848" y="5197594"/>
                      <a:pt x="5628844" y="5197594"/>
                    </a:cubicBezTo>
                    <a:lnTo>
                      <a:pt x="467159" y="5197594"/>
                    </a:lnTo>
                    <a:cubicBezTo>
                      <a:pt x="209155" y="5197594"/>
                      <a:pt x="1" y="5036417"/>
                      <a:pt x="1" y="4837594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837592"/>
                    </a:lnTo>
                    <a:lnTo>
                      <a:pt x="0" y="4837592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l="-3438" t="-21361" b="-26139"/>
                </a:stretch>
              </a:blipFill>
              <a:ln w="38100">
                <a:noFill/>
                <a:round/>
              </a:ln>
              <a:effectLst>
                <a:outerShdw blurRad="254000" dist="127000" dir="5400000" algn="t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107242" y="0"/>
                <a:ext cx="12192000" cy="5557594"/>
              </a:xfrm>
              <a:custGeom>
                <a:avLst/>
                <a:gdLst>
                  <a:gd name="connsiteX0" fmla="*/ 1 w 12192000"/>
                  <a:gd name="connsiteY0" fmla="*/ 4837594 h 5557594"/>
                  <a:gd name="connsiteX1" fmla="*/ 12192000 w 12192000"/>
                  <a:gd name="connsiteY1" fmla="*/ 4837594 h 5557594"/>
                  <a:gd name="connsiteX2" fmla="*/ 12192000 w 12192000"/>
                  <a:gd name="connsiteY2" fmla="*/ 4837618 h 5557594"/>
                  <a:gd name="connsiteX3" fmla="*/ 12182512 w 12192000"/>
                  <a:gd name="connsiteY3" fmla="*/ 4910147 h 5557594"/>
                  <a:gd name="connsiteX4" fmla="*/ 11724845 w 12192000"/>
                  <a:gd name="connsiteY4" fmla="*/ 5197594 h 5557594"/>
                  <a:gd name="connsiteX5" fmla="*/ 6563160 w 12192000"/>
                  <a:gd name="connsiteY5" fmla="*/ 5197594 h 5557594"/>
                  <a:gd name="connsiteX6" fmla="*/ 6096002 w 12192000"/>
                  <a:gd name="connsiteY6" fmla="*/ 5557594 h 5557594"/>
                  <a:gd name="connsiteX7" fmla="*/ 5628844 w 12192000"/>
                  <a:gd name="connsiteY7" fmla="*/ 5197594 h 5557594"/>
                  <a:gd name="connsiteX8" fmla="*/ 467159 w 12192000"/>
                  <a:gd name="connsiteY8" fmla="*/ 5197594 h 5557594"/>
                  <a:gd name="connsiteX9" fmla="*/ 1 w 12192000"/>
                  <a:gd name="connsiteY9" fmla="*/ 4837594 h 5557594"/>
                  <a:gd name="connsiteX10" fmla="*/ 0 w 12192000"/>
                  <a:gd name="connsiteY10" fmla="*/ 0 h 5557594"/>
                  <a:gd name="connsiteX11" fmla="*/ 12192000 w 12192000"/>
                  <a:gd name="connsiteY11" fmla="*/ 0 h 5557594"/>
                  <a:gd name="connsiteX12" fmla="*/ 12192000 w 12192000"/>
                  <a:gd name="connsiteY12" fmla="*/ 4837592 h 5557594"/>
                  <a:gd name="connsiteX13" fmla="*/ 0 w 12192000"/>
                  <a:gd name="connsiteY13" fmla="*/ 4837592 h 555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5557594">
                    <a:moveTo>
                      <a:pt x="1" y="4837594"/>
                    </a:moveTo>
                    <a:lnTo>
                      <a:pt x="12192000" y="4837594"/>
                    </a:lnTo>
                    <a:lnTo>
                      <a:pt x="12192000" y="4837618"/>
                    </a:lnTo>
                    <a:lnTo>
                      <a:pt x="12182512" y="4910147"/>
                    </a:lnTo>
                    <a:cubicBezTo>
                      <a:pt x="12138951" y="5074193"/>
                      <a:pt x="11950598" y="5197594"/>
                      <a:pt x="11724845" y="5197594"/>
                    </a:cubicBezTo>
                    <a:lnTo>
                      <a:pt x="6563160" y="5197594"/>
                    </a:lnTo>
                    <a:cubicBezTo>
                      <a:pt x="6305156" y="5197594"/>
                      <a:pt x="6096002" y="5358771"/>
                      <a:pt x="6096002" y="5557594"/>
                    </a:cubicBezTo>
                    <a:cubicBezTo>
                      <a:pt x="6096002" y="5358771"/>
                      <a:pt x="5886848" y="5197594"/>
                      <a:pt x="5628844" y="5197594"/>
                    </a:cubicBezTo>
                    <a:lnTo>
                      <a:pt x="467159" y="5197594"/>
                    </a:lnTo>
                    <a:cubicBezTo>
                      <a:pt x="209155" y="5197594"/>
                      <a:pt x="1" y="5036417"/>
                      <a:pt x="1" y="4837594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837592"/>
                    </a:lnTo>
                    <a:lnTo>
                      <a:pt x="0" y="4837592"/>
                    </a:lnTo>
                    <a:close/>
                  </a:path>
                </a:pathLst>
              </a:custGeom>
              <a:gradFill flip="none" rotWithShape="1">
                <a:gsLst>
                  <a:gs pos="90000">
                    <a:schemeClr val="accent1">
                      <a:alpha val="95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5400000" scaled="1"/>
                <a:tileRect/>
              </a:gra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2228373" y="3974694"/>
              <a:ext cx="7722554" cy="0"/>
              <a:chOff x="2228373" y="3974694"/>
              <a:chExt cx="7722554" cy="0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2228373" y="3974694"/>
                <a:ext cx="1080000" cy="0"/>
              </a:xfrm>
              <a:prstGeom prst="line">
                <a:avLst/>
              </a:prstGeom>
              <a:ln w="19050" cap="rnd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870927" y="3974694"/>
                <a:ext cx="1080000" cy="0"/>
              </a:xfrm>
              <a:prstGeom prst="line">
                <a:avLst/>
              </a:prstGeom>
              <a:ln w="19050" cap="rnd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任意多边形: 形状 86"/>
            <p:cNvSpPr>
              <a:spLocks noChangeAspect="1"/>
            </p:cNvSpPr>
            <p:nvPr/>
          </p:nvSpPr>
          <p:spPr>
            <a:xfrm flipH="1">
              <a:off x="10961687" y="501589"/>
              <a:ext cx="685614" cy="628711"/>
            </a:xfrm>
            <a:custGeom>
              <a:avLst/>
              <a:gdLst>
                <a:gd name="connsiteX0" fmla="*/ 54147 w 1243919"/>
                <a:gd name="connsiteY0" fmla="*/ 1032389 h 1140679"/>
                <a:gd name="connsiteX1" fmla="*/ 54145 w 1243919"/>
                <a:gd name="connsiteY1" fmla="*/ 1032389 h 1140679"/>
                <a:gd name="connsiteX2" fmla="*/ 0 w 1243919"/>
                <a:gd name="connsiteY2" fmla="*/ 1086534 h 1140679"/>
                <a:gd name="connsiteX3" fmla="*/ 54145 w 1243919"/>
                <a:gd name="connsiteY3" fmla="*/ 1140679 h 1140679"/>
                <a:gd name="connsiteX4" fmla="*/ 54147 w 1243919"/>
                <a:gd name="connsiteY4" fmla="*/ 1140679 h 1140679"/>
                <a:gd name="connsiteX5" fmla="*/ 108292 w 1243919"/>
                <a:gd name="connsiteY5" fmla="*/ 1086534 h 1140679"/>
                <a:gd name="connsiteX6" fmla="*/ 54147 w 1243919"/>
                <a:gd name="connsiteY6" fmla="*/ 1032389 h 1140679"/>
                <a:gd name="connsiteX7" fmla="*/ 432690 w 1243919"/>
                <a:gd name="connsiteY7" fmla="*/ 1032389 h 1140679"/>
                <a:gd name="connsiteX8" fmla="*/ 432688 w 1243919"/>
                <a:gd name="connsiteY8" fmla="*/ 1032389 h 1140679"/>
                <a:gd name="connsiteX9" fmla="*/ 378543 w 1243919"/>
                <a:gd name="connsiteY9" fmla="*/ 1086534 h 1140679"/>
                <a:gd name="connsiteX10" fmla="*/ 432688 w 1243919"/>
                <a:gd name="connsiteY10" fmla="*/ 1140679 h 1140679"/>
                <a:gd name="connsiteX11" fmla="*/ 432690 w 1243919"/>
                <a:gd name="connsiteY11" fmla="*/ 1140679 h 1140679"/>
                <a:gd name="connsiteX12" fmla="*/ 486835 w 1243919"/>
                <a:gd name="connsiteY12" fmla="*/ 1086534 h 1140679"/>
                <a:gd name="connsiteX13" fmla="*/ 432690 w 1243919"/>
                <a:gd name="connsiteY13" fmla="*/ 1032389 h 1140679"/>
                <a:gd name="connsiteX14" fmla="*/ 811232 w 1243919"/>
                <a:gd name="connsiteY14" fmla="*/ 1032389 h 1140679"/>
                <a:gd name="connsiteX15" fmla="*/ 811230 w 1243919"/>
                <a:gd name="connsiteY15" fmla="*/ 1032389 h 1140679"/>
                <a:gd name="connsiteX16" fmla="*/ 757085 w 1243919"/>
                <a:gd name="connsiteY16" fmla="*/ 1086534 h 1140679"/>
                <a:gd name="connsiteX17" fmla="*/ 811230 w 1243919"/>
                <a:gd name="connsiteY17" fmla="*/ 1140679 h 1140679"/>
                <a:gd name="connsiteX18" fmla="*/ 811232 w 1243919"/>
                <a:gd name="connsiteY18" fmla="*/ 1140679 h 1140679"/>
                <a:gd name="connsiteX19" fmla="*/ 865377 w 1243919"/>
                <a:gd name="connsiteY19" fmla="*/ 1086534 h 1140679"/>
                <a:gd name="connsiteX20" fmla="*/ 811232 w 1243919"/>
                <a:gd name="connsiteY20" fmla="*/ 1032389 h 1140679"/>
                <a:gd name="connsiteX21" fmla="*/ 1189774 w 1243919"/>
                <a:gd name="connsiteY21" fmla="*/ 1032389 h 1140679"/>
                <a:gd name="connsiteX22" fmla="*/ 1189772 w 1243919"/>
                <a:gd name="connsiteY22" fmla="*/ 1032389 h 1140679"/>
                <a:gd name="connsiteX23" fmla="*/ 1135627 w 1243919"/>
                <a:gd name="connsiteY23" fmla="*/ 1086534 h 1140679"/>
                <a:gd name="connsiteX24" fmla="*/ 1189772 w 1243919"/>
                <a:gd name="connsiteY24" fmla="*/ 1140679 h 1140679"/>
                <a:gd name="connsiteX25" fmla="*/ 1189774 w 1243919"/>
                <a:gd name="connsiteY25" fmla="*/ 1140679 h 1140679"/>
                <a:gd name="connsiteX26" fmla="*/ 1243919 w 1243919"/>
                <a:gd name="connsiteY26" fmla="*/ 1086534 h 1140679"/>
                <a:gd name="connsiteX27" fmla="*/ 1189774 w 1243919"/>
                <a:gd name="connsiteY27" fmla="*/ 1032389 h 1140679"/>
                <a:gd name="connsiteX28" fmla="*/ 54147 w 1243919"/>
                <a:gd name="connsiteY28" fmla="*/ 688260 h 1140679"/>
                <a:gd name="connsiteX29" fmla="*/ 54145 w 1243919"/>
                <a:gd name="connsiteY29" fmla="*/ 688260 h 1140679"/>
                <a:gd name="connsiteX30" fmla="*/ 0 w 1243919"/>
                <a:gd name="connsiteY30" fmla="*/ 742405 h 1140679"/>
                <a:gd name="connsiteX31" fmla="*/ 54145 w 1243919"/>
                <a:gd name="connsiteY31" fmla="*/ 796550 h 1140679"/>
                <a:gd name="connsiteX32" fmla="*/ 54147 w 1243919"/>
                <a:gd name="connsiteY32" fmla="*/ 796550 h 1140679"/>
                <a:gd name="connsiteX33" fmla="*/ 108292 w 1243919"/>
                <a:gd name="connsiteY33" fmla="*/ 742405 h 1140679"/>
                <a:gd name="connsiteX34" fmla="*/ 54147 w 1243919"/>
                <a:gd name="connsiteY34" fmla="*/ 688260 h 1140679"/>
                <a:gd name="connsiteX35" fmla="*/ 432690 w 1243919"/>
                <a:gd name="connsiteY35" fmla="*/ 688260 h 1140679"/>
                <a:gd name="connsiteX36" fmla="*/ 432688 w 1243919"/>
                <a:gd name="connsiteY36" fmla="*/ 688260 h 1140679"/>
                <a:gd name="connsiteX37" fmla="*/ 378543 w 1243919"/>
                <a:gd name="connsiteY37" fmla="*/ 742405 h 1140679"/>
                <a:gd name="connsiteX38" fmla="*/ 432688 w 1243919"/>
                <a:gd name="connsiteY38" fmla="*/ 796550 h 1140679"/>
                <a:gd name="connsiteX39" fmla="*/ 432690 w 1243919"/>
                <a:gd name="connsiteY39" fmla="*/ 796550 h 1140679"/>
                <a:gd name="connsiteX40" fmla="*/ 486835 w 1243919"/>
                <a:gd name="connsiteY40" fmla="*/ 742405 h 1140679"/>
                <a:gd name="connsiteX41" fmla="*/ 432690 w 1243919"/>
                <a:gd name="connsiteY41" fmla="*/ 688260 h 1140679"/>
                <a:gd name="connsiteX42" fmla="*/ 811232 w 1243919"/>
                <a:gd name="connsiteY42" fmla="*/ 688260 h 1140679"/>
                <a:gd name="connsiteX43" fmla="*/ 811230 w 1243919"/>
                <a:gd name="connsiteY43" fmla="*/ 688260 h 1140679"/>
                <a:gd name="connsiteX44" fmla="*/ 757085 w 1243919"/>
                <a:gd name="connsiteY44" fmla="*/ 742405 h 1140679"/>
                <a:gd name="connsiteX45" fmla="*/ 811230 w 1243919"/>
                <a:gd name="connsiteY45" fmla="*/ 796550 h 1140679"/>
                <a:gd name="connsiteX46" fmla="*/ 811232 w 1243919"/>
                <a:gd name="connsiteY46" fmla="*/ 796550 h 1140679"/>
                <a:gd name="connsiteX47" fmla="*/ 865377 w 1243919"/>
                <a:gd name="connsiteY47" fmla="*/ 742405 h 1140679"/>
                <a:gd name="connsiteX48" fmla="*/ 811232 w 1243919"/>
                <a:gd name="connsiteY48" fmla="*/ 688260 h 1140679"/>
                <a:gd name="connsiteX49" fmla="*/ 1189774 w 1243919"/>
                <a:gd name="connsiteY49" fmla="*/ 688260 h 1140679"/>
                <a:gd name="connsiteX50" fmla="*/ 1189772 w 1243919"/>
                <a:gd name="connsiteY50" fmla="*/ 688260 h 1140679"/>
                <a:gd name="connsiteX51" fmla="*/ 1135627 w 1243919"/>
                <a:gd name="connsiteY51" fmla="*/ 742405 h 1140679"/>
                <a:gd name="connsiteX52" fmla="*/ 1189772 w 1243919"/>
                <a:gd name="connsiteY52" fmla="*/ 796550 h 1140679"/>
                <a:gd name="connsiteX53" fmla="*/ 1189774 w 1243919"/>
                <a:gd name="connsiteY53" fmla="*/ 796550 h 1140679"/>
                <a:gd name="connsiteX54" fmla="*/ 1243919 w 1243919"/>
                <a:gd name="connsiteY54" fmla="*/ 742405 h 1140679"/>
                <a:gd name="connsiteX55" fmla="*/ 1189774 w 1243919"/>
                <a:gd name="connsiteY55" fmla="*/ 688260 h 1140679"/>
                <a:gd name="connsiteX56" fmla="*/ 54147 w 1243919"/>
                <a:gd name="connsiteY56" fmla="*/ 344130 h 1140679"/>
                <a:gd name="connsiteX57" fmla="*/ 54145 w 1243919"/>
                <a:gd name="connsiteY57" fmla="*/ 344130 h 1140679"/>
                <a:gd name="connsiteX58" fmla="*/ 0 w 1243919"/>
                <a:gd name="connsiteY58" fmla="*/ 398275 h 1140679"/>
                <a:gd name="connsiteX59" fmla="*/ 54145 w 1243919"/>
                <a:gd name="connsiteY59" fmla="*/ 452420 h 1140679"/>
                <a:gd name="connsiteX60" fmla="*/ 54147 w 1243919"/>
                <a:gd name="connsiteY60" fmla="*/ 452420 h 1140679"/>
                <a:gd name="connsiteX61" fmla="*/ 108292 w 1243919"/>
                <a:gd name="connsiteY61" fmla="*/ 398275 h 1140679"/>
                <a:gd name="connsiteX62" fmla="*/ 54147 w 1243919"/>
                <a:gd name="connsiteY62" fmla="*/ 344130 h 1140679"/>
                <a:gd name="connsiteX63" fmla="*/ 432690 w 1243919"/>
                <a:gd name="connsiteY63" fmla="*/ 344130 h 1140679"/>
                <a:gd name="connsiteX64" fmla="*/ 432688 w 1243919"/>
                <a:gd name="connsiteY64" fmla="*/ 344130 h 1140679"/>
                <a:gd name="connsiteX65" fmla="*/ 378543 w 1243919"/>
                <a:gd name="connsiteY65" fmla="*/ 398275 h 1140679"/>
                <a:gd name="connsiteX66" fmla="*/ 432688 w 1243919"/>
                <a:gd name="connsiteY66" fmla="*/ 452420 h 1140679"/>
                <a:gd name="connsiteX67" fmla="*/ 432690 w 1243919"/>
                <a:gd name="connsiteY67" fmla="*/ 452420 h 1140679"/>
                <a:gd name="connsiteX68" fmla="*/ 486835 w 1243919"/>
                <a:gd name="connsiteY68" fmla="*/ 398275 h 1140679"/>
                <a:gd name="connsiteX69" fmla="*/ 432690 w 1243919"/>
                <a:gd name="connsiteY69" fmla="*/ 344130 h 1140679"/>
                <a:gd name="connsiteX70" fmla="*/ 811232 w 1243919"/>
                <a:gd name="connsiteY70" fmla="*/ 344130 h 1140679"/>
                <a:gd name="connsiteX71" fmla="*/ 811230 w 1243919"/>
                <a:gd name="connsiteY71" fmla="*/ 344130 h 1140679"/>
                <a:gd name="connsiteX72" fmla="*/ 757085 w 1243919"/>
                <a:gd name="connsiteY72" fmla="*/ 398275 h 1140679"/>
                <a:gd name="connsiteX73" fmla="*/ 811230 w 1243919"/>
                <a:gd name="connsiteY73" fmla="*/ 452420 h 1140679"/>
                <a:gd name="connsiteX74" fmla="*/ 811232 w 1243919"/>
                <a:gd name="connsiteY74" fmla="*/ 452420 h 1140679"/>
                <a:gd name="connsiteX75" fmla="*/ 865377 w 1243919"/>
                <a:gd name="connsiteY75" fmla="*/ 398275 h 1140679"/>
                <a:gd name="connsiteX76" fmla="*/ 811232 w 1243919"/>
                <a:gd name="connsiteY76" fmla="*/ 344130 h 1140679"/>
                <a:gd name="connsiteX77" fmla="*/ 1189774 w 1243919"/>
                <a:gd name="connsiteY77" fmla="*/ 344130 h 1140679"/>
                <a:gd name="connsiteX78" fmla="*/ 1189772 w 1243919"/>
                <a:gd name="connsiteY78" fmla="*/ 344130 h 1140679"/>
                <a:gd name="connsiteX79" fmla="*/ 1135627 w 1243919"/>
                <a:gd name="connsiteY79" fmla="*/ 398275 h 1140679"/>
                <a:gd name="connsiteX80" fmla="*/ 1189772 w 1243919"/>
                <a:gd name="connsiteY80" fmla="*/ 452420 h 1140679"/>
                <a:gd name="connsiteX81" fmla="*/ 1189774 w 1243919"/>
                <a:gd name="connsiteY81" fmla="*/ 452420 h 1140679"/>
                <a:gd name="connsiteX82" fmla="*/ 1243919 w 1243919"/>
                <a:gd name="connsiteY82" fmla="*/ 398275 h 1140679"/>
                <a:gd name="connsiteX83" fmla="*/ 1189774 w 1243919"/>
                <a:gd name="connsiteY83" fmla="*/ 344130 h 1140679"/>
                <a:gd name="connsiteX84" fmla="*/ 54147 w 1243919"/>
                <a:gd name="connsiteY84" fmla="*/ 0 h 1140679"/>
                <a:gd name="connsiteX85" fmla="*/ 54145 w 1243919"/>
                <a:gd name="connsiteY85" fmla="*/ 0 h 1140679"/>
                <a:gd name="connsiteX86" fmla="*/ 0 w 1243919"/>
                <a:gd name="connsiteY86" fmla="*/ 54145 h 1140679"/>
                <a:gd name="connsiteX87" fmla="*/ 54145 w 1243919"/>
                <a:gd name="connsiteY87" fmla="*/ 108290 h 1140679"/>
                <a:gd name="connsiteX88" fmla="*/ 54147 w 1243919"/>
                <a:gd name="connsiteY88" fmla="*/ 108290 h 1140679"/>
                <a:gd name="connsiteX89" fmla="*/ 108292 w 1243919"/>
                <a:gd name="connsiteY89" fmla="*/ 54145 h 1140679"/>
                <a:gd name="connsiteX90" fmla="*/ 54147 w 1243919"/>
                <a:gd name="connsiteY90" fmla="*/ 0 h 1140679"/>
                <a:gd name="connsiteX91" fmla="*/ 432690 w 1243919"/>
                <a:gd name="connsiteY91" fmla="*/ 0 h 1140679"/>
                <a:gd name="connsiteX92" fmla="*/ 432688 w 1243919"/>
                <a:gd name="connsiteY92" fmla="*/ 0 h 1140679"/>
                <a:gd name="connsiteX93" fmla="*/ 378543 w 1243919"/>
                <a:gd name="connsiteY93" fmla="*/ 54145 h 1140679"/>
                <a:gd name="connsiteX94" fmla="*/ 432688 w 1243919"/>
                <a:gd name="connsiteY94" fmla="*/ 108290 h 1140679"/>
                <a:gd name="connsiteX95" fmla="*/ 432690 w 1243919"/>
                <a:gd name="connsiteY95" fmla="*/ 108290 h 1140679"/>
                <a:gd name="connsiteX96" fmla="*/ 486835 w 1243919"/>
                <a:gd name="connsiteY96" fmla="*/ 54145 h 1140679"/>
                <a:gd name="connsiteX97" fmla="*/ 432690 w 1243919"/>
                <a:gd name="connsiteY97" fmla="*/ 0 h 1140679"/>
                <a:gd name="connsiteX98" fmla="*/ 811232 w 1243919"/>
                <a:gd name="connsiteY98" fmla="*/ 0 h 1140679"/>
                <a:gd name="connsiteX99" fmla="*/ 811230 w 1243919"/>
                <a:gd name="connsiteY99" fmla="*/ 0 h 1140679"/>
                <a:gd name="connsiteX100" fmla="*/ 757085 w 1243919"/>
                <a:gd name="connsiteY100" fmla="*/ 54145 h 1140679"/>
                <a:gd name="connsiteX101" fmla="*/ 811230 w 1243919"/>
                <a:gd name="connsiteY101" fmla="*/ 108290 h 1140679"/>
                <a:gd name="connsiteX102" fmla="*/ 811232 w 1243919"/>
                <a:gd name="connsiteY102" fmla="*/ 108290 h 1140679"/>
                <a:gd name="connsiteX103" fmla="*/ 865377 w 1243919"/>
                <a:gd name="connsiteY103" fmla="*/ 54145 h 1140679"/>
                <a:gd name="connsiteX104" fmla="*/ 811232 w 1243919"/>
                <a:gd name="connsiteY104" fmla="*/ 0 h 1140679"/>
                <a:gd name="connsiteX105" fmla="*/ 1189774 w 1243919"/>
                <a:gd name="connsiteY105" fmla="*/ 0 h 1140679"/>
                <a:gd name="connsiteX106" fmla="*/ 1189772 w 1243919"/>
                <a:gd name="connsiteY106" fmla="*/ 0 h 1140679"/>
                <a:gd name="connsiteX107" fmla="*/ 1135627 w 1243919"/>
                <a:gd name="connsiteY107" fmla="*/ 54145 h 1140679"/>
                <a:gd name="connsiteX108" fmla="*/ 1189772 w 1243919"/>
                <a:gd name="connsiteY108" fmla="*/ 108290 h 1140679"/>
                <a:gd name="connsiteX109" fmla="*/ 1189774 w 1243919"/>
                <a:gd name="connsiteY109" fmla="*/ 108290 h 1140679"/>
                <a:gd name="connsiteX110" fmla="*/ 1243919 w 1243919"/>
                <a:gd name="connsiteY110" fmla="*/ 54145 h 1140679"/>
                <a:gd name="connsiteX111" fmla="*/ 1189774 w 1243919"/>
                <a:gd name="connsiteY111" fmla="*/ 0 h 11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43919" h="1140679">
                  <a:moveTo>
                    <a:pt x="54147" y="1032389"/>
                  </a:moveTo>
                  <a:lnTo>
                    <a:pt x="54145" y="1032389"/>
                  </a:lnTo>
                  <a:cubicBezTo>
                    <a:pt x="24242" y="1032389"/>
                    <a:pt x="0" y="1056631"/>
                    <a:pt x="0" y="1086534"/>
                  </a:cubicBezTo>
                  <a:cubicBezTo>
                    <a:pt x="0" y="1116437"/>
                    <a:pt x="24242" y="1140679"/>
                    <a:pt x="54145" y="1140679"/>
                  </a:cubicBezTo>
                  <a:lnTo>
                    <a:pt x="54147" y="1140679"/>
                  </a:lnTo>
                  <a:cubicBezTo>
                    <a:pt x="84050" y="1140679"/>
                    <a:pt x="108292" y="1116437"/>
                    <a:pt x="108292" y="1086534"/>
                  </a:cubicBezTo>
                  <a:cubicBezTo>
                    <a:pt x="108292" y="1056631"/>
                    <a:pt x="84050" y="1032389"/>
                    <a:pt x="54147" y="1032389"/>
                  </a:cubicBezTo>
                  <a:close/>
                  <a:moveTo>
                    <a:pt x="432690" y="1032389"/>
                  </a:moveTo>
                  <a:lnTo>
                    <a:pt x="432688" y="1032389"/>
                  </a:lnTo>
                  <a:cubicBezTo>
                    <a:pt x="402785" y="1032389"/>
                    <a:pt x="378543" y="1056631"/>
                    <a:pt x="378543" y="1086534"/>
                  </a:cubicBezTo>
                  <a:cubicBezTo>
                    <a:pt x="378543" y="1116437"/>
                    <a:pt x="402785" y="1140679"/>
                    <a:pt x="432688" y="1140679"/>
                  </a:cubicBezTo>
                  <a:lnTo>
                    <a:pt x="432690" y="1140679"/>
                  </a:lnTo>
                  <a:cubicBezTo>
                    <a:pt x="462593" y="1140679"/>
                    <a:pt x="486835" y="1116437"/>
                    <a:pt x="486835" y="1086534"/>
                  </a:cubicBezTo>
                  <a:cubicBezTo>
                    <a:pt x="486835" y="1056631"/>
                    <a:pt x="462593" y="1032389"/>
                    <a:pt x="432690" y="1032389"/>
                  </a:cubicBezTo>
                  <a:close/>
                  <a:moveTo>
                    <a:pt x="811232" y="1032389"/>
                  </a:moveTo>
                  <a:lnTo>
                    <a:pt x="811230" y="1032389"/>
                  </a:lnTo>
                  <a:cubicBezTo>
                    <a:pt x="781327" y="1032389"/>
                    <a:pt x="757085" y="1056631"/>
                    <a:pt x="757085" y="1086534"/>
                  </a:cubicBezTo>
                  <a:cubicBezTo>
                    <a:pt x="757085" y="1116437"/>
                    <a:pt x="781327" y="1140679"/>
                    <a:pt x="811230" y="1140679"/>
                  </a:cubicBezTo>
                  <a:lnTo>
                    <a:pt x="811232" y="1140679"/>
                  </a:lnTo>
                  <a:cubicBezTo>
                    <a:pt x="841135" y="1140679"/>
                    <a:pt x="865377" y="1116437"/>
                    <a:pt x="865377" y="1086534"/>
                  </a:cubicBezTo>
                  <a:cubicBezTo>
                    <a:pt x="865377" y="1056631"/>
                    <a:pt x="841135" y="1032389"/>
                    <a:pt x="811232" y="1032389"/>
                  </a:cubicBezTo>
                  <a:close/>
                  <a:moveTo>
                    <a:pt x="1189774" y="1032389"/>
                  </a:moveTo>
                  <a:lnTo>
                    <a:pt x="1189772" y="1032389"/>
                  </a:lnTo>
                  <a:cubicBezTo>
                    <a:pt x="1159869" y="1032389"/>
                    <a:pt x="1135627" y="1056631"/>
                    <a:pt x="1135627" y="1086534"/>
                  </a:cubicBezTo>
                  <a:cubicBezTo>
                    <a:pt x="1135627" y="1116437"/>
                    <a:pt x="1159869" y="1140679"/>
                    <a:pt x="1189772" y="1140679"/>
                  </a:cubicBezTo>
                  <a:lnTo>
                    <a:pt x="1189774" y="1140679"/>
                  </a:lnTo>
                  <a:cubicBezTo>
                    <a:pt x="1219677" y="1140679"/>
                    <a:pt x="1243919" y="1116437"/>
                    <a:pt x="1243919" y="1086534"/>
                  </a:cubicBezTo>
                  <a:cubicBezTo>
                    <a:pt x="1243919" y="1056631"/>
                    <a:pt x="1219677" y="1032389"/>
                    <a:pt x="1189774" y="1032389"/>
                  </a:cubicBezTo>
                  <a:close/>
                  <a:moveTo>
                    <a:pt x="54147" y="688260"/>
                  </a:moveTo>
                  <a:lnTo>
                    <a:pt x="54145" y="688260"/>
                  </a:lnTo>
                  <a:cubicBezTo>
                    <a:pt x="24242" y="688260"/>
                    <a:pt x="0" y="712502"/>
                    <a:pt x="0" y="742405"/>
                  </a:cubicBezTo>
                  <a:cubicBezTo>
                    <a:pt x="0" y="772308"/>
                    <a:pt x="24242" y="796550"/>
                    <a:pt x="54145" y="796550"/>
                  </a:cubicBezTo>
                  <a:lnTo>
                    <a:pt x="54147" y="796550"/>
                  </a:lnTo>
                  <a:cubicBezTo>
                    <a:pt x="84050" y="796550"/>
                    <a:pt x="108292" y="772308"/>
                    <a:pt x="108292" y="742405"/>
                  </a:cubicBezTo>
                  <a:cubicBezTo>
                    <a:pt x="108292" y="712502"/>
                    <a:pt x="84050" y="688260"/>
                    <a:pt x="54147" y="688260"/>
                  </a:cubicBezTo>
                  <a:close/>
                  <a:moveTo>
                    <a:pt x="432690" y="688260"/>
                  </a:moveTo>
                  <a:lnTo>
                    <a:pt x="432688" y="688260"/>
                  </a:lnTo>
                  <a:cubicBezTo>
                    <a:pt x="402785" y="688260"/>
                    <a:pt x="378543" y="712502"/>
                    <a:pt x="378543" y="742405"/>
                  </a:cubicBezTo>
                  <a:cubicBezTo>
                    <a:pt x="378543" y="772308"/>
                    <a:pt x="402785" y="796550"/>
                    <a:pt x="432688" y="796550"/>
                  </a:cubicBezTo>
                  <a:lnTo>
                    <a:pt x="432690" y="796550"/>
                  </a:lnTo>
                  <a:cubicBezTo>
                    <a:pt x="462593" y="796550"/>
                    <a:pt x="486835" y="772308"/>
                    <a:pt x="486835" y="742405"/>
                  </a:cubicBezTo>
                  <a:cubicBezTo>
                    <a:pt x="486835" y="712502"/>
                    <a:pt x="462593" y="688260"/>
                    <a:pt x="432690" y="688260"/>
                  </a:cubicBezTo>
                  <a:close/>
                  <a:moveTo>
                    <a:pt x="811232" y="688260"/>
                  </a:moveTo>
                  <a:lnTo>
                    <a:pt x="811230" y="688260"/>
                  </a:lnTo>
                  <a:cubicBezTo>
                    <a:pt x="781327" y="688260"/>
                    <a:pt x="757085" y="712502"/>
                    <a:pt x="757085" y="742405"/>
                  </a:cubicBezTo>
                  <a:cubicBezTo>
                    <a:pt x="757085" y="772308"/>
                    <a:pt x="781327" y="796550"/>
                    <a:pt x="811230" y="796550"/>
                  </a:cubicBezTo>
                  <a:lnTo>
                    <a:pt x="811232" y="796550"/>
                  </a:lnTo>
                  <a:cubicBezTo>
                    <a:pt x="841135" y="796550"/>
                    <a:pt x="865377" y="772308"/>
                    <a:pt x="865377" y="742405"/>
                  </a:cubicBezTo>
                  <a:cubicBezTo>
                    <a:pt x="865377" y="712502"/>
                    <a:pt x="841135" y="688260"/>
                    <a:pt x="811232" y="688260"/>
                  </a:cubicBezTo>
                  <a:close/>
                  <a:moveTo>
                    <a:pt x="1189774" y="688260"/>
                  </a:moveTo>
                  <a:lnTo>
                    <a:pt x="1189772" y="688260"/>
                  </a:lnTo>
                  <a:cubicBezTo>
                    <a:pt x="1159869" y="688260"/>
                    <a:pt x="1135627" y="712502"/>
                    <a:pt x="1135627" y="742405"/>
                  </a:cubicBezTo>
                  <a:cubicBezTo>
                    <a:pt x="1135627" y="772308"/>
                    <a:pt x="1159869" y="796550"/>
                    <a:pt x="1189772" y="796550"/>
                  </a:cubicBezTo>
                  <a:lnTo>
                    <a:pt x="1189774" y="796550"/>
                  </a:lnTo>
                  <a:cubicBezTo>
                    <a:pt x="1219677" y="796550"/>
                    <a:pt x="1243919" y="772308"/>
                    <a:pt x="1243919" y="742405"/>
                  </a:cubicBezTo>
                  <a:cubicBezTo>
                    <a:pt x="1243919" y="712502"/>
                    <a:pt x="1219677" y="688260"/>
                    <a:pt x="1189774" y="688260"/>
                  </a:cubicBezTo>
                  <a:close/>
                  <a:moveTo>
                    <a:pt x="54147" y="344130"/>
                  </a:moveTo>
                  <a:lnTo>
                    <a:pt x="54145" y="344130"/>
                  </a:lnTo>
                  <a:cubicBezTo>
                    <a:pt x="24242" y="344130"/>
                    <a:pt x="0" y="368372"/>
                    <a:pt x="0" y="398275"/>
                  </a:cubicBezTo>
                  <a:cubicBezTo>
                    <a:pt x="0" y="428178"/>
                    <a:pt x="24242" y="452420"/>
                    <a:pt x="54145" y="452420"/>
                  </a:cubicBezTo>
                  <a:lnTo>
                    <a:pt x="54147" y="452420"/>
                  </a:lnTo>
                  <a:cubicBezTo>
                    <a:pt x="84050" y="452420"/>
                    <a:pt x="108292" y="428178"/>
                    <a:pt x="108292" y="398275"/>
                  </a:cubicBezTo>
                  <a:cubicBezTo>
                    <a:pt x="108292" y="368372"/>
                    <a:pt x="84050" y="344130"/>
                    <a:pt x="54147" y="344130"/>
                  </a:cubicBezTo>
                  <a:close/>
                  <a:moveTo>
                    <a:pt x="432690" y="344130"/>
                  </a:moveTo>
                  <a:lnTo>
                    <a:pt x="432688" y="344130"/>
                  </a:lnTo>
                  <a:cubicBezTo>
                    <a:pt x="402785" y="344130"/>
                    <a:pt x="378543" y="368372"/>
                    <a:pt x="378543" y="398275"/>
                  </a:cubicBezTo>
                  <a:cubicBezTo>
                    <a:pt x="378543" y="428178"/>
                    <a:pt x="402785" y="452420"/>
                    <a:pt x="432688" y="452420"/>
                  </a:cubicBezTo>
                  <a:lnTo>
                    <a:pt x="432690" y="452420"/>
                  </a:lnTo>
                  <a:cubicBezTo>
                    <a:pt x="462593" y="452420"/>
                    <a:pt x="486835" y="428178"/>
                    <a:pt x="486835" y="398275"/>
                  </a:cubicBezTo>
                  <a:cubicBezTo>
                    <a:pt x="486835" y="368372"/>
                    <a:pt x="462593" y="344130"/>
                    <a:pt x="432690" y="344130"/>
                  </a:cubicBezTo>
                  <a:close/>
                  <a:moveTo>
                    <a:pt x="811232" y="344130"/>
                  </a:moveTo>
                  <a:lnTo>
                    <a:pt x="811230" y="344130"/>
                  </a:lnTo>
                  <a:cubicBezTo>
                    <a:pt x="781327" y="344130"/>
                    <a:pt x="757085" y="368372"/>
                    <a:pt x="757085" y="398275"/>
                  </a:cubicBezTo>
                  <a:cubicBezTo>
                    <a:pt x="757085" y="428178"/>
                    <a:pt x="781327" y="452420"/>
                    <a:pt x="811230" y="452420"/>
                  </a:cubicBezTo>
                  <a:lnTo>
                    <a:pt x="811232" y="452420"/>
                  </a:lnTo>
                  <a:cubicBezTo>
                    <a:pt x="841135" y="452420"/>
                    <a:pt x="865377" y="428178"/>
                    <a:pt x="865377" y="398275"/>
                  </a:cubicBezTo>
                  <a:cubicBezTo>
                    <a:pt x="865377" y="368372"/>
                    <a:pt x="841135" y="344130"/>
                    <a:pt x="811232" y="344130"/>
                  </a:cubicBezTo>
                  <a:close/>
                  <a:moveTo>
                    <a:pt x="1189774" y="344130"/>
                  </a:moveTo>
                  <a:lnTo>
                    <a:pt x="1189772" y="344130"/>
                  </a:lnTo>
                  <a:cubicBezTo>
                    <a:pt x="1159869" y="344130"/>
                    <a:pt x="1135627" y="368372"/>
                    <a:pt x="1135627" y="398275"/>
                  </a:cubicBezTo>
                  <a:cubicBezTo>
                    <a:pt x="1135627" y="428178"/>
                    <a:pt x="1159869" y="452420"/>
                    <a:pt x="1189772" y="452420"/>
                  </a:cubicBezTo>
                  <a:lnTo>
                    <a:pt x="1189774" y="452420"/>
                  </a:lnTo>
                  <a:cubicBezTo>
                    <a:pt x="1219677" y="452420"/>
                    <a:pt x="1243919" y="428178"/>
                    <a:pt x="1243919" y="398275"/>
                  </a:cubicBezTo>
                  <a:cubicBezTo>
                    <a:pt x="1243919" y="368372"/>
                    <a:pt x="1219677" y="344130"/>
                    <a:pt x="1189774" y="344130"/>
                  </a:cubicBezTo>
                  <a:close/>
                  <a:moveTo>
                    <a:pt x="54147" y="0"/>
                  </a:moveTo>
                  <a:lnTo>
                    <a:pt x="54145" y="0"/>
                  </a:lnTo>
                  <a:cubicBezTo>
                    <a:pt x="24242" y="0"/>
                    <a:pt x="0" y="24242"/>
                    <a:pt x="0" y="54145"/>
                  </a:cubicBezTo>
                  <a:cubicBezTo>
                    <a:pt x="0" y="84048"/>
                    <a:pt x="24242" y="108290"/>
                    <a:pt x="54145" y="108290"/>
                  </a:cubicBezTo>
                  <a:lnTo>
                    <a:pt x="54147" y="108290"/>
                  </a:lnTo>
                  <a:cubicBezTo>
                    <a:pt x="84050" y="108290"/>
                    <a:pt x="108292" y="84048"/>
                    <a:pt x="108292" y="54145"/>
                  </a:cubicBezTo>
                  <a:cubicBezTo>
                    <a:pt x="108292" y="24242"/>
                    <a:pt x="84050" y="0"/>
                    <a:pt x="54147" y="0"/>
                  </a:cubicBezTo>
                  <a:close/>
                  <a:moveTo>
                    <a:pt x="432690" y="0"/>
                  </a:moveTo>
                  <a:lnTo>
                    <a:pt x="432688" y="0"/>
                  </a:lnTo>
                  <a:cubicBezTo>
                    <a:pt x="402785" y="0"/>
                    <a:pt x="378543" y="24242"/>
                    <a:pt x="378543" y="54145"/>
                  </a:cubicBezTo>
                  <a:cubicBezTo>
                    <a:pt x="378543" y="84048"/>
                    <a:pt x="402785" y="108290"/>
                    <a:pt x="432688" y="108290"/>
                  </a:cubicBezTo>
                  <a:lnTo>
                    <a:pt x="432690" y="108290"/>
                  </a:lnTo>
                  <a:cubicBezTo>
                    <a:pt x="462593" y="108290"/>
                    <a:pt x="486835" y="84048"/>
                    <a:pt x="486835" y="54145"/>
                  </a:cubicBezTo>
                  <a:cubicBezTo>
                    <a:pt x="486835" y="24242"/>
                    <a:pt x="462593" y="0"/>
                    <a:pt x="432690" y="0"/>
                  </a:cubicBezTo>
                  <a:close/>
                  <a:moveTo>
                    <a:pt x="811232" y="0"/>
                  </a:moveTo>
                  <a:lnTo>
                    <a:pt x="811230" y="0"/>
                  </a:lnTo>
                  <a:cubicBezTo>
                    <a:pt x="781327" y="0"/>
                    <a:pt x="757085" y="24242"/>
                    <a:pt x="757085" y="54145"/>
                  </a:cubicBezTo>
                  <a:cubicBezTo>
                    <a:pt x="757085" y="84048"/>
                    <a:pt x="781327" y="108290"/>
                    <a:pt x="811230" y="108290"/>
                  </a:cubicBezTo>
                  <a:lnTo>
                    <a:pt x="811232" y="108290"/>
                  </a:lnTo>
                  <a:cubicBezTo>
                    <a:pt x="841135" y="108290"/>
                    <a:pt x="865377" y="84048"/>
                    <a:pt x="865377" y="54145"/>
                  </a:cubicBezTo>
                  <a:cubicBezTo>
                    <a:pt x="865377" y="24242"/>
                    <a:pt x="841135" y="0"/>
                    <a:pt x="811232" y="0"/>
                  </a:cubicBezTo>
                  <a:close/>
                  <a:moveTo>
                    <a:pt x="1189774" y="0"/>
                  </a:moveTo>
                  <a:lnTo>
                    <a:pt x="1189772" y="0"/>
                  </a:lnTo>
                  <a:cubicBezTo>
                    <a:pt x="1159869" y="0"/>
                    <a:pt x="1135627" y="24242"/>
                    <a:pt x="1135627" y="54145"/>
                  </a:cubicBezTo>
                  <a:cubicBezTo>
                    <a:pt x="1135627" y="84048"/>
                    <a:pt x="1159869" y="108290"/>
                    <a:pt x="1189772" y="108290"/>
                  </a:cubicBezTo>
                  <a:lnTo>
                    <a:pt x="1189774" y="108290"/>
                  </a:lnTo>
                  <a:cubicBezTo>
                    <a:pt x="1219677" y="108290"/>
                    <a:pt x="1243919" y="84048"/>
                    <a:pt x="1243919" y="54145"/>
                  </a:cubicBezTo>
                  <a:cubicBezTo>
                    <a:pt x="1243919" y="24242"/>
                    <a:pt x="1219677" y="0"/>
                    <a:pt x="1189774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2681878" y="5625808"/>
            <a:ext cx="396000" cy="396000"/>
            <a:chOff x="666750" y="4833937"/>
            <a:chExt cx="476250" cy="476250"/>
          </a:xfrm>
        </p:grpSpPr>
        <p:sp>
          <p:nvSpPr>
            <p:cNvPr id="26" name="椭圆 25"/>
            <p:cNvSpPr/>
            <p:nvPr/>
          </p:nvSpPr>
          <p:spPr>
            <a:xfrm>
              <a:off x="666750" y="4833937"/>
              <a:ext cx="476250" cy="4762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/>
                </a:gs>
              </a:gsLst>
              <a:lin ang="5400000" scaled="1"/>
              <a:tileRect/>
            </a:gradFill>
            <a:ln w="0">
              <a:noFill/>
            </a:ln>
            <a:effectLst>
              <a:outerShdw blurRad="254000" dist="1270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任意多边形: 形状 26"/>
            <p:cNvSpPr>
              <a:spLocks noChangeAspect="1"/>
            </p:cNvSpPr>
            <p:nvPr/>
          </p:nvSpPr>
          <p:spPr>
            <a:xfrm>
              <a:off x="788558" y="4946062"/>
              <a:ext cx="232635" cy="252000"/>
            </a:xfrm>
            <a:custGeom>
              <a:avLst/>
              <a:gdLst>
                <a:gd name="connsiteX0" fmla="*/ 712625 w 1425436"/>
                <a:gd name="connsiteY0" fmla="*/ 111621 h 1544091"/>
                <a:gd name="connsiteX1" fmla="*/ 902567 w 1425436"/>
                <a:gd name="connsiteY1" fmla="*/ 190314 h 1544091"/>
                <a:gd name="connsiteX2" fmla="*/ 981260 w 1425436"/>
                <a:gd name="connsiteY2" fmla="*/ 380256 h 1544091"/>
                <a:gd name="connsiteX3" fmla="*/ 902567 w 1425436"/>
                <a:gd name="connsiteY3" fmla="*/ 570198 h 1544091"/>
                <a:gd name="connsiteX4" fmla="*/ 712625 w 1425436"/>
                <a:gd name="connsiteY4" fmla="*/ 648891 h 1544091"/>
                <a:gd name="connsiteX5" fmla="*/ 522684 w 1425436"/>
                <a:gd name="connsiteY5" fmla="*/ 570198 h 1544091"/>
                <a:gd name="connsiteX6" fmla="*/ 444177 w 1425436"/>
                <a:gd name="connsiteY6" fmla="*/ 380070 h 1544091"/>
                <a:gd name="connsiteX7" fmla="*/ 522870 w 1425436"/>
                <a:gd name="connsiteY7" fmla="*/ 190128 h 1544091"/>
                <a:gd name="connsiteX8" fmla="*/ 712625 w 1425436"/>
                <a:gd name="connsiteY8" fmla="*/ 111621 h 1544091"/>
                <a:gd name="connsiteX9" fmla="*/ 712625 w 1425436"/>
                <a:gd name="connsiteY9" fmla="*/ 0 h 1544091"/>
                <a:gd name="connsiteX10" fmla="*/ 332556 w 1425436"/>
                <a:gd name="connsiteY10" fmla="*/ 380070 h 1544091"/>
                <a:gd name="connsiteX11" fmla="*/ 712625 w 1425436"/>
                <a:gd name="connsiteY11" fmla="*/ 760140 h 1544091"/>
                <a:gd name="connsiteX12" fmla="*/ 1092695 w 1425436"/>
                <a:gd name="connsiteY12" fmla="*/ 380070 h 1544091"/>
                <a:gd name="connsiteX13" fmla="*/ 712625 w 1425436"/>
                <a:gd name="connsiteY13" fmla="*/ 0 h 1544091"/>
                <a:gd name="connsiteX14" fmla="*/ 712625 w 1425436"/>
                <a:gd name="connsiteY14" fmla="*/ 943012 h 1544091"/>
                <a:gd name="connsiteX15" fmla="*/ 978842 w 1425436"/>
                <a:gd name="connsiteY15" fmla="*/ 976685 h 1544091"/>
                <a:gd name="connsiteX16" fmla="*/ 1146087 w 1425436"/>
                <a:gd name="connsiteY16" fmla="*/ 1059470 h 1544091"/>
                <a:gd name="connsiteX17" fmla="*/ 1248593 w 1425436"/>
                <a:gd name="connsiteY17" fmla="*/ 1174440 h 1544091"/>
                <a:gd name="connsiteX18" fmla="*/ 1310356 w 1425436"/>
                <a:gd name="connsiteY18" fmla="*/ 1316385 h 1544091"/>
                <a:gd name="connsiteX19" fmla="*/ 1296590 w 1425436"/>
                <a:gd name="connsiteY19" fmla="*/ 1390241 h 1544091"/>
                <a:gd name="connsiteX20" fmla="*/ 1208595 w 1425436"/>
                <a:gd name="connsiteY20" fmla="*/ 1432285 h 1544091"/>
                <a:gd name="connsiteX21" fmla="*/ 216842 w 1425436"/>
                <a:gd name="connsiteY21" fmla="*/ 1432285 h 1544091"/>
                <a:gd name="connsiteX22" fmla="*/ 128847 w 1425436"/>
                <a:gd name="connsiteY22" fmla="*/ 1390241 h 1544091"/>
                <a:gd name="connsiteX23" fmla="*/ 115081 w 1425436"/>
                <a:gd name="connsiteY23" fmla="*/ 1316385 h 1544091"/>
                <a:gd name="connsiteX24" fmla="*/ 176844 w 1425436"/>
                <a:gd name="connsiteY24" fmla="*/ 1174440 h 1544091"/>
                <a:gd name="connsiteX25" fmla="*/ 279350 w 1425436"/>
                <a:gd name="connsiteY25" fmla="*/ 1059470 h 1544091"/>
                <a:gd name="connsiteX26" fmla="*/ 446595 w 1425436"/>
                <a:gd name="connsiteY26" fmla="*/ 976685 h 1544091"/>
                <a:gd name="connsiteX27" fmla="*/ 712625 w 1425436"/>
                <a:gd name="connsiteY27" fmla="*/ 943012 h 1544091"/>
                <a:gd name="connsiteX28" fmla="*/ 712625 w 1425436"/>
                <a:gd name="connsiteY28" fmla="*/ 831391 h 1544091"/>
                <a:gd name="connsiteX29" fmla="*/ 8296 w 1425436"/>
                <a:gd name="connsiteY29" fmla="*/ 1284387 h 1544091"/>
                <a:gd name="connsiteX30" fmla="*/ 216842 w 1425436"/>
                <a:gd name="connsiteY30" fmla="*/ 1544092 h 1544091"/>
                <a:gd name="connsiteX31" fmla="*/ 1208595 w 1425436"/>
                <a:gd name="connsiteY31" fmla="*/ 1544092 h 1544091"/>
                <a:gd name="connsiteX32" fmla="*/ 1417141 w 1425436"/>
                <a:gd name="connsiteY32" fmla="*/ 1284387 h 1544091"/>
                <a:gd name="connsiteX33" fmla="*/ 712625 w 1425436"/>
                <a:gd name="connsiteY33" fmla="*/ 831391 h 154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5436" h="1544091">
                  <a:moveTo>
                    <a:pt x="712625" y="111621"/>
                  </a:moveTo>
                  <a:cubicBezTo>
                    <a:pt x="784435" y="111621"/>
                    <a:pt x="851780" y="139526"/>
                    <a:pt x="902567" y="190314"/>
                  </a:cubicBezTo>
                  <a:cubicBezTo>
                    <a:pt x="953355" y="241102"/>
                    <a:pt x="981260" y="308446"/>
                    <a:pt x="981260" y="380256"/>
                  </a:cubicBezTo>
                  <a:cubicBezTo>
                    <a:pt x="981260" y="452065"/>
                    <a:pt x="953355" y="519410"/>
                    <a:pt x="902567" y="570198"/>
                  </a:cubicBezTo>
                  <a:cubicBezTo>
                    <a:pt x="851780" y="620985"/>
                    <a:pt x="784435" y="648891"/>
                    <a:pt x="712625" y="648891"/>
                  </a:cubicBezTo>
                  <a:cubicBezTo>
                    <a:pt x="640816" y="648891"/>
                    <a:pt x="573471" y="620985"/>
                    <a:pt x="522684" y="570198"/>
                  </a:cubicBezTo>
                  <a:cubicBezTo>
                    <a:pt x="472082" y="519224"/>
                    <a:pt x="444177" y="451693"/>
                    <a:pt x="444177" y="380070"/>
                  </a:cubicBezTo>
                  <a:cubicBezTo>
                    <a:pt x="444177" y="308446"/>
                    <a:pt x="472082" y="240916"/>
                    <a:pt x="522870" y="190128"/>
                  </a:cubicBezTo>
                  <a:cubicBezTo>
                    <a:pt x="573471" y="139526"/>
                    <a:pt x="641002" y="111621"/>
                    <a:pt x="712625" y="111621"/>
                  </a:cubicBezTo>
                  <a:moveTo>
                    <a:pt x="712625" y="0"/>
                  </a:moveTo>
                  <a:cubicBezTo>
                    <a:pt x="502778" y="0"/>
                    <a:pt x="332556" y="170036"/>
                    <a:pt x="332556" y="380070"/>
                  </a:cubicBezTo>
                  <a:cubicBezTo>
                    <a:pt x="332556" y="589917"/>
                    <a:pt x="502778" y="760140"/>
                    <a:pt x="712625" y="760140"/>
                  </a:cubicBezTo>
                  <a:cubicBezTo>
                    <a:pt x="922473" y="760140"/>
                    <a:pt x="1092695" y="589917"/>
                    <a:pt x="1092695" y="380070"/>
                  </a:cubicBezTo>
                  <a:cubicBezTo>
                    <a:pt x="1092881" y="170036"/>
                    <a:pt x="922659" y="0"/>
                    <a:pt x="712625" y="0"/>
                  </a:cubicBezTo>
                  <a:close/>
                  <a:moveTo>
                    <a:pt x="712625" y="943012"/>
                  </a:moveTo>
                  <a:cubicBezTo>
                    <a:pt x="813643" y="943012"/>
                    <a:pt x="903126" y="954360"/>
                    <a:pt x="978842" y="976685"/>
                  </a:cubicBezTo>
                  <a:cubicBezTo>
                    <a:pt x="1043582" y="995846"/>
                    <a:pt x="1099951" y="1023752"/>
                    <a:pt x="1146087" y="1059470"/>
                  </a:cubicBezTo>
                  <a:cubicBezTo>
                    <a:pt x="1186829" y="1091096"/>
                    <a:pt x="1220315" y="1128675"/>
                    <a:pt x="1248593" y="1174440"/>
                  </a:cubicBezTo>
                  <a:cubicBezTo>
                    <a:pt x="1273708" y="1215368"/>
                    <a:pt x="1293985" y="1261877"/>
                    <a:pt x="1310356" y="1316385"/>
                  </a:cubicBezTo>
                  <a:cubicBezTo>
                    <a:pt x="1320774" y="1350801"/>
                    <a:pt x="1306264" y="1377404"/>
                    <a:pt x="1296590" y="1390241"/>
                  </a:cubicBezTo>
                  <a:cubicBezTo>
                    <a:pt x="1276684" y="1417030"/>
                    <a:pt x="1244686" y="1432285"/>
                    <a:pt x="1208595" y="1432285"/>
                  </a:cubicBezTo>
                  <a:lnTo>
                    <a:pt x="216842" y="1432285"/>
                  </a:lnTo>
                  <a:cubicBezTo>
                    <a:pt x="180937" y="1432285"/>
                    <a:pt x="148753" y="1417030"/>
                    <a:pt x="128847" y="1390241"/>
                  </a:cubicBezTo>
                  <a:cubicBezTo>
                    <a:pt x="119359" y="1377404"/>
                    <a:pt x="104849" y="1350801"/>
                    <a:pt x="115081" y="1316385"/>
                  </a:cubicBezTo>
                  <a:cubicBezTo>
                    <a:pt x="131452" y="1261877"/>
                    <a:pt x="151543" y="1215368"/>
                    <a:pt x="176844" y="1174440"/>
                  </a:cubicBezTo>
                  <a:cubicBezTo>
                    <a:pt x="204936" y="1128675"/>
                    <a:pt x="238422" y="1090910"/>
                    <a:pt x="279350" y="1059470"/>
                  </a:cubicBezTo>
                  <a:cubicBezTo>
                    <a:pt x="325486" y="1023752"/>
                    <a:pt x="381855" y="995846"/>
                    <a:pt x="446595" y="976685"/>
                  </a:cubicBezTo>
                  <a:cubicBezTo>
                    <a:pt x="522125" y="954360"/>
                    <a:pt x="611794" y="943012"/>
                    <a:pt x="712625" y="943012"/>
                  </a:cubicBezTo>
                  <a:moveTo>
                    <a:pt x="712625" y="831391"/>
                  </a:moveTo>
                  <a:cubicBezTo>
                    <a:pt x="244561" y="831391"/>
                    <a:pt x="77501" y="1053331"/>
                    <a:pt x="8296" y="1284387"/>
                  </a:cubicBezTo>
                  <a:cubicBezTo>
                    <a:pt x="-30771" y="1414611"/>
                    <a:pt x="73037" y="1544092"/>
                    <a:pt x="216842" y="1544092"/>
                  </a:cubicBezTo>
                  <a:lnTo>
                    <a:pt x="1208595" y="1544092"/>
                  </a:lnTo>
                  <a:cubicBezTo>
                    <a:pt x="1352400" y="1544092"/>
                    <a:pt x="1456208" y="1414611"/>
                    <a:pt x="1417141" y="1284387"/>
                  </a:cubicBezTo>
                  <a:cubicBezTo>
                    <a:pt x="1347750" y="1053331"/>
                    <a:pt x="1180690" y="831391"/>
                    <a:pt x="712625" y="8313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>
            <a:grpSpLocks noChangeAspect="1"/>
          </p:cNvGrpSpPr>
          <p:nvPr/>
        </p:nvGrpSpPr>
        <p:grpSpPr>
          <a:xfrm>
            <a:off x="7228831" y="5625808"/>
            <a:ext cx="396000" cy="396000"/>
            <a:chOff x="666750" y="5424487"/>
            <a:chExt cx="476250" cy="476250"/>
          </a:xfrm>
        </p:grpSpPr>
        <p:sp>
          <p:nvSpPr>
            <p:cNvPr id="29" name="椭圆 28"/>
            <p:cNvSpPr/>
            <p:nvPr/>
          </p:nvSpPr>
          <p:spPr>
            <a:xfrm>
              <a:off x="666750" y="5424487"/>
              <a:ext cx="476250" cy="4762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/>
                </a:gs>
              </a:gsLst>
              <a:lin ang="5400000" scaled="1"/>
            </a:gradFill>
            <a:ln w="0">
              <a:noFill/>
            </a:ln>
            <a:effectLst>
              <a:outerShdw blurRad="254000" dist="1270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: 形状 29"/>
            <p:cNvSpPr>
              <a:spLocks noChangeAspect="1"/>
            </p:cNvSpPr>
            <p:nvPr/>
          </p:nvSpPr>
          <p:spPr>
            <a:xfrm>
              <a:off x="778875" y="5543855"/>
              <a:ext cx="252000" cy="237515"/>
            </a:xfrm>
            <a:custGeom>
              <a:avLst/>
              <a:gdLst>
                <a:gd name="connsiteX0" fmla="*/ 1110072 w 1498885"/>
                <a:gd name="connsiteY0" fmla="*/ 1039039 h 1412736"/>
                <a:gd name="connsiteX1" fmla="*/ 1149511 w 1498885"/>
                <a:gd name="connsiteY1" fmla="*/ 1055363 h 1412736"/>
                <a:gd name="connsiteX2" fmla="*/ 1371451 w 1498885"/>
                <a:gd name="connsiteY2" fmla="*/ 1277303 h 1412736"/>
                <a:gd name="connsiteX3" fmla="*/ 1371451 w 1498885"/>
                <a:gd name="connsiteY3" fmla="*/ 1356182 h 1412736"/>
                <a:gd name="connsiteX4" fmla="*/ 1332012 w 1498885"/>
                <a:gd name="connsiteY4" fmla="*/ 1372553 h 1412736"/>
                <a:gd name="connsiteX5" fmla="*/ 1292572 w 1498885"/>
                <a:gd name="connsiteY5" fmla="*/ 1356182 h 1412736"/>
                <a:gd name="connsiteX6" fmla="*/ 1070632 w 1498885"/>
                <a:gd name="connsiteY6" fmla="*/ 1134242 h 1412736"/>
                <a:gd name="connsiteX7" fmla="*/ 1070632 w 1498885"/>
                <a:gd name="connsiteY7" fmla="*/ 1055363 h 1412736"/>
                <a:gd name="connsiteX8" fmla="*/ 1110072 w 1498885"/>
                <a:gd name="connsiteY8" fmla="*/ 1039039 h 1412736"/>
                <a:gd name="connsiteX9" fmla="*/ 1110072 w 1498885"/>
                <a:gd name="connsiteY9" fmla="*/ 705989 h 1412736"/>
                <a:gd name="connsiteX10" fmla="*/ 1443075 w 1498885"/>
                <a:gd name="connsiteY10" fmla="*/ 705989 h 1412736"/>
                <a:gd name="connsiteX11" fmla="*/ 1498885 w 1498885"/>
                <a:gd name="connsiteY11" fmla="*/ 761800 h 1412736"/>
                <a:gd name="connsiteX12" fmla="*/ 1443075 w 1498885"/>
                <a:gd name="connsiteY12" fmla="*/ 817611 h 1412736"/>
                <a:gd name="connsiteX13" fmla="*/ 1110072 w 1498885"/>
                <a:gd name="connsiteY13" fmla="*/ 817611 h 1412736"/>
                <a:gd name="connsiteX14" fmla="*/ 1054261 w 1498885"/>
                <a:gd name="connsiteY14" fmla="*/ 761800 h 1412736"/>
                <a:gd name="connsiteX15" fmla="*/ 1110072 w 1498885"/>
                <a:gd name="connsiteY15" fmla="*/ 705989 h 1412736"/>
                <a:gd name="connsiteX16" fmla="*/ 1332012 w 1498885"/>
                <a:gd name="connsiteY16" fmla="*/ 151093 h 1412736"/>
                <a:gd name="connsiteX17" fmla="*/ 1371451 w 1498885"/>
                <a:gd name="connsiteY17" fmla="*/ 167418 h 1412736"/>
                <a:gd name="connsiteX18" fmla="*/ 1371451 w 1498885"/>
                <a:gd name="connsiteY18" fmla="*/ 246297 h 1412736"/>
                <a:gd name="connsiteX19" fmla="*/ 1149511 w 1498885"/>
                <a:gd name="connsiteY19" fmla="*/ 468236 h 1412736"/>
                <a:gd name="connsiteX20" fmla="*/ 1110072 w 1498885"/>
                <a:gd name="connsiteY20" fmla="*/ 484608 h 1412736"/>
                <a:gd name="connsiteX21" fmla="*/ 1070632 w 1498885"/>
                <a:gd name="connsiteY21" fmla="*/ 468236 h 1412736"/>
                <a:gd name="connsiteX22" fmla="*/ 1070632 w 1498885"/>
                <a:gd name="connsiteY22" fmla="*/ 389358 h 1412736"/>
                <a:gd name="connsiteX23" fmla="*/ 1292572 w 1498885"/>
                <a:gd name="connsiteY23" fmla="*/ 167418 h 1412736"/>
                <a:gd name="connsiteX24" fmla="*/ 1332012 w 1498885"/>
                <a:gd name="connsiteY24" fmla="*/ 151093 h 1412736"/>
                <a:gd name="connsiteX25" fmla="*/ 709724 w 1498885"/>
                <a:gd name="connsiteY25" fmla="*/ 111607 h 1412736"/>
                <a:gd name="connsiteX26" fmla="*/ 649635 w 1498885"/>
                <a:gd name="connsiteY26" fmla="*/ 127420 h 1412736"/>
                <a:gd name="connsiteX27" fmla="*/ 174129 w 1498885"/>
                <a:gd name="connsiteY27" fmla="*/ 394752 h 1412736"/>
                <a:gd name="connsiteX28" fmla="*/ 111621 w 1498885"/>
                <a:gd name="connsiteY28" fmla="*/ 501536 h 1412736"/>
                <a:gd name="connsiteX29" fmla="*/ 111621 w 1498885"/>
                <a:gd name="connsiteY29" fmla="*/ 910814 h 1412736"/>
                <a:gd name="connsiteX30" fmla="*/ 174129 w 1498885"/>
                <a:gd name="connsiteY30" fmla="*/ 1017598 h 1412736"/>
                <a:gd name="connsiteX31" fmla="*/ 649821 w 1498885"/>
                <a:gd name="connsiteY31" fmla="*/ 1284930 h 1412736"/>
                <a:gd name="connsiteX32" fmla="*/ 771674 w 1498885"/>
                <a:gd name="connsiteY32" fmla="*/ 1283814 h 1412736"/>
                <a:gd name="connsiteX33" fmla="*/ 832321 w 1498885"/>
                <a:gd name="connsiteY33" fmla="*/ 1178146 h 1412736"/>
                <a:gd name="connsiteX34" fmla="*/ 832321 w 1498885"/>
                <a:gd name="connsiteY34" fmla="*/ 234204 h 1412736"/>
                <a:gd name="connsiteX35" fmla="*/ 771674 w 1498885"/>
                <a:gd name="connsiteY35" fmla="*/ 128536 h 1412736"/>
                <a:gd name="connsiteX36" fmla="*/ 709724 w 1498885"/>
                <a:gd name="connsiteY36" fmla="*/ 111607 h 1412736"/>
                <a:gd name="connsiteX37" fmla="*/ 711864 w 1498885"/>
                <a:gd name="connsiteY37" fmla="*/ 9 h 1412736"/>
                <a:gd name="connsiteX38" fmla="*/ 828043 w 1498885"/>
                <a:gd name="connsiteY38" fmla="*/ 32356 h 1412736"/>
                <a:gd name="connsiteX39" fmla="*/ 943942 w 1498885"/>
                <a:gd name="connsiteY39" fmla="*/ 234390 h 1412736"/>
                <a:gd name="connsiteX40" fmla="*/ 943942 w 1498885"/>
                <a:gd name="connsiteY40" fmla="*/ 1178518 h 1412736"/>
                <a:gd name="connsiteX41" fmla="*/ 828043 w 1498885"/>
                <a:gd name="connsiteY41" fmla="*/ 1380552 h 1412736"/>
                <a:gd name="connsiteX42" fmla="*/ 709910 w 1498885"/>
                <a:gd name="connsiteY42" fmla="*/ 1412736 h 1412736"/>
                <a:gd name="connsiteX43" fmla="*/ 595126 w 1498885"/>
                <a:gd name="connsiteY43" fmla="*/ 1382413 h 1412736"/>
                <a:gd name="connsiteX44" fmla="*/ 119435 w 1498885"/>
                <a:gd name="connsiteY44" fmla="*/ 1115080 h 1412736"/>
                <a:gd name="connsiteX45" fmla="*/ 0 w 1498885"/>
                <a:gd name="connsiteY45" fmla="*/ 911000 h 1412736"/>
                <a:gd name="connsiteX46" fmla="*/ 0 w 1498885"/>
                <a:gd name="connsiteY46" fmla="*/ 501722 h 1412736"/>
                <a:gd name="connsiteX47" fmla="*/ 119435 w 1498885"/>
                <a:gd name="connsiteY47" fmla="*/ 297642 h 1412736"/>
                <a:gd name="connsiteX48" fmla="*/ 595126 w 1498885"/>
                <a:gd name="connsiteY48" fmla="*/ 30309 h 1412736"/>
                <a:gd name="connsiteX49" fmla="*/ 711864 w 1498885"/>
                <a:gd name="connsiteY49" fmla="*/ 9 h 141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98885" h="1412736">
                  <a:moveTo>
                    <a:pt x="1110072" y="1039039"/>
                  </a:moveTo>
                  <a:cubicBezTo>
                    <a:pt x="1124350" y="1039039"/>
                    <a:pt x="1138628" y="1044480"/>
                    <a:pt x="1149511" y="1055363"/>
                  </a:cubicBezTo>
                  <a:lnTo>
                    <a:pt x="1371451" y="1277303"/>
                  </a:lnTo>
                  <a:cubicBezTo>
                    <a:pt x="1393217" y="1299070"/>
                    <a:pt x="1393217" y="1334416"/>
                    <a:pt x="1371451" y="1356182"/>
                  </a:cubicBezTo>
                  <a:cubicBezTo>
                    <a:pt x="1360661" y="1366972"/>
                    <a:pt x="1346336" y="1372553"/>
                    <a:pt x="1332012" y="1372553"/>
                  </a:cubicBezTo>
                  <a:cubicBezTo>
                    <a:pt x="1317687" y="1372553"/>
                    <a:pt x="1303362" y="1367158"/>
                    <a:pt x="1292572" y="1356182"/>
                  </a:cubicBezTo>
                  <a:lnTo>
                    <a:pt x="1070632" y="1134242"/>
                  </a:lnTo>
                  <a:cubicBezTo>
                    <a:pt x="1048866" y="1112476"/>
                    <a:pt x="1048866" y="1077130"/>
                    <a:pt x="1070632" y="1055363"/>
                  </a:cubicBezTo>
                  <a:cubicBezTo>
                    <a:pt x="1081515" y="1044480"/>
                    <a:pt x="1095793" y="1039039"/>
                    <a:pt x="1110072" y="1039039"/>
                  </a:cubicBezTo>
                  <a:close/>
                  <a:moveTo>
                    <a:pt x="1110072" y="705989"/>
                  </a:moveTo>
                  <a:lnTo>
                    <a:pt x="1443075" y="705989"/>
                  </a:lnTo>
                  <a:cubicBezTo>
                    <a:pt x="1473956" y="705989"/>
                    <a:pt x="1498885" y="730918"/>
                    <a:pt x="1498885" y="761800"/>
                  </a:cubicBezTo>
                  <a:cubicBezTo>
                    <a:pt x="1498885" y="792682"/>
                    <a:pt x="1473770" y="817611"/>
                    <a:pt x="1443075" y="817611"/>
                  </a:cubicBezTo>
                  <a:lnTo>
                    <a:pt x="1110072" y="817611"/>
                  </a:lnTo>
                  <a:cubicBezTo>
                    <a:pt x="1079190" y="817611"/>
                    <a:pt x="1054261" y="792682"/>
                    <a:pt x="1054261" y="761800"/>
                  </a:cubicBezTo>
                  <a:cubicBezTo>
                    <a:pt x="1054261" y="730918"/>
                    <a:pt x="1079190" y="705989"/>
                    <a:pt x="1110072" y="705989"/>
                  </a:cubicBezTo>
                  <a:close/>
                  <a:moveTo>
                    <a:pt x="1332012" y="151093"/>
                  </a:moveTo>
                  <a:cubicBezTo>
                    <a:pt x="1346290" y="151093"/>
                    <a:pt x="1360568" y="156535"/>
                    <a:pt x="1371451" y="167418"/>
                  </a:cubicBezTo>
                  <a:cubicBezTo>
                    <a:pt x="1393217" y="189184"/>
                    <a:pt x="1393217" y="224530"/>
                    <a:pt x="1371451" y="246297"/>
                  </a:cubicBezTo>
                  <a:lnTo>
                    <a:pt x="1149511" y="468236"/>
                  </a:lnTo>
                  <a:cubicBezTo>
                    <a:pt x="1138721" y="479213"/>
                    <a:pt x="1124396" y="484608"/>
                    <a:pt x="1110072" y="484608"/>
                  </a:cubicBezTo>
                  <a:cubicBezTo>
                    <a:pt x="1095747" y="484608"/>
                    <a:pt x="1081422" y="479213"/>
                    <a:pt x="1070632" y="468236"/>
                  </a:cubicBezTo>
                  <a:cubicBezTo>
                    <a:pt x="1048866" y="446470"/>
                    <a:pt x="1048866" y="411124"/>
                    <a:pt x="1070632" y="389358"/>
                  </a:cubicBezTo>
                  <a:lnTo>
                    <a:pt x="1292572" y="167418"/>
                  </a:lnTo>
                  <a:cubicBezTo>
                    <a:pt x="1303455" y="156535"/>
                    <a:pt x="1317733" y="151093"/>
                    <a:pt x="1332012" y="151093"/>
                  </a:cubicBezTo>
                  <a:close/>
                  <a:moveTo>
                    <a:pt x="709724" y="111607"/>
                  </a:moveTo>
                  <a:cubicBezTo>
                    <a:pt x="689074" y="111607"/>
                    <a:pt x="668610" y="116816"/>
                    <a:pt x="649635" y="127420"/>
                  </a:cubicBezTo>
                  <a:lnTo>
                    <a:pt x="174129" y="394752"/>
                  </a:lnTo>
                  <a:cubicBezTo>
                    <a:pt x="135620" y="416332"/>
                    <a:pt x="111621" y="457260"/>
                    <a:pt x="111621" y="501536"/>
                  </a:cubicBezTo>
                  <a:lnTo>
                    <a:pt x="111621" y="910814"/>
                  </a:lnTo>
                  <a:cubicBezTo>
                    <a:pt x="111621" y="955090"/>
                    <a:pt x="135620" y="996018"/>
                    <a:pt x="174129" y="1017598"/>
                  </a:cubicBezTo>
                  <a:lnTo>
                    <a:pt x="649821" y="1284930"/>
                  </a:lnTo>
                  <a:cubicBezTo>
                    <a:pt x="688144" y="1306510"/>
                    <a:pt x="733723" y="1306138"/>
                    <a:pt x="771674" y="1283814"/>
                  </a:cubicBezTo>
                  <a:cubicBezTo>
                    <a:pt x="809625" y="1261676"/>
                    <a:pt x="832321" y="1222050"/>
                    <a:pt x="832321" y="1178146"/>
                  </a:cubicBezTo>
                  <a:lnTo>
                    <a:pt x="832321" y="234204"/>
                  </a:lnTo>
                  <a:cubicBezTo>
                    <a:pt x="832321" y="190113"/>
                    <a:pt x="809625" y="150674"/>
                    <a:pt x="771674" y="128536"/>
                  </a:cubicBezTo>
                  <a:cubicBezTo>
                    <a:pt x="752326" y="117188"/>
                    <a:pt x="731118" y="111607"/>
                    <a:pt x="709724" y="111607"/>
                  </a:cubicBezTo>
                  <a:close/>
                  <a:moveTo>
                    <a:pt x="711864" y="9"/>
                  </a:moveTo>
                  <a:cubicBezTo>
                    <a:pt x="751861" y="358"/>
                    <a:pt x="791766" y="11148"/>
                    <a:pt x="828043" y="32356"/>
                  </a:cubicBezTo>
                  <a:cubicBezTo>
                    <a:pt x="900596" y="74772"/>
                    <a:pt x="943942" y="150302"/>
                    <a:pt x="943942" y="234390"/>
                  </a:cubicBezTo>
                  <a:lnTo>
                    <a:pt x="943942" y="1178518"/>
                  </a:lnTo>
                  <a:cubicBezTo>
                    <a:pt x="943942" y="1262606"/>
                    <a:pt x="900596" y="1338136"/>
                    <a:pt x="828043" y="1380552"/>
                  </a:cubicBezTo>
                  <a:cubicBezTo>
                    <a:pt x="791208" y="1401946"/>
                    <a:pt x="750466" y="1412736"/>
                    <a:pt x="709910" y="1412736"/>
                  </a:cubicBezTo>
                  <a:cubicBezTo>
                    <a:pt x="670471" y="1412736"/>
                    <a:pt x="631217" y="1402691"/>
                    <a:pt x="595126" y="1382413"/>
                  </a:cubicBezTo>
                  <a:lnTo>
                    <a:pt x="119435" y="1115080"/>
                  </a:lnTo>
                  <a:cubicBezTo>
                    <a:pt x="45765" y="1073594"/>
                    <a:pt x="0" y="995460"/>
                    <a:pt x="0" y="911000"/>
                  </a:cubicBezTo>
                  <a:lnTo>
                    <a:pt x="0" y="501722"/>
                  </a:lnTo>
                  <a:cubicBezTo>
                    <a:pt x="0" y="417262"/>
                    <a:pt x="45765" y="338942"/>
                    <a:pt x="119435" y="297642"/>
                  </a:cubicBezTo>
                  <a:lnTo>
                    <a:pt x="595126" y="30309"/>
                  </a:lnTo>
                  <a:cubicBezTo>
                    <a:pt x="631775" y="9752"/>
                    <a:pt x="671866" y="-340"/>
                    <a:pt x="711864" y="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 hasCustomPrompt="1"/>
          </p:nvPr>
        </p:nvSpPr>
        <p:spPr>
          <a:xfrm>
            <a:off x="1416000" y="1130299"/>
            <a:ext cx="9360000" cy="242114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 hasCustomPrompt="1"/>
          </p:nvPr>
        </p:nvSpPr>
        <p:spPr>
          <a:xfrm>
            <a:off x="1416000" y="3650694"/>
            <a:ext cx="9360000" cy="64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124859" y="5625808"/>
            <a:ext cx="2797538" cy="396000"/>
          </a:xfrm>
          <a:prstGeom prst="rect">
            <a:avLst/>
          </a:prstGeom>
          <a:noFill/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718062" y="5627282"/>
            <a:ext cx="2797538" cy="39600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/>
          <p:cNvGrpSpPr/>
          <p:nvPr/>
        </p:nvGrpSpPr>
        <p:grpSpPr>
          <a:xfrm>
            <a:off x="0" y="0"/>
            <a:ext cx="12192000" cy="2585295"/>
            <a:chOff x="0" y="0"/>
            <a:chExt cx="12192000" cy="2585295"/>
          </a:xfrm>
        </p:grpSpPr>
        <p:grpSp>
          <p:nvGrpSpPr>
            <p:cNvPr id="41" name="组合 40"/>
            <p:cNvGrpSpPr/>
            <p:nvPr/>
          </p:nvGrpSpPr>
          <p:grpSpPr>
            <a:xfrm>
              <a:off x="0" y="0"/>
              <a:ext cx="12192000" cy="2585295"/>
              <a:chOff x="0" y="0"/>
              <a:chExt cx="12192000" cy="2585295"/>
            </a:xfrm>
          </p:grpSpPr>
          <p:sp>
            <p:nvSpPr>
              <p:cNvPr id="47" name="任意多边形: 形状 46"/>
              <p:cNvSpPr/>
              <p:nvPr/>
            </p:nvSpPr>
            <p:spPr>
              <a:xfrm>
                <a:off x="0" y="0"/>
                <a:ext cx="12192000" cy="2585294"/>
              </a:xfrm>
              <a:custGeom>
                <a:avLst/>
                <a:gdLst>
                  <a:gd name="connsiteX0" fmla="*/ 1 w 12192000"/>
                  <a:gd name="connsiteY0" fmla="*/ 1865294 h 2585294"/>
                  <a:gd name="connsiteX1" fmla="*/ 12192000 w 12192000"/>
                  <a:gd name="connsiteY1" fmla="*/ 1865294 h 2585294"/>
                  <a:gd name="connsiteX2" fmla="*/ 12192000 w 12192000"/>
                  <a:gd name="connsiteY2" fmla="*/ 1865318 h 2585294"/>
                  <a:gd name="connsiteX3" fmla="*/ 12182512 w 12192000"/>
                  <a:gd name="connsiteY3" fmla="*/ 1937847 h 2585294"/>
                  <a:gd name="connsiteX4" fmla="*/ 11724845 w 12192000"/>
                  <a:gd name="connsiteY4" fmla="*/ 2225294 h 2585294"/>
                  <a:gd name="connsiteX5" fmla="*/ 6563160 w 12192000"/>
                  <a:gd name="connsiteY5" fmla="*/ 2225294 h 2585294"/>
                  <a:gd name="connsiteX6" fmla="*/ 6096002 w 12192000"/>
                  <a:gd name="connsiteY6" fmla="*/ 2585294 h 2585294"/>
                  <a:gd name="connsiteX7" fmla="*/ 5628844 w 12192000"/>
                  <a:gd name="connsiteY7" fmla="*/ 2225294 h 2585294"/>
                  <a:gd name="connsiteX8" fmla="*/ 467159 w 12192000"/>
                  <a:gd name="connsiteY8" fmla="*/ 2225294 h 2585294"/>
                  <a:gd name="connsiteX9" fmla="*/ 1 w 12192000"/>
                  <a:gd name="connsiteY9" fmla="*/ 1865294 h 2585294"/>
                  <a:gd name="connsiteX10" fmla="*/ 0 w 12192000"/>
                  <a:gd name="connsiteY10" fmla="*/ 0 h 2585294"/>
                  <a:gd name="connsiteX11" fmla="*/ 12192000 w 12192000"/>
                  <a:gd name="connsiteY11" fmla="*/ 0 h 2585294"/>
                  <a:gd name="connsiteX12" fmla="*/ 12192000 w 12192000"/>
                  <a:gd name="connsiteY12" fmla="*/ 1865292 h 2585294"/>
                  <a:gd name="connsiteX13" fmla="*/ 0 w 12192000"/>
                  <a:gd name="connsiteY13" fmla="*/ 1865292 h 258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2585294">
                    <a:moveTo>
                      <a:pt x="1" y="1865294"/>
                    </a:moveTo>
                    <a:lnTo>
                      <a:pt x="12192000" y="1865294"/>
                    </a:lnTo>
                    <a:lnTo>
                      <a:pt x="12192000" y="1865318"/>
                    </a:lnTo>
                    <a:lnTo>
                      <a:pt x="12182512" y="1937847"/>
                    </a:lnTo>
                    <a:cubicBezTo>
                      <a:pt x="12138951" y="2101893"/>
                      <a:pt x="11950598" y="2225294"/>
                      <a:pt x="11724845" y="2225294"/>
                    </a:cubicBezTo>
                    <a:lnTo>
                      <a:pt x="6563160" y="2225294"/>
                    </a:lnTo>
                    <a:cubicBezTo>
                      <a:pt x="6305156" y="2225294"/>
                      <a:pt x="6096002" y="2386471"/>
                      <a:pt x="6096002" y="2585294"/>
                    </a:cubicBezTo>
                    <a:cubicBezTo>
                      <a:pt x="6096002" y="2386471"/>
                      <a:pt x="5886848" y="2225294"/>
                      <a:pt x="5628844" y="2225294"/>
                    </a:cubicBezTo>
                    <a:lnTo>
                      <a:pt x="467159" y="2225294"/>
                    </a:lnTo>
                    <a:cubicBezTo>
                      <a:pt x="209155" y="2225294"/>
                      <a:pt x="1" y="2064117"/>
                      <a:pt x="1" y="1865294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865292"/>
                    </a:lnTo>
                    <a:lnTo>
                      <a:pt x="0" y="1865292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l="-3438" t="-95022" b="-67070"/>
                </a:stretch>
              </a:blipFill>
              <a:ln w="38100">
                <a:noFill/>
                <a:round/>
              </a:ln>
              <a:effectLst>
                <a:outerShdw blurRad="254000" dist="127000" dir="5400000" algn="t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0" y="0"/>
                <a:ext cx="12192000" cy="2585295"/>
              </a:xfrm>
              <a:custGeom>
                <a:avLst/>
                <a:gdLst>
                  <a:gd name="connsiteX0" fmla="*/ 1 w 12192000"/>
                  <a:gd name="connsiteY0" fmla="*/ 1865295 h 2585295"/>
                  <a:gd name="connsiteX1" fmla="*/ 12192000 w 12192000"/>
                  <a:gd name="connsiteY1" fmla="*/ 1865295 h 2585295"/>
                  <a:gd name="connsiteX2" fmla="*/ 12192000 w 12192000"/>
                  <a:gd name="connsiteY2" fmla="*/ 1865319 h 2585295"/>
                  <a:gd name="connsiteX3" fmla="*/ 12182512 w 12192000"/>
                  <a:gd name="connsiteY3" fmla="*/ 1937848 h 2585295"/>
                  <a:gd name="connsiteX4" fmla="*/ 11724845 w 12192000"/>
                  <a:gd name="connsiteY4" fmla="*/ 2225295 h 2585295"/>
                  <a:gd name="connsiteX5" fmla="*/ 6563160 w 12192000"/>
                  <a:gd name="connsiteY5" fmla="*/ 2225295 h 2585295"/>
                  <a:gd name="connsiteX6" fmla="*/ 6096002 w 12192000"/>
                  <a:gd name="connsiteY6" fmla="*/ 2585295 h 2585295"/>
                  <a:gd name="connsiteX7" fmla="*/ 5628844 w 12192000"/>
                  <a:gd name="connsiteY7" fmla="*/ 2225295 h 2585295"/>
                  <a:gd name="connsiteX8" fmla="*/ 467159 w 12192000"/>
                  <a:gd name="connsiteY8" fmla="*/ 2225295 h 2585295"/>
                  <a:gd name="connsiteX9" fmla="*/ 1 w 12192000"/>
                  <a:gd name="connsiteY9" fmla="*/ 1865295 h 2585295"/>
                  <a:gd name="connsiteX10" fmla="*/ 0 w 12192000"/>
                  <a:gd name="connsiteY10" fmla="*/ 0 h 2585295"/>
                  <a:gd name="connsiteX11" fmla="*/ 12192000 w 12192000"/>
                  <a:gd name="connsiteY11" fmla="*/ 0 h 2585295"/>
                  <a:gd name="connsiteX12" fmla="*/ 12192000 w 12192000"/>
                  <a:gd name="connsiteY12" fmla="*/ 1865293 h 2585295"/>
                  <a:gd name="connsiteX13" fmla="*/ 0 w 12192000"/>
                  <a:gd name="connsiteY13" fmla="*/ 1865293 h 2585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2585295">
                    <a:moveTo>
                      <a:pt x="1" y="1865295"/>
                    </a:moveTo>
                    <a:lnTo>
                      <a:pt x="12192000" y="1865295"/>
                    </a:lnTo>
                    <a:lnTo>
                      <a:pt x="12192000" y="1865319"/>
                    </a:lnTo>
                    <a:lnTo>
                      <a:pt x="12182512" y="1937848"/>
                    </a:lnTo>
                    <a:cubicBezTo>
                      <a:pt x="12138951" y="2101894"/>
                      <a:pt x="11950598" y="2225295"/>
                      <a:pt x="11724845" y="2225295"/>
                    </a:cubicBezTo>
                    <a:lnTo>
                      <a:pt x="6563160" y="2225295"/>
                    </a:lnTo>
                    <a:cubicBezTo>
                      <a:pt x="6305156" y="2225295"/>
                      <a:pt x="6096002" y="2386472"/>
                      <a:pt x="6096002" y="2585295"/>
                    </a:cubicBezTo>
                    <a:cubicBezTo>
                      <a:pt x="6096002" y="2386472"/>
                      <a:pt x="5886848" y="2225295"/>
                      <a:pt x="5628844" y="2225295"/>
                    </a:cubicBezTo>
                    <a:lnTo>
                      <a:pt x="467159" y="2225295"/>
                    </a:lnTo>
                    <a:cubicBezTo>
                      <a:pt x="209155" y="2225295"/>
                      <a:pt x="1" y="2064118"/>
                      <a:pt x="1" y="1865295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1865293"/>
                    </a:lnTo>
                    <a:lnTo>
                      <a:pt x="0" y="1865293"/>
                    </a:lnTo>
                    <a:close/>
                  </a:path>
                </a:pathLst>
              </a:custGeom>
              <a:gradFill flip="none" rotWithShape="1">
                <a:gsLst>
                  <a:gs pos="90000">
                    <a:schemeClr val="accent1">
                      <a:alpha val="95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5400000" scaled="1"/>
                <a:tileRect/>
              </a:gra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3286730" y="1335701"/>
              <a:ext cx="5605840" cy="0"/>
              <a:chOff x="5208503" y="3974694"/>
              <a:chExt cx="5605840" cy="0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5208503" y="3974694"/>
                <a:ext cx="1080000" cy="0"/>
              </a:xfrm>
              <a:prstGeom prst="line">
                <a:avLst/>
              </a:prstGeom>
              <a:ln w="19050" cap="rnd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10800000" scaled="1"/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9734343" y="3974694"/>
                <a:ext cx="1080000" cy="0"/>
              </a:xfrm>
              <a:prstGeom prst="line">
                <a:avLst/>
              </a:prstGeom>
              <a:ln w="19050" cap="rnd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0" scaled="1"/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任意多边形: 形状 42"/>
            <p:cNvSpPr>
              <a:spLocks noChangeAspect="1"/>
            </p:cNvSpPr>
            <p:nvPr/>
          </p:nvSpPr>
          <p:spPr>
            <a:xfrm flipH="1">
              <a:off x="10961687" y="501589"/>
              <a:ext cx="685614" cy="628711"/>
            </a:xfrm>
            <a:custGeom>
              <a:avLst/>
              <a:gdLst>
                <a:gd name="connsiteX0" fmla="*/ 54147 w 1243919"/>
                <a:gd name="connsiteY0" fmla="*/ 1032389 h 1140679"/>
                <a:gd name="connsiteX1" fmla="*/ 54145 w 1243919"/>
                <a:gd name="connsiteY1" fmla="*/ 1032389 h 1140679"/>
                <a:gd name="connsiteX2" fmla="*/ 0 w 1243919"/>
                <a:gd name="connsiteY2" fmla="*/ 1086534 h 1140679"/>
                <a:gd name="connsiteX3" fmla="*/ 54145 w 1243919"/>
                <a:gd name="connsiteY3" fmla="*/ 1140679 h 1140679"/>
                <a:gd name="connsiteX4" fmla="*/ 54147 w 1243919"/>
                <a:gd name="connsiteY4" fmla="*/ 1140679 h 1140679"/>
                <a:gd name="connsiteX5" fmla="*/ 108292 w 1243919"/>
                <a:gd name="connsiteY5" fmla="*/ 1086534 h 1140679"/>
                <a:gd name="connsiteX6" fmla="*/ 54147 w 1243919"/>
                <a:gd name="connsiteY6" fmla="*/ 1032389 h 1140679"/>
                <a:gd name="connsiteX7" fmla="*/ 432690 w 1243919"/>
                <a:gd name="connsiteY7" fmla="*/ 1032389 h 1140679"/>
                <a:gd name="connsiteX8" fmla="*/ 432688 w 1243919"/>
                <a:gd name="connsiteY8" fmla="*/ 1032389 h 1140679"/>
                <a:gd name="connsiteX9" fmla="*/ 378543 w 1243919"/>
                <a:gd name="connsiteY9" fmla="*/ 1086534 h 1140679"/>
                <a:gd name="connsiteX10" fmla="*/ 432688 w 1243919"/>
                <a:gd name="connsiteY10" fmla="*/ 1140679 h 1140679"/>
                <a:gd name="connsiteX11" fmla="*/ 432690 w 1243919"/>
                <a:gd name="connsiteY11" fmla="*/ 1140679 h 1140679"/>
                <a:gd name="connsiteX12" fmla="*/ 486835 w 1243919"/>
                <a:gd name="connsiteY12" fmla="*/ 1086534 h 1140679"/>
                <a:gd name="connsiteX13" fmla="*/ 432690 w 1243919"/>
                <a:gd name="connsiteY13" fmla="*/ 1032389 h 1140679"/>
                <a:gd name="connsiteX14" fmla="*/ 811232 w 1243919"/>
                <a:gd name="connsiteY14" fmla="*/ 1032389 h 1140679"/>
                <a:gd name="connsiteX15" fmla="*/ 811230 w 1243919"/>
                <a:gd name="connsiteY15" fmla="*/ 1032389 h 1140679"/>
                <a:gd name="connsiteX16" fmla="*/ 757085 w 1243919"/>
                <a:gd name="connsiteY16" fmla="*/ 1086534 h 1140679"/>
                <a:gd name="connsiteX17" fmla="*/ 811230 w 1243919"/>
                <a:gd name="connsiteY17" fmla="*/ 1140679 h 1140679"/>
                <a:gd name="connsiteX18" fmla="*/ 811232 w 1243919"/>
                <a:gd name="connsiteY18" fmla="*/ 1140679 h 1140679"/>
                <a:gd name="connsiteX19" fmla="*/ 865377 w 1243919"/>
                <a:gd name="connsiteY19" fmla="*/ 1086534 h 1140679"/>
                <a:gd name="connsiteX20" fmla="*/ 811232 w 1243919"/>
                <a:gd name="connsiteY20" fmla="*/ 1032389 h 1140679"/>
                <a:gd name="connsiteX21" fmla="*/ 1189774 w 1243919"/>
                <a:gd name="connsiteY21" fmla="*/ 1032389 h 1140679"/>
                <a:gd name="connsiteX22" fmla="*/ 1189772 w 1243919"/>
                <a:gd name="connsiteY22" fmla="*/ 1032389 h 1140679"/>
                <a:gd name="connsiteX23" fmla="*/ 1135627 w 1243919"/>
                <a:gd name="connsiteY23" fmla="*/ 1086534 h 1140679"/>
                <a:gd name="connsiteX24" fmla="*/ 1189772 w 1243919"/>
                <a:gd name="connsiteY24" fmla="*/ 1140679 h 1140679"/>
                <a:gd name="connsiteX25" fmla="*/ 1189774 w 1243919"/>
                <a:gd name="connsiteY25" fmla="*/ 1140679 h 1140679"/>
                <a:gd name="connsiteX26" fmla="*/ 1243919 w 1243919"/>
                <a:gd name="connsiteY26" fmla="*/ 1086534 h 1140679"/>
                <a:gd name="connsiteX27" fmla="*/ 1189774 w 1243919"/>
                <a:gd name="connsiteY27" fmla="*/ 1032389 h 1140679"/>
                <a:gd name="connsiteX28" fmla="*/ 54147 w 1243919"/>
                <a:gd name="connsiteY28" fmla="*/ 688260 h 1140679"/>
                <a:gd name="connsiteX29" fmla="*/ 54145 w 1243919"/>
                <a:gd name="connsiteY29" fmla="*/ 688260 h 1140679"/>
                <a:gd name="connsiteX30" fmla="*/ 0 w 1243919"/>
                <a:gd name="connsiteY30" fmla="*/ 742405 h 1140679"/>
                <a:gd name="connsiteX31" fmla="*/ 54145 w 1243919"/>
                <a:gd name="connsiteY31" fmla="*/ 796550 h 1140679"/>
                <a:gd name="connsiteX32" fmla="*/ 54147 w 1243919"/>
                <a:gd name="connsiteY32" fmla="*/ 796550 h 1140679"/>
                <a:gd name="connsiteX33" fmla="*/ 108292 w 1243919"/>
                <a:gd name="connsiteY33" fmla="*/ 742405 h 1140679"/>
                <a:gd name="connsiteX34" fmla="*/ 54147 w 1243919"/>
                <a:gd name="connsiteY34" fmla="*/ 688260 h 1140679"/>
                <a:gd name="connsiteX35" fmla="*/ 432690 w 1243919"/>
                <a:gd name="connsiteY35" fmla="*/ 688260 h 1140679"/>
                <a:gd name="connsiteX36" fmla="*/ 432688 w 1243919"/>
                <a:gd name="connsiteY36" fmla="*/ 688260 h 1140679"/>
                <a:gd name="connsiteX37" fmla="*/ 378543 w 1243919"/>
                <a:gd name="connsiteY37" fmla="*/ 742405 h 1140679"/>
                <a:gd name="connsiteX38" fmla="*/ 432688 w 1243919"/>
                <a:gd name="connsiteY38" fmla="*/ 796550 h 1140679"/>
                <a:gd name="connsiteX39" fmla="*/ 432690 w 1243919"/>
                <a:gd name="connsiteY39" fmla="*/ 796550 h 1140679"/>
                <a:gd name="connsiteX40" fmla="*/ 486835 w 1243919"/>
                <a:gd name="connsiteY40" fmla="*/ 742405 h 1140679"/>
                <a:gd name="connsiteX41" fmla="*/ 432690 w 1243919"/>
                <a:gd name="connsiteY41" fmla="*/ 688260 h 1140679"/>
                <a:gd name="connsiteX42" fmla="*/ 811232 w 1243919"/>
                <a:gd name="connsiteY42" fmla="*/ 688260 h 1140679"/>
                <a:gd name="connsiteX43" fmla="*/ 811230 w 1243919"/>
                <a:gd name="connsiteY43" fmla="*/ 688260 h 1140679"/>
                <a:gd name="connsiteX44" fmla="*/ 757085 w 1243919"/>
                <a:gd name="connsiteY44" fmla="*/ 742405 h 1140679"/>
                <a:gd name="connsiteX45" fmla="*/ 811230 w 1243919"/>
                <a:gd name="connsiteY45" fmla="*/ 796550 h 1140679"/>
                <a:gd name="connsiteX46" fmla="*/ 811232 w 1243919"/>
                <a:gd name="connsiteY46" fmla="*/ 796550 h 1140679"/>
                <a:gd name="connsiteX47" fmla="*/ 865377 w 1243919"/>
                <a:gd name="connsiteY47" fmla="*/ 742405 h 1140679"/>
                <a:gd name="connsiteX48" fmla="*/ 811232 w 1243919"/>
                <a:gd name="connsiteY48" fmla="*/ 688260 h 1140679"/>
                <a:gd name="connsiteX49" fmla="*/ 1189774 w 1243919"/>
                <a:gd name="connsiteY49" fmla="*/ 688260 h 1140679"/>
                <a:gd name="connsiteX50" fmla="*/ 1189772 w 1243919"/>
                <a:gd name="connsiteY50" fmla="*/ 688260 h 1140679"/>
                <a:gd name="connsiteX51" fmla="*/ 1135627 w 1243919"/>
                <a:gd name="connsiteY51" fmla="*/ 742405 h 1140679"/>
                <a:gd name="connsiteX52" fmla="*/ 1189772 w 1243919"/>
                <a:gd name="connsiteY52" fmla="*/ 796550 h 1140679"/>
                <a:gd name="connsiteX53" fmla="*/ 1189774 w 1243919"/>
                <a:gd name="connsiteY53" fmla="*/ 796550 h 1140679"/>
                <a:gd name="connsiteX54" fmla="*/ 1243919 w 1243919"/>
                <a:gd name="connsiteY54" fmla="*/ 742405 h 1140679"/>
                <a:gd name="connsiteX55" fmla="*/ 1189774 w 1243919"/>
                <a:gd name="connsiteY55" fmla="*/ 688260 h 1140679"/>
                <a:gd name="connsiteX56" fmla="*/ 54147 w 1243919"/>
                <a:gd name="connsiteY56" fmla="*/ 344130 h 1140679"/>
                <a:gd name="connsiteX57" fmla="*/ 54145 w 1243919"/>
                <a:gd name="connsiteY57" fmla="*/ 344130 h 1140679"/>
                <a:gd name="connsiteX58" fmla="*/ 0 w 1243919"/>
                <a:gd name="connsiteY58" fmla="*/ 398275 h 1140679"/>
                <a:gd name="connsiteX59" fmla="*/ 54145 w 1243919"/>
                <a:gd name="connsiteY59" fmla="*/ 452420 h 1140679"/>
                <a:gd name="connsiteX60" fmla="*/ 54147 w 1243919"/>
                <a:gd name="connsiteY60" fmla="*/ 452420 h 1140679"/>
                <a:gd name="connsiteX61" fmla="*/ 108292 w 1243919"/>
                <a:gd name="connsiteY61" fmla="*/ 398275 h 1140679"/>
                <a:gd name="connsiteX62" fmla="*/ 54147 w 1243919"/>
                <a:gd name="connsiteY62" fmla="*/ 344130 h 1140679"/>
                <a:gd name="connsiteX63" fmla="*/ 432690 w 1243919"/>
                <a:gd name="connsiteY63" fmla="*/ 344130 h 1140679"/>
                <a:gd name="connsiteX64" fmla="*/ 432688 w 1243919"/>
                <a:gd name="connsiteY64" fmla="*/ 344130 h 1140679"/>
                <a:gd name="connsiteX65" fmla="*/ 378543 w 1243919"/>
                <a:gd name="connsiteY65" fmla="*/ 398275 h 1140679"/>
                <a:gd name="connsiteX66" fmla="*/ 432688 w 1243919"/>
                <a:gd name="connsiteY66" fmla="*/ 452420 h 1140679"/>
                <a:gd name="connsiteX67" fmla="*/ 432690 w 1243919"/>
                <a:gd name="connsiteY67" fmla="*/ 452420 h 1140679"/>
                <a:gd name="connsiteX68" fmla="*/ 486835 w 1243919"/>
                <a:gd name="connsiteY68" fmla="*/ 398275 h 1140679"/>
                <a:gd name="connsiteX69" fmla="*/ 432690 w 1243919"/>
                <a:gd name="connsiteY69" fmla="*/ 344130 h 1140679"/>
                <a:gd name="connsiteX70" fmla="*/ 811232 w 1243919"/>
                <a:gd name="connsiteY70" fmla="*/ 344130 h 1140679"/>
                <a:gd name="connsiteX71" fmla="*/ 811230 w 1243919"/>
                <a:gd name="connsiteY71" fmla="*/ 344130 h 1140679"/>
                <a:gd name="connsiteX72" fmla="*/ 757085 w 1243919"/>
                <a:gd name="connsiteY72" fmla="*/ 398275 h 1140679"/>
                <a:gd name="connsiteX73" fmla="*/ 811230 w 1243919"/>
                <a:gd name="connsiteY73" fmla="*/ 452420 h 1140679"/>
                <a:gd name="connsiteX74" fmla="*/ 811232 w 1243919"/>
                <a:gd name="connsiteY74" fmla="*/ 452420 h 1140679"/>
                <a:gd name="connsiteX75" fmla="*/ 865377 w 1243919"/>
                <a:gd name="connsiteY75" fmla="*/ 398275 h 1140679"/>
                <a:gd name="connsiteX76" fmla="*/ 811232 w 1243919"/>
                <a:gd name="connsiteY76" fmla="*/ 344130 h 1140679"/>
                <a:gd name="connsiteX77" fmla="*/ 1189774 w 1243919"/>
                <a:gd name="connsiteY77" fmla="*/ 344130 h 1140679"/>
                <a:gd name="connsiteX78" fmla="*/ 1189772 w 1243919"/>
                <a:gd name="connsiteY78" fmla="*/ 344130 h 1140679"/>
                <a:gd name="connsiteX79" fmla="*/ 1135627 w 1243919"/>
                <a:gd name="connsiteY79" fmla="*/ 398275 h 1140679"/>
                <a:gd name="connsiteX80" fmla="*/ 1189772 w 1243919"/>
                <a:gd name="connsiteY80" fmla="*/ 452420 h 1140679"/>
                <a:gd name="connsiteX81" fmla="*/ 1189774 w 1243919"/>
                <a:gd name="connsiteY81" fmla="*/ 452420 h 1140679"/>
                <a:gd name="connsiteX82" fmla="*/ 1243919 w 1243919"/>
                <a:gd name="connsiteY82" fmla="*/ 398275 h 1140679"/>
                <a:gd name="connsiteX83" fmla="*/ 1189774 w 1243919"/>
                <a:gd name="connsiteY83" fmla="*/ 344130 h 1140679"/>
                <a:gd name="connsiteX84" fmla="*/ 54147 w 1243919"/>
                <a:gd name="connsiteY84" fmla="*/ 0 h 1140679"/>
                <a:gd name="connsiteX85" fmla="*/ 54145 w 1243919"/>
                <a:gd name="connsiteY85" fmla="*/ 0 h 1140679"/>
                <a:gd name="connsiteX86" fmla="*/ 0 w 1243919"/>
                <a:gd name="connsiteY86" fmla="*/ 54145 h 1140679"/>
                <a:gd name="connsiteX87" fmla="*/ 54145 w 1243919"/>
                <a:gd name="connsiteY87" fmla="*/ 108290 h 1140679"/>
                <a:gd name="connsiteX88" fmla="*/ 54147 w 1243919"/>
                <a:gd name="connsiteY88" fmla="*/ 108290 h 1140679"/>
                <a:gd name="connsiteX89" fmla="*/ 108292 w 1243919"/>
                <a:gd name="connsiteY89" fmla="*/ 54145 h 1140679"/>
                <a:gd name="connsiteX90" fmla="*/ 54147 w 1243919"/>
                <a:gd name="connsiteY90" fmla="*/ 0 h 1140679"/>
                <a:gd name="connsiteX91" fmla="*/ 432690 w 1243919"/>
                <a:gd name="connsiteY91" fmla="*/ 0 h 1140679"/>
                <a:gd name="connsiteX92" fmla="*/ 432688 w 1243919"/>
                <a:gd name="connsiteY92" fmla="*/ 0 h 1140679"/>
                <a:gd name="connsiteX93" fmla="*/ 378543 w 1243919"/>
                <a:gd name="connsiteY93" fmla="*/ 54145 h 1140679"/>
                <a:gd name="connsiteX94" fmla="*/ 432688 w 1243919"/>
                <a:gd name="connsiteY94" fmla="*/ 108290 h 1140679"/>
                <a:gd name="connsiteX95" fmla="*/ 432690 w 1243919"/>
                <a:gd name="connsiteY95" fmla="*/ 108290 h 1140679"/>
                <a:gd name="connsiteX96" fmla="*/ 486835 w 1243919"/>
                <a:gd name="connsiteY96" fmla="*/ 54145 h 1140679"/>
                <a:gd name="connsiteX97" fmla="*/ 432690 w 1243919"/>
                <a:gd name="connsiteY97" fmla="*/ 0 h 1140679"/>
                <a:gd name="connsiteX98" fmla="*/ 811232 w 1243919"/>
                <a:gd name="connsiteY98" fmla="*/ 0 h 1140679"/>
                <a:gd name="connsiteX99" fmla="*/ 811230 w 1243919"/>
                <a:gd name="connsiteY99" fmla="*/ 0 h 1140679"/>
                <a:gd name="connsiteX100" fmla="*/ 757085 w 1243919"/>
                <a:gd name="connsiteY100" fmla="*/ 54145 h 1140679"/>
                <a:gd name="connsiteX101" fmla="*/ 811230 w 1243919"/>
                <a:gd name="connsiteY101" fmla="*/ 108290 h 1140679"/>
                <a:gd name="connsiteX102" fmla="*/ 811232 w 1243919"/>
                <a:gd name="connsiteY102" fmla="*/ 108290 h 1140679"/>
                <a:gd name="connsiteX103" fmla="*/ 865377 w 1243919"/>
                <a:gd name="connsiteY103" fmla="*/ 54145 h 1140679"/>
                <a:gd name="connsiteX104" fmla="*/ 811232 w 1243919"/>
                <a:gd name="connsiteY104" fmla="*/ 0 h 1140679"/>
                <a:gd name="connsiteX105" fmla="*/ 1189774 w 1243919"/>
                <a:gd name="connsiteY105" fmla="*/ 0 h 1140679"/>
                <a:gd name="connsiteX106" fmla="*/ 1189772 w 1243919"/>
                <a:gd name="connsiteY106" fmla="*/ 0 h 1140679"/>
                <a:gd name="connsiteX107" fmla="*/ 1135627 w 1243919"/>
                <a:gd name="connsiteY107" fmla="*/ 54145 h 1140679"/>
                <a:gd name="connsiteX108" fmla="*/ 1189772 w 1243919"/>
                <a:gd name="connsiteY108" fmla="*/ 108290 h 1140679"/>
                <a:gd name="connsiteX109" fmla="*/ 1189774 w 1243919"/>
                <a:gd name="connsiteY109" fmla="*/ 108290 h 1140679"/>
                <a:gd name="connsiteX110" fmla="*/ 1243919 w 1243919"/>
                <a:gd name="connsiteY110" fmla="*/ 54145 h 1140679"/>
                <a:gd name="connsiteX111" fmla="*/ 1189774 w 1243919"/>
                <a:gd name="connsiteY111" fmla="*/ 0 h 11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43919" h="1140679">
                  <a:moveTo>
                    <a:pt x="54147" y="1032389"/>
                  </a:moveTo>
                  <a:lnTo>
                    <a:pt x="54145" y="1032389"/>
                  </a:lnTo>
                  <a:cubicBezTo>
                    <a:pt x="24242" y="1032389"/>
                    <a:pt x="0" y="1056631"/>
                    <a:pt x="0" y="1086534"/>
                  </a:cubicBezTo>
                  <a:cubicBezTo>
                    <a:pt x="0" y="1116437"/>
                    <a:pt x="24242" y="1140679"/>
                    <a:pt x="54145" y="1140679"/>
                  </a:cubicBezTo>
                  <a:lnTo>
                    <a:pt x="54147" y="1140679"/>
                  </a:lnTo>
                  <a:cubicBezTo>
                    <a:pt x="84050" y="1140679"/>
                    <a:pt x="108292" y="1116437"/>
                    <a:pt x="108292" y="1086534"/>
                  </a:cubicBezTo>
                  <a:cubicBezTo>
                    <a:pt x="108292" y="1056631"/>
                    <a:pt x="84050" y="1032389"/>
                    <a:pt x="54147" y="1032389"/>
                  </a:cubicBezTo>
                  <a:close/>
                  <a:moveTo>
                    <a:pt x="432690" y="1032389"/>
                  </a:moveTo>
                  <a:lnTo>
                    <a:pt x="432688" y="1032389"/>
                  </a:lnTo>
                  <a:cubicBezTo>
                    <a:pt x="402785" y="1032389"/>
                    <a:pt x="378543" y="1056631"/>
                    <a:pt x="378543" y="1086534"/>
                  </a:cubicBezTo>
                  <a:cubicBezTo>
                    <a:pt x="378543" y="1116437"/>
                    <a:pt x="402785" y="1140679"/>
                    <a:pt x="432688" y="1140679"/>
                  </a:cubicBezTo>
                  <a:lnTo>
                    <a:pt x="432690" y="1140679"/>
                  </a:lnTo>
                  <a:cubicBezTo>
                    <a:pt x="462593" y="1140679"/>
                    <a:pt x="486835" y="1116437"/>
                    <a:pt x="486835" y="1086534"/>
                  </a:cubicBezTo>
                  <a:cubicBezTo>
                    <a:pt x="486835" y="1056631"/>
                    <a:pt x="462593" y="1032389"/>
                    <a:pt x="432690" y="1032389"/>
                  </a:cubicBezTo>
                  <a:close/>
                  <a:moveTo>
                    <a:pt x="811232" y="1032389"/>
                  </a:moveTo>
                  <a:lnTo>
                    <a:pt x="811230" y="1032389"/>
                  </a:lnTo>
                  <a:cubicBezTo>
                    <a:pt x="781327" y="1032389"/>
                    <a:pt x="757085" y="1056631"/>
                    <a:pt x="757085" y="1086534"/>
                  </a:cubicBezTo>
                  <a:cubicBezTo>
                    <a:pt x="757085" y="1116437"/>
                    <a:pt x="781327" y="1140679"/>
                    <a:pt x="811230" y="1140679"/>
                  </a:cubicBezTo>
                  <a:lnTo>
                    <a:pt x="811232" y="1140679"/>
                  </a:lnTo>
                  <a:cubicBezTo>
                    <a:pt x="841135" y="1140679"/>
                    <a:pt x="865377" y="1116437"/>
                    <a:pt x="865377" y="1086534"/>
                  </a:cubicBezTo>
                  <a:cubicBezTo>
                    <a:pt x="865377" y="1056631"/>
                    <a:pt x="841135" y="1032389"/>
                    <a:pt x="811232" y="1032389"/>
                  </a:cubicBezTo>
                  <a:close/>
                  <a:moveTo>
                    <a:pt x="1189774" y="1032389"/>
                  </a:moveTo>
                  <a:lnTo>
                    <a:pt x="1189772" y="1032389"/>
                  </a:lnTo>
                  <a:cubicBezTo>
                    <a:pt x="1159869" y="1032389"/>
                    <a:pt x="1135627" y="1056631"/>
                    <a:pt x="1135627" y="1086534"/>
                  </a:cubicBezTo>
                  <a:cubicBezTo>
                    <a:pt x="1135627" y="1116437"/>
                    <a:pt x="1159869" y="1140679"/>
                    <a:pt x="1189772" y="1140679"/>
                  </a:cubicBezTo>
                  <a:lnTo>
                    <a:pt x="1189774" y="1140679"/>
                  </a:lnTo>
                  <a:cubicBezTo>
                    <a:pt x="1219677" y="1140679"/>
                    <a:pt x="1243919" y="1116437"/>
                    <a:pt x="1243919" y="1086534"/>
                  </a:cubicBezTo>
                  <a:cubicBezTo>
                    <a:pt x="1243919" y="1056631"/>
                    <a:pt x="1219677" y="1032389"/>
                    <a:pt x="1189774" y="1032389"/>
                  </a:cubicBezTo>
                  <a:close/>
                  <a:moveTo>
                    <a:pt x="54147" y="688260"/>
                  </a:moveTo>
                  <a:lnTo>
                    <a:pt x="54145" y="688260"/>
                  </a:lnTo>
                  <a:cubicBezTo>
                    <a:pt x="24242" y="688260"/>
                    <a:pt x="0" y="712502"/>
                    <a:pt x="0" y="742405"/>
                  </a:cubicBezTo>
                  <a:cubicBezTo>
                    <a:pt x="0" y="772308"/>
                    <a:pt x="24242" y="796550"/>
                    <a:pt x="54145" y="796550"/>
                  </a:cubicBezTo>
                  <a:lnTo>
                    <a:pt x="54147" y="796550"/>
                  </a:lnTo>
                  <a:cubicBezTo>
                    <a:pt x="84050" y="796550"/>
                    <a:pt x="108292" y="772308"/>
                    <a:pt x="108292" y="742405"/>
                  </a:cubicBezTo>
                  <a:cubicBezTo>
                    <a:pt x="108292" y="712502"/>
                    <a:pt x="84050" y="688260"/>
                    <a:pt x="54147" y="688260"/>
                  </a:cubicBezTo>
                  <a:close/>
                  <a:moveTo>
                    <a:pt x="432690" y="688260"/>
                  </a:moveTo>
                  <a:lnTo>
                    <a:pt x="432688" y="688260"/>
                  </a:lnTo>
                  <a:cubicBezTo>
                    <a:pt x="402785" y="688260"/>
                    <a:pt x="378543" y="712502"/>
                    <a:pt x="378543" y="742405"/>
                  </a:cubicBezTo>
                  <a:cubicBezTo>
                    <a:pt x="378543" y="772308"/>
                    <a:pt x="402785" y="796550"/>
                    <a:pt x="432688" y="796550"/>
                  </a:cubicBezTo>
                  <a:lnTo>
                    <a:pt x="432690" y="796550"/>
                  </a:lnTo>
                  <a:cubicBezTo>
                    <a:pt x="462593" y="796550"/>
                    <a:pt x="486835" y="772308"/>
                    <a:pt x="486835" y="742405"/>
                  </a:cubicBezTo>
                  <a:cubicBezTo>
                    <a:pt x="486835" y="712502"/>
                    <a:pt x="462593" y="688260"/>
                    <a:pt x="432690" y="688260"/>
                  </a:cubicBezTo>
                  <a:close/>
                  <a:moveTo>
                    <a:pt x="811232" y="688260"/>
                  </a:moveTo>
                  <a:lnTo>
                    <a:pt x="811230" y="688260"/>
                  </a:lnTo>
                  <a:cubicBezTo>
                    <a:pt x="781327" y="688260"/>
                    <a:pt x="757085" y="712502"/>
                    <a:pt x="757085" y="742405"/>
                  </a:cubicBezTo>
                  <a:cubicBezTo>
                    <a:pt x="757085" y="772308"/>
                    <a:pt x="781327" y="796550"/>
                    <a:pt x="811230" y="796550"/>
                  </a:cubicBezTo>
                  <a:lnTo>
                    <a:pt x="811232" y="796550"/>
                  </a:lnTo>
                  <a:cubicBezTo>
                    <a:pt x="841135" y="796550"/>
                    <a:pt x="865377" y="772308"/>
                    <a:pt x="865377" y="742405"/>
                  </a:cubicBezTo>
                  <a:cubicBezTo>
                    <a:pt x="865377" y="712502"/>
                    <a:pt x="841135" y="688260"/>
                    <a:pt x="811232" y="688260"/>
                  </a:cubicBezTo>
                  <a:close/>
                  <a:moveTo>
                    <a:pt x="1189774" y="688260"/>
                  </a:moveTo>
                  <a:lnTo>
                    <a:pt x="1189772" y="688260"/>
                  </a:lnTo>
                  <a:cubicBezTo>
                    <a:pt x="1159869" y="688260"/>
                    <a:pt x="1135627" y="712502"/>
                    <a:pt x="1135627" y="742405"/>
                  </a:cubicBezTo>
                  <a:cubicBezTo>
                    <a:pt x="1135627" y="772308"/>
                    <a:pt x="1159869" y="796550"/>
                    <a:pt x="1189772" y="796550"/>
                  </a:cubicBezTo>
                  <a:lnTo>
                    <a:pt x="1189774" y="796550"/>
                  </a:lnTo>
                  <a:cubicBezTo>
                    <a:pt x="1219677" y="796550"/>
                    <a:pt x="1243919" y="772308"/>
                    <a:pt x="1243919" y="742405"/>
                  </a:cubicBezTo>
                  <a:cubicBezTo>
                    <a:pt x="1243919" y="712502"/>
                    <a:pt x="1219677" y="688260"/>
                    <a:pt x="1189774" y="688260"/>
                  </a:cubicBezTo>
                  <a:close/>
                  <a:moveTo>
                    <a:pt x="54147" y="344130"/>
                  </a:moveTo>
                  <a:lnTo>
                    <a:pt x="54145" y="344130"/>
                  </a:lnTo>
                  <a:cubicBezTo>
                    <a:pt x="24242" y="344130"/>
                    <a:pt x="0" y="368372"/>
                    <a:pt x="0" y="398275"/>
                  </a:cubicBezTo>
                  <a:cubicBezTo>
                    <a:pt x="0" y="428178"/>
                    <a:pt x="24242" y="452420"/>
                    <a:pt x="54145" y="452420"/>
                  </a:cubicBezTo>
                  <a:lnTo>
                    <a:pt x="54147" y="452420"/>
                  </a:lnTo>
                  <a:cubicBezTo>
                    <a:pt x="84050" y="452420"/>
                    <a:pt x="108292" y="428178"/>
                    <a:pt x="108292" y="398275"/>
                  </a:cubicBezTo>
                  <a:cubicBezTo>
                    <a:pt x="108292" y="368372"/>
                    <a:pt x="84050" y="344130"/>
                    <a:pt x="54147" y="344130"/>
                  </a:cubicBezTo>
                  <a:close/>
                  <a:moveTo>
                    <a:pt x="432690" y="344130"/>
                  </a:moveTo>
                  <a:lnTo>
                    <a:pt x="432688" y="344130"/>
                  </a:lnTo>
                  <a:cubicBezTo>
                    <a:pt x="402785" y="344130"/>
                    <a:pt x="378543" y="368372"/>
                    <a:pt x="378543" y="398275"/>
                  </a:cubicBezTo>
                  <a:cubicBezTo>
                    <a:pt x="378543" y="428178"/>
                    <a:pt x="402785" y="452420"/>
                    <a:pt x="432688" y="452420"/>
                  </a:cubicBezTo>
                  <a:lnTo>
                    <a:pt x="432690" y="452420"/>
                  </a:lnTo>
                  <a:cubicBezTo>
                    <a:pt x="462593" y="452420"/>
                    <a:pt x="486835" y="428178"/>
                    <a:pt x="486835" y="398275"/>
                  </a:cubicBezTo>
                  <a:cubicBezTo>
                    <a:pt x="486835" y="368372"/>
                    <a:pt x="462593" y="344130"/>
                    <a:pt x="432690" y="344130"/>
                  </a:cubicBezTo>
                  <a:close/>
                  <a:moveTo>
                    <a:pt x="811232" y="344130"/>
                  </a:moveTo>
                  <a:lnTo>
                    <a:pt x="811230" y="344130"/>
                  </a:lnTo>
                  <a:cubicBezTo>
                    <a:pt x="781327" y="344130"/>
                    <a:pt x="757085" y="368372"/>
                    <a:pt x="757085" y="398275"/>
                  </a:cubicBezTo>
                  <a:cubicBezTo>
                    <a:pt x="757085" y="428178"/>
                    <a:pt x="781327" y="452420"/>
                    <a:pt x="811230" y="452420"/>
                  </a:cubicBezTo>
                  <a:lnTo>
                    <a:pt x="811232" y="452420"/>
                  </a:lnTo>
                  <a:cubicBezTo>
                    <a:pt x="841135" y="452420"/>
                    <a:pt x="865377" y="428178"/>
                    <a:pt x="865377" y="398275"/>
                  </a:cubicBezTo>
                  <a:cubicBezTo>
                    <a:pt x="865377" y="368372"/>
                    <a:pt x="841135" y="344130"/>
                    <a:pt x="811232" y="344130"/>
                  </a:cubicBezTo>
                  <a:close/>
                  <a:moveTo>
                    <a:pt x="1189774" y="344130"/>
                  </a:moveTo>
                  <a:lnTo>
                    <a:pt x="1189772" y="344130"/>
                  </a:lnTo>
                  <a:cubicBezTo>
                    <a:pt x="1159869" y="344130"/>
                    <a:pt x="1135627" y="368372"/>
                    <a:pt x="1135627" y="398275"/>
                  </a:cubicBezTo>
                  <a:cubicBezTo>
                    <a:pt x="1135627" y="428178"/>
                    <a:pt x="1159869" y="452420"/>
                    <a:pt x="1189772" y="452420"/>
                  </a:cubicBezTo>
                  <a:lnTo>
                    <a:pt x="1189774" y="452420"/>
                  </a:lnTo>
                  <a:cubicBezTo>
                    <a:pt x="1219677" y="452420"/>
                    <a:pt x="1243919" y="428178"/>
                    <a:pt x="1243919" y="398275"/>
                  </a:cubicBezTo>
                  <a:cubicBezTo>
                    <a:pt x="1243919" y="368372"/>
                    <a:pt x="1219677" y="344130"/>
                    <a:pt x="1189774" y="344130"/>
                  </a:cubicBezTo>
                  <a:close/>
                  <a:moveTo>
                    <a:pt x="54147" y="0"/>
                  </a:moveTo>
                  <a:lnTo>
                    <a:pt x="54145" y="0"/>
                  </a:lnTo>
                  <a:cubicBezTo>
                    <a:pt x="24242" y="0"/>
                    <a:pt x="0" y="24242"/>
                    <a:pt x="0" y="54145"/>
                  </a:cubicBezTo>
                  <a:cubicBezTo>
                    <a:pt x="0" y="84048"/>
                    <a:pt x="24242" y="108290"/>
                    <a:pt x="54145" y="108290"/>
                  </a:cubicBezTo>
                  <a:lnTo>
                    <a:pt x="54147" y="108290"/>
                  </a:lnTo>
                  <a:cubicBezTo>
                    <a:pt x="84050" y="108290"/>
                    <a:pt x="108292" y="84048"/>
                    <a:pt x="108292" y="54145"/>
                  </a:cubicBezTo>
                  <a:cubicBezTo>
                    <a:pt x="108292" y="24242"/>
                    <a:pt x="84050" y="0"/>
                    <a:pt x="54147" y="0"/>
                  </a:cubicBezTo>
                  <a:close/>
                  <a:moveTo>
                    <a:pt x="432690" y="0"/>
                  </a:moveTo>
                  <a:lnTo>
                    <a:pt x="432688" y="0"/>
                  </a:lnTo>
                  <a:cubicBezTo>
                    <a:pt x="402785" y="0"/>
                    <a:pt x="378543" y="24242"/>
                    <a:pt x="378543" y="54145"/>
                  </a:cubicBezTo>
                  <a:cubicBezTo>
                    <a:pt x="378543" y="84048"/>
                    <a:pt x="402785" y="108290"/>
                    <a:pt x="432688" y="108290"/>
                  </a:cubicBezTo>
                  <a:lnTo>
                    <a:pt x="432690" y="108290"/>
                  </a:lnTo>
                  <a:cubicBezTo>
                    <a:pt x="462593" y="108290"/>
                    <a:pt x="486835" y="84048"/>
                    <a:pt x="486835" y="54145"/>
                  </a:cubicBezTo>
                  <a:cubicBezTo>
                    <a:pt x="486835" y="24242"/>
                    <a:pt x="462593" y="0"/>
                    <a:pt x="432690" y="0"/>
                  </a:cubicBezTo>
                  <a:close/>
                  <a:moveTo>
                    <a:pt x="811232" y="0"/>
                  </a:moveTo>
                  <a:lnTo>
                    <a:pt x="811230" y="0"/>
                  </a:lnTo>
                  <a:cubicBezTo>
                    <a:pt x="781327" y="0"/>
                    <a:pt x="757085" y="24242"/>
                    <a:pt x="757085" y="54145"/>
                  </a:cubicBezTo>
                  <a:cubicBezTo>
                    <a:pt x="757085" y="84048"/>
                    <a:pt x="781327" y="108290"/>
                    <a:pt x="811230" y="108290"/>
                  </a:cubicBezTo>
                  <a:lnTo>
                    <a:pt x="811232" y="108290"/>
                  </a:lnTo>
                  <a:cubicBezTo>
                    <a:pt x="841135" y="108290"/>
                    <a:pt x="865377" y="84048"/>
                    <a:pt x="865377" y="54145"/>
                  </a:cubicBezTo>
                  <a:cubicBezTo>
                    <a:pt x="865377" y="24242"/>
                    <a:pt x="841135" y="0"/>
                    <a:pt x="811232" y="0"/>
                  </a:cubicBezTo>
                  <a:close/>
                  <a:moveTo>
                    <a:pt x="1189774" y="0"/>
                  </a:moveTo>
                  <a:lnTo>
                    <a:pt x="1189772" y="0"/>
                  </a:lnTo>
                  <a:cubicBezTo>
                    <a:pt x="1159869" y="0"/>
                    <a:pt x="1135627" y="24242"/>
                    <a:pt x="1135627" y="54145"/>
                  </a:cubicBezTo>
                  <a:cubicBezTo>
                    <a:pt x="1135627" y="84048"/>
                    <a:pt x="1159869" y="108290"/>
                    <a:pt x="1189772" y="108290"/>
                  </a:cubicBezTo>
                  <a:lnTo>
                    <a:pt x="1189774" y="108290"/>
                  </a:lnTo>
                  <a:cubicBezTo>
                    <a:pt x="1219677" y="108290"/>
                    <a:pt x="1243919" y="84048"/>
                    <a:pt x="1243919" y="54145"/>
                  </a:cubicBezTo>
                  <a:cubicBezTo>
                    <a:pt x="1243919" y="24242"/>
                    <a:pt x="1219677" y="0"/>
                    <a:pt x="1189774" y="0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66730" y="862937"/>
            <a:ext cx="3445837" cy="1088691"/>
          </a:xfrm>
          <a:prstGeom prst="rect">
            <a:avLst/>
          </a:prstGeom>
          <a:noFill/>
        </p:spPr>
        <p:txBody>
          <a:bodyPr anchor="t" anchorCtr="0">
            <a:no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644010" y="2894100"/>
            <a:ext cx="7987901" cy="3240000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574685" y="2894100"/>
            <a:ext cx="890675" cy="3240000"/>
            <a:chOff x="1574685" y="2894100"/>
            <a:chExt cx="890675" cy="3240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465360" y="2894100"/>
              <a:ext cx="0" cy="3240000"/>
            </a:xfrm>
            <a:prstGeom prst="line">
              <a:avLst/>
            </a:prstGeom>
            <a:solidFill>
              <a:srgbClr val="FFCC00"/>
            </a:solidFill>
            <a:ln w="12700" cap="flat" cmpd="sng" algn="ctr">
              <a:solidFill>
                <a:schemeClr val="accent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任意多边形: 形状 12"/>
            <p:cNvSpPr>
              <a:spLocks noChangeAspect="1"/>
            </p:cNvSpPr>
            <p:nvPr/>
          </p:nvSpPr>
          <p:spPr bwMode="auto">
            <a:xfrm>
              <a:off x="1574685" y="5356424"/>
              <a:ext cx="739321" cy="777676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accent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020001" y="1888671"/>
            <a:ext cx="7498899" cy="187170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4020001" y="3943192"/>
            <a:ext cx="7498899" cy="7921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-2" y="0"/>
            <a:ext cx="11647303" cy="6858001"/>
            <a:chOff x="-2" y="0"/>
            <a:chExt cx="11647303" cy="6858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-2" y="0"/>
              <a:ext cx="3672003" cy="6858001"/>
              <a:chOff x="-2" y="0"/>
              <a:chExt cx="3672003" cy="6858001"/>
            </a:xfrm>
          </p:grpSpPr>
          <p:sp>
            <p:nvSpPr>
              <p:cNvPr id="27" name="任意多边形: 形状 26"/>
              <p:cNvSpPr/>
              <p:nvPr/>
            </p:nvSpPr>
            <p:spPr>
              <a:xfrm rot="16200000">
                <a:off x="-1593001" y="1593000"/>
                <a:ext cx="6858000" cy="3672001"/>
              </a:xfrm>
              <a:custGeom>
                <a:avLst/>
                <a:gdLst>
                  <a:gd name="connsiteX0" fmla="*/ 6858000 w 6858000"/>
                  <a:gd name="connsiteY0" fmla="*/ 2880001 h 3672001"/>
                  <a:gd name="connsiteX1" fmla="*/ 6383426 w 6858000"/>
                  <a:gd name="connsiteY1" fmla="*/ 3276001 h 3672001"/>
                  <a:gd name="connsiteX2" fmla="*/ 5203028 w 6858000"/>
                  <a:gd name="connsiteY2" fmla="*/ 3276001 h 3672001"/>
                  <a:gd name="connsiteX3" fmla="*/ 4728454 w 6858000"/>
                  <a:gd name="connsiteY3" fmla="*/ 3672001 h 3672001"/>
                  <a:gd name="connsiteX4" fmla="*/ 4253880 w 6858000"/>
                  <a:gd name="connsiteY4" fmla="*/ 3276001 h 3672001"/>
                  <a:gd name="connsiteX5" fmla="*/ 474574 w 6858000"/>
                  <a:gd name="connsiteY5" fmla="*/ 3276001 h 3672001"/>
                  <a:gd name="connsiteX6" fmla="*/ 0 w 6858000"/>
                  <a:gd name="connsiteY6" fmla="*/ 2880001 h 3672001"/>
                  <a:gd name="connsiteX7" fmla="*/ 6858000 w 6858000"/>
                  <a:gd name="connsiteY7" fmla="*/ 0 h 3672001"/>
                  <a:gd name="connsiteX8" fmla="*/ 6858000 w 6858000"/>
                  <a:gd name="connsiteY8" fmla="*/ 2880000 h 3672001"/>
                  <a:gd name="connsiteX9" fmla="*/ 0 w 6858000"/>
                  <a:gd name="connsiteY9" fmla="*/ 2880000 h 3672001"/>
                  <a:gd name="connsiteX10" fmla="*/ 0 w 6858000"/>
                  <a:gd name="connsiteY10" fmla="*/ 0 h 3672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58000" h="3672001">
                    <a:moveTo>
                      <a:pt x="6858000" y="2880001"/>
                    </a:moveTo>
                    <a:cubicBezTo>
                      <a:pt x="6858000" y="3098706"/>
                      <a:pt x="6645526" y="3276001"/>
                      <a:pt x="6383426" y="3276001"/>
                    </a:cubicBezTo>
                    <a:lnTo>
                      <a:pt x="5203028" y="3276001"/>
                    </a:lnTo>
                    <a:cubicBezTo>
                      <a:pt x="4940928" y="3276001"/>
                      <a:pt x="4728454" y="3453296"/>
                      <a:pt x="4728454" y="3672001"/>
                    </a:cubicBezTo>
                    <a:cubicBezTo>
                      <a:pt x="4728454" y="3453296"/>
                      <a:pt x="4515980" y="3276001"/>
                      <a:pt x="4253880" y="3276001"/>
                    </a:cubicBezTo>
                    <a:lnTo>
                      <a:pt x="474574" y="3276001"/>
                    </a:lnTo>
                    <a:cubicBezTo>
                      <a:pt x="212474" y="3276001"/>
                      <a:pt x="0" y="3098706"/>
                      <a:pt x="0" y="2880001"/>
                    </a:cubicBezTo>
                    <a:close/>
                    <a:moveTo>
                      <a:pt x="6858000" y="0"/>
                    </a:moveTo>
                    <a:lnTo>
                      <a:pt x="6858000" y="2880000"/>
                    </a:lnTo>
                    <a:lnTo>
                      <a:pt x="0" y="288000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/>
                <a:srcRect/>
                <a:stretch>
                  <a:fillRect l="-114352" t="-10514" r="-108641" b="-10514"/>
                </a:stretch>
              </a:blipFill>
              <a:ln w="38100">
                <a:noFill/>
                <a:round/>
              </a:ln>
              <a:effectLst>
                <a:outerShdw blurRad="254000" dist="127000" dir="5400000" algn="t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 rot="16200000">
                <a:off x="-1593001" y="1593000"/>
                <a:ext cx="6858001" cy="3672002"/>
              </a:xfrm>
              <a:custGeom>
                <a:avLst/>
                <a:gdLst>
                  <a:gd name="connsiteX0" fmla="*/ 6858000 w 6858001"/>
                  <a:gd name="connsiteY0" fmla="*/ 0 h 3672002"/>
                  <a:gd name="connsiteX1" fmla="*/ 6858000 w 6858001"/>
                  <a:gd name="connsiteY1" fmla="*/ 2880000 h 3672002"/>
                  <a:gd name="connsiteX2" fmla="*/ 0 w 6858001"/>
                  <a:gd name="connsiteY2" fmla="*/ 2880000 h 3672002"/>
                  <a:gd name="connsiteX3" fmla="*/ 0 w 6858001"/>
                  <a:gd name="connsiteY3" fmla="*/ 0 h 3672002"/>
                  <a:gd name="connsiteX4" fmla="*/ 6858001 w 6858001"/>
                  <a:gd name="connsiteY4" fmla="*/ 2880002 h 3672002"/>
                  <a:gd name="connsiteX5" fmla="*/ 6383427 w 6858001"/>
                  <a:gd name="connsiteY5" fmla="*/ 3276002 h 3672002"/>
                  <a:gd name="connsiteX6" fmla="*/ 5203029 w 6858001"/>
                  <a:gd name="connsiteY6" fmla="*/ 3276002 h 3672002"/>
                  <a:gd name="connsiteX7" fmla="*/ 4728455 w 6858001"/>
                  <a:gd name="connsiteY7" fmla="*/ 3672002 h 3672002"/>
                  <a:gd name="connsiteX8" fmla="*/ 4253881 w 6858001"/>
                  <a:gd name="connsiteY8" fmla="*/ 3276002 h 3672002"/>
                  <a:gd name="connsiteX9" fmla="*/ 474575 w 6858001"/>
                  <a:gd name="connsiteY9" fmla="*/ 3276002 h 3672002"/>
                  <a:gd name="connsiteX10" fmla="*/ 1 w 6858001"/>
                  <a:gd name="connsiteY10" fmla="*/ 2880002 h 367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58001" h="3672002">
                    <a:moveTo>
                      <a:pt x="6858000" y="0"/>
                    </a:moveTo>
                    <a:lnTo>
                      <a:pt x="6858000" y="2880000"/>
                    </a:lnTo>
                    <a:lnTo>
                      <a:pt x="0" y="2880000"/>
                    </a:lnTo>
                    <a:lnTo>
                      <a:pt x="0" y="0"/>
                    </a:lnTo>
                    <a:close/>
                    <a:moveTo>
                      <a:pt x="6858001" y="2880002"/>
                    </a:moveTo>
                    <a:cubicBezTo>
                      <a:pt x="6858001" y="3098707"/>
                      <a:pt x="6645527" y="3276002"/>
                      <a:pt x="6383427" y="3276002"/>
                    </a:cubicBezTo>
                    <a:lnTo>
                      <a:pt x="5203029" y="3276002"/>
                    </a:lnTo>
                    <a:cubicBezTo>
                      <a:pt x="4940929" y="3276002"/>
                      <a:pt x="4728455" y="3453297"/>
                      <a:pt x="4728455" y="3672002"/>
                    </a:cubicBezTo>
                    <a:cubicBezTo>
                      <a:pt x="4728455" y="3453297"/>
                      <a:pt x="4515981" y="3276002"/>
                      <a:pt x="4253881" y="3276002"/>
                    </a:cubicBezTo>
                    <a:lnTo>
                      <a:pt x="474575" y="3276002"/>
                    </a:lnTo>
                    <a:cubicBezTo>
                      <a:pt x="212475" y="3276002"/>
                      <a:pt x="1" y="3098707"/>
                      <a:pt x="1" y="2880002"/>
                    </a:cubicBezTo>
                    <a:close/>
                  </a:path>
                </a:pathLst>
              </a:custGeom>
              <a:gradFill flip="none" rotWithShape="1">
                <a:gsLst>
                  <a:gs pos="90000">
                    <a:schemeClr val="accent1">
                      <a:alpha val="90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5400000" scaled="1"/>
                <a:tileRect/>
              </a:gra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</p:grpSp>
        <p:sp>
          <p:nvSpPr>
            <p:cNvPr id="16" name="任意多边形: 形状 15"/>
            <p:cNvSpPr>
              <a:spLocks noChangeAspect="1"/>
            </p:cNvSpPr>
            <p:nvPr/>
          </p:nvSpPr>
          <p:spPr>
            <a:xfrm flipH="1">
              <a:off x="10235537" y="4941106"/>
              <a:ext cx="1411764" cy="1294594"/>
            </a:xfrm>
            <a:custGeom>
              <a:avLst/>
              <a:gdLst>
                <a:gd name="connsiteX0" fmla="*/ 54147 w 1243919"/>
                <a:gd name="connsiteY0" fmla="*/ 1032389 h 1140679"/>
                <a:gd name="connsiteX1" fmla="*/ 54145 w 1243919"/>
                <a:gd name="connsiteY1" fmla="*/ 1032389 h 1140679"/>
                <a:gd name="connsiteX2" fmla="*/ 0 w 1243919"/>
                <a:gd name="connsiteY2" fmla="*/ 1086534 h 1140679"/>
                <a:gd name="connsiteX3" fmla="*/ 54145 w 1243919"/>
                <a:gd name="connsiteY3" fmla="*/ 1140679 h 1140679"/>
                <a:gd name="connsiteX4" fmla="*/ 54147 w 1243919"/>
                <a:gd name="connsiteY4" fmla="*/ 1140679 h 1140679"/>
                <a:gd name="connsiteX5" fmla="*/ 108292 w 1243919"/>
                <a:gd name="connsiteY5" fmla="*/ 1086534 h 1140679"/>
                <a:gd name="connsiteX6" fmla="*/ 54147 w 1243919"/>
                <a:gd name="connsiteY6" fmla="*/ 1032389 h 1140679"/>
                <a:gd name="connsiteX7" fmla="*/ 432690 w 1243919"/>
                <a:gd name="connsiteY7" fmla="*/ 1032389 h 1140679"/>
                <a:gd name="connsiteX8" fmla="*/ 432688 w 1243919"/>
                <a:gd name="connsiteY8" fmla="*/ 1032389 h 1140679"/>
                <a:gd name="connsiteX9" fmla="*/ 378543 w 1243919"/>
                <a:gd name="connsiteY9" fmla="*/ 1086534 h 1140679"/>
                <a:gd name="connsiteX10" fmla="*/ 432688 w 1243919"/>
                <a:gd name="connsiteY10" fmla="*/ 1140679 h 1140679"/>
                <a:gd name="connsiteX11" fmla="*/ 432690 w 1243919"/>
                <a:gd name="connsiteY11" fmla="*/ 1140679 h 1140679"/>
                <a:gd name="connsiteX12" fmla="*/ 486835 w 1243919"/>
                <a:gd name="connsiteY12" fmla="*/ 1086534 h 1140679"/>
                <a:gd name="connsiteX13" fmla="*/ 432690 w 1243919"/>
                <a:gd name="connsiteY13" fmla="*/ 1032389 h 1140679"/>
                <a:gd name="connsiteX14" fmla="*/ 811232 w 1243919"/>
                <a:gd name="connsiteY14" fmla="*/ 1032389 h 1140679"/>
                <a:gd name="connsiteX15" fmla="*/ 811230 w 1243919"/>
                <a:gd name="connsiteY15" fmla="*/ 1032389 h 1140679"/>
                <a:gd name="connsiteX16" fmla="*/ 757085 w 1243919"/>
                <a:gd name="connsiteY16" fmla="*/ 1086534 h 1140679"/>
                <a:gd name="connsiteX17" fmla="*/ 811230 w 1243919"/>
                <a:gd name="connsiteY17" fmla="*/ 1140679 h 1140679"/>
                <a:gd name="connsiteX18" fmla="*/ 811232 w 1243919"/>
                <a:gd name="connsiteY18" fmla="*/ 1140679 h 1140679"/>
                <a:gd name="connsiteX19" fmla="*/ 865377 w 1243919"/>
                <a:gd name="connsiteY19" fmla="*/ 1086534 h 1140679"/>
                <a:gd name="connsiteX20" fmla="*/ 811232 w 1243919"/>
                <a:gd name="connsiteY20" fmla="*/ 1032389 h 1140679"/>
                <a:gd name="connsiteX21" fmla="*/ 1189774 w 1243919"/>
                <a:gd name="connsiteY21" fmla="*/ 1032389 h 1140679"/>
                <a:gd name="connsiteX22" fmla="*/ 1189772 w 1243919"/>
                <a:gd name="connsiteY22" fmla="*/ 1032389 h 1140679"/>
                <a:gd name="connsiteX23" fmla="*/ 1135627 w 1243919"/>
                <a:gd name="connsiteY23" fmla="*/ 1086534 h 1140679"/>
                <a:gd name="connsiteX24" fmla="*/ 1189772 w 1243919"/>
                <a:gd name="connsiteY24" fmla="*/ 1140679 h 1140679"/>
                <a:gd name="connsiteX25" fmla="*/ 1189774 w 1243919"/>
                <a:gd name="connsiteY25" fmla="*/ 1140679 h 1140679"/>
                <a:gd name="connsiteX26" fmla="*/ 1243919 w 1243919"/>
                <a:gd name="connsiteY26" fmla="*/ 1086534 h 1140679"/>
                <a:gd name="connsiteX27" fmla="*/ 1189774 w 1243919"/>
                <a:gd name="connsiteY27" fmla="*/ 1032389 h 1140679"/>
                <a:gd name="connsiteX28" fmla="*/ 54147 w 1243919"/>
                <a:gd name="connsiteY28" fmla="*/ 688260 h 1140679"/>
                <a:gd name="connsiteX29" fmla="*/ 54145 w 1243919"/>
                <a:gd name="connsiteY29" fmla="*/ 688260 h 1140679"/>
                <a:gd name="connsiteX30" fmla="*/ 0 w 1243919"/>
                <a:gd name="connsiteY30" fmla="*/ 742405 h 1140679"/>
                <a:gd name="connsiteX31" fmla="*/ 54145 w 1243919"/>
                <a:gd name="connsiteY31" fmla="*/ 796550 h 1140679"/>
                <a:gd name="connsiteX32" fmla="*/ 54147 w 1243919"/>
                <a:gd name="connsiteY32" fmla="*/ 796550 h 1140679"/>
                <a:gd name="connsiteX33" fmla="*/ 108292 w 1243919"/>
                <a:gd name="connsiteY33" fmla="*/ 742405 h 1140679"/>
                <a:gd name="connsiteX34" fmla="*/ 54147 w 1243919"/>
                <a:gd name="connsiteY34" fmla="*/ 688260 h 1140679"/>
                <a:gd name="connsiteX35" fmla="*/ 432690 w 1243919"/>
                <a:gd name="connsiteY35" fmla="*/ 688260 h 1140679"/>
                <a:gd name="connsiteX36" fmla="*/ 432688 w 1243919"/>
                <a:gd name="connsiteY36" fmla="*/ 688260 h 1140679"/>
                <a:gd name="connsiteX37" fmla="*/ 378543 w 1243919"/>
                <a:gd name="connsiteY37" fmla="*/ 742405 h 1140679"/>
                <a:gd name="connsiteX38" fmla="*/ 432688 w 1243919"/>
                <a:gd name="connsiteY38" fmla="*/ 796550 h 1140679"/>
                <a:gd name="connsiteX39" fmla="*/ 432690 w 1243919"/>
                <a:gd name="connsiteY39" fmla="*/ 796550 h 1140679"/>
                <a:gd name="connsiteX40" fmla="*/ 486835 w 1243919"/>
                <a:gd name="connsiteY40" fmla="*/ 742405 h 1140679"/>
                <a:gd name="connsiteX41" fmla="*/ 432690 w 1243919"/>
                <a:gd name="connsiteY41" fmla="*/ 688260 h 1140679"/>
                <a:gd name="connsiteX42" fmla="*/ 811232 w 1243919"/>
                <a:gd name="connsiteY42" fmla="*/ 688260 h 1140679"/>
                <a:gd name="connsiteX43" fmla="*/ 811230 w 1243919"/>
                <a:gd name="connsiteY43" fmla="*/ 688260 h 1140679"/>
                <a:gd name="connsiteX44" fmla="*/ 757085 w 1243919"/>
                <a:gd name="connsiteY44" fmla="*/ 742405 h 1140679"/>
                <a:gd name="connsiteX45" fmla="*/ 811230 w 1243919"/>
                <a:gd name="connsiteY45" fmla="*/ 796550 h 1140679"/>
                <a:gd name="connsiteX46" fmla="*/ 811232 w 1243919"/>
                <a:gd name="connsiteY46" fmla="*/ 796550 h 1140679"/>
                <a:gd name="connsiteX47" fmla="*/ 865377 w 1243919"/>
                <a:gd name="connsiteY47" fmla="*/ 742405 h 1140679"/>
                <a:gd name="connsiteX48" fmla="*/ 811232 w 1243919"/>
                <a:gd name="connsiteY48" fmla="*/ 688260 h 1140679"/>
                <a:gd name="connsiteX49" fmla="*/ 1189774 w 1243919"/>
                <a:gd name="connsiteY49" fmla="*/ 688260 h 1140679"/>
                <a:gd name="connsiteX50" fmla="*/ 1189772 w 1243919"/>
                <a:gd name="connsiteY50" fmla="*/ 688260 h 1140679"/>
                <a:gd name="connsiteX51" fmla="*/ 1135627 w 1243919"/>
                <a:gd name="connsiteY51" fmla="*/ 742405 h 1140679"/>
                <a:gd name="connsiteX52" fmla="*/ 1189772 w 1243919"/>
                <a:gd name="connsiteY52" fmla="*/ 796550 h 1140679"/>
                <a:gd name="connsiteX53" fmla="*/ 1189774 w 1243919"/>
                <a:gd name="connsiteY53" fmla="*/ 796550 h 1140679"/>
                <a:gd name="connsiteX54" fmla="*/ 1243919 w 1243919"/>
                <a:gd name="connsiteY54" fmla="*/ 742405 h 1140679"/>
                <a:gd name="connsiteX55" fmla="*/ 1189774 w 1243919"/>
                <a:gd name="connsiteY55" fmla="*/ 688260 h 1140679"/>
                <a:gd name="connsiteX56" fmla="*/ 54147 w 1243919"/>
                <a:gd name="connsiteY56" fmla="*/ 344130 h 1140679"/>
                <a:gd name="connsiteX57" fmla="*/ 54145 w 1243919"/>
                <a:gd name="connsiteY57" fmla="*/ 344130 h 1140679"/>
                <a:gd name="connsiteX58" fmla="*/ 0 w 1243919"/>
                <a:gd name="connsiteY58" fmla="*/ 398275 h 1140679"/>
                <a:gd name="connsiteX59" fmla="*/ 54145 w 1243919"/>
                <a:gd name="connsiteY59" fmla="*/ 452420 h 1140679"/>
                <a:gd name="connsiteX60" fmla="*/ 54147 w 1243919"/>
                <a:gd name="connsiteY60" fmla="*/ 452420 h 1140679"/>
                <a:gd name="connsiteX61" fmla="*/ 108292 w 1243919"/>
                <a:gd name="connsiteY61" fmla="*/ 398275 h 1140679"/>
                <a:gd name="connsiteX62" fmla="*/ 54147 w 1243919"/>
                <a:gd name="connsiteY62" fmla="*/ 344130 h 1140679"/>
                <a:gd name="connsiteX63" fmla="*/ 432690 w 1243919"/>
                <a:gd name="connsiteY63" fmla="*/ 344130 h 1140679"/>
                <a:gd name="connsiteX64" fmla="*/ 432688 w 1243919"/>
                <a:gd name="connsiteY64" fmla="*/ 344130 h 1140679"/>
                <a:gd name="connsiteX65" fmla="*/ 378543 w 1243919"/>
                <a:gd name="connsiteY65" fmla="*/ 398275 h 1140679"/>
                <a:gd name="connsiteX66" fmla="*/ 432688 w 1243919"/>
                <a:gd name="connsiteY66" fmla="*/ 452420 h 1140679"/>
                <a:gd name="connsiteX67" fmla="*/ 432690 w 1243919"/>
                <a:gd name="connsiteY67" fmla="*/ 452420 h 1140679"/>
                <a:gd name="connsiteX68" fmla="*/ 486835 w 1243919"/>
                <a:gd name="connsiteY68" fmla="*/ 398275 h 1140679"/>
                <a:gd name="connsiteX69" fmla="*/ 432690 w 1243919"/>
                <a:gd name="connsiteY69" fmla="*/ 344130 h 1140679"/>
                <a:gd name="connsiteX70" fmla="*/ 811232 w 1243919"/>
                <a:gd name="connsiteY70" fmla="*/ 344130 h 1140679"/>
                <a:gd name="connsiteX71" fmla="*/ 811230 w 1243919"/>
                <a:gd name="connsiteY71" fmla="*/ 344130 h 1140679"/>
                <a:gd name="connsiteX72" fmla="*/ 757085 w 1243919"/>
                <a:gd name="connsiteY72" fmla="*/ 398275 h 1140679"/>
                <a:gd name="connsiteX73" fmla="*/ 811230 w 1243919"/>
                <a:gd name="connsiteY73" fmla="*/ 452420 h 1140679"/>
                <a:gd name="connsiteX74" fmla="*/ 811232 w 1243919"/>
                <a:gd name="connsiteY74" fmla="*/ 452420 h 1140679"/>
                <a:gd name="connsiteX75" fmla="*/ 865377 w 1243919"/>
                <a:gd name="connsiteY75" fmla="*/ 398275 h 1140679"/>
                <a:gd name="connsiteX76" fmla="*/ 811232 w 1243919"/>
                <a:gd name="connsiteY76" fmla="*/ 344130 h 1140679"/>
                <a:gd name="connsiteX77" fmla="*/ 1189774 w 1243919"/>
                <a:gd name="connsiteY77" fmla="*/ 344130 h 1140679"/>
                <a:gd name="connsiteX78" fmla="*/ 1189772 w 1243919"/>
                <a:gd name="connsiteY78" fmla="*/ 344130 h 1140679"/>
                <a:gd name="connsiteX79" fmla="*/ 1135627 w 1243919"/>
                <a:gd name="connsiteY79" fmla="*/ 398275 h 1140679"/>
                <a:gd name="connsiteX80" fmla="*/ 1189772 w 1243919"/>
                <a:gd name="connsiteY80" fmla="*/ 452420 h 1140679"/>
                <a:gd name="connsiteX81" fmla="*/ 1189774 w 1243919"/>
                <a:gd name="connsiteY81" fmla="*/ 452420 h 1140679"/>
                <a:gd name="connsiteX82" fmla="*/ 1243919 w 1243919"/>
                <a:gd name="connsiteY82" fmla="*/ 398275 h 1140679"/>
                <a:gd name="connsiteX83" fmla="*/ 1189774 w 1243919"/>
                <a:gd name="connsiteY83" fmla="*/ 344130 h 1140679"/>
                <a:gd name="connsiteX84" fmla="*/ 54147 w 1243919"/>
                <a:gd name="connsiteY84" fmla="*/ 0 h 1140679"/>
                <a:gd name="connsiteX85" fmla="*/ 54145 w 1243919"/>
                <a:gd name="connsiteY85" fmla="*/ 0 h 1140679"/>
                <a:gd name="connsiteX86" fmla="*/ 0 w 1243919"/>
                <a:gd name="connsiteY86" fmla="*/ 54145 h 1140679"/>
                <a:gd name="connsiteX87" fmla="*/ 54145 w 1243919"/>
                <a:gd name="connsiteY87" fmla="*/ 108290 h 1140679"/>
                <a:gd name="connsiteX88" fmla="*/ 54147 w 1243919"/>
                <a:gd name="connsiteY88" fmla="*/ 108290 h 1140679"/>
                <a:gd name="connsiteX89" fmla="*/ 108292 w 1243919"/>
                <a:gd name="connsiteY89" fmla="*/ 54145 h 1140679"/>
                <a:gd name="connsiteX90" fmla="*/ 54147 w 1243919"/>
                <a:gd name="connsiteY90" fmla="*/ 0 h 1140679"/>
                <a:gd name="connsiteX91" fmla="*/ 432690 w 1243919"/>
                <a:gd name="connsiteY91" fmla="*/ 0 h 1140679"/>
                <a:gd name="connsiteX92" fmla="*/ 432688 w 1243919"/>
                <a:gd name="connsiteY92" fmla="*/ 0 h 1140679"/>
                <a:gd name="connsiteX93" fmla="*/ 378543 w 1243919"/>
                <a:gd name="connsiteY93" fmla="*/ 54145 h 1140679"/>
                <a:gd name="connsiteX94" fmla="*/ 432688 w 1243919"/>
                <a:gd name="connsiteY94" fmla="*/ 108290 h 1140679"/>
                <a:gd name="connsiteX95" fmla="*/ 432690 w 1243919"/>
                <a:gd name="connsiteY95" fmla="*/ 108290 h 1140679"/>
                <a:gd name="connsiteX96" fmla="*/ 486835 w 1243919"/>
                <a:gd name="connsiteY96" fmla="*/ 54145 h 1140679"/>
                <a:gd name="connsiteX97" fmla="*/ 432690 w 1243919"/>
                <a:gd name="connsiteY97" fmla="*/ 0 h 1140679"/>
                <a:gd name="connsiteX98" fmla="*/ 811232 w 1243919"/>
                <a:gd name="connsiteY98" fmla="*/ 0 h 1140679"/>
                <a:gd name="connsiteX99" fmla="*/ 811230 w 1243919"/>
                <a:gd name="connsiteY99" fmla="*/ 0 h 1140679"/>
                <a:gd name="connsiteX100" fmla="*/ 757085 w 1243919"/>
                <a:gd name="connsiteY100" fmla="*/ 54145 h 1140679"/>
                <a:gd name="connsiteX101" fmla="*/ 811230 w 1243919"/>
                <a:gd name="connsiteY101" fmla="*/ 108290 h 1140679"/>
                <a:gd name="connsiteX102" fmla="*/ 811232 w 1243919"/>
                <a:gd name="connsiteY102" fmla="*/ 108290 h 1140679"/>
                <a:gd name="connsiteX103" fmla="*/ 865377 w 1243919"/>
                <a:gd name="connsiteY103" fmla="*/ 54145 h 1140679"/>
                <a:gd name="connsiteX104" fmla="*/ 811232 w 1243919"/>
                <a:gd name="connsiteY104" fmla="*/ 0 h 1140679"/>
                <a:gd name="connsiteX105" fmla="*/ 1189774 w 1243919"/>
                <a:gd name="connsiteY105" fmla="*/ 0 h 1140679"/>
                <a:gd name="connsiteX106" fmla="*/ 1189772 w 1243919"/>
                <a:gd name="connsiteY106" fmla="*/ 0 h 1140679"/>
                <a:gd name="connsiteX107" fmla="*/ 1135627 w 1243919"/>
                <a:gd name="connsiteY107" fmla="*/ 54145 h 1140679"/>
                <a:gd name="connsiteX108" fmla="*/ 1189772 w 1243919"/>
                <a:gd name="connsiteY108" fmla="*/ 108290 h 1140679"/>
                <a:gd name="connsiteX109" fmla="*/ 1189774 w 1243919"/>
                <a:gd name="connsiteY109" fmla="*/ 108290 h 1140679"/>
                <a:gd name="connsiteX110" fmla="*/ 1243919 w 1243919"/>
                <a:gd name="connsiteY110" fmla="*/ 54145 h 1140679"/>
                <a:gd name="connsiteX111" fmla="*/ 1189774 w 1243919"/>
                <a:gd name="connsiteY111" fmla="*/ 0 h 11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43919" h="1140679">
                  <a:moveTo>
                    <a:pt x="54147" y="1032389"/>
                  </a:moveTo>
                  <a:lnTo>
                    <a:pt x="54145" y="1032389"/>
                  </a:lnTo>
                  <a:cubicBezTo>
                    <a:pt x="24242" y="1032389"/>
                    <a:pt x="0" y="1056631"/>
                    <a:pt x="0" y="1086534"/>
                  </a:cubicBezTo>
                  <a:cubicBezTo>
                    <a:pt x="0" y="1116437"/>
                    <a:pt x="24242" y="1140679"/>
                    <a:pt x="54145" y="1140679"/>
                  </a:cubicBezTo>
                  <a:lnTo>
                    <a:pt x="54147" y="1140679"/>
                  </a:lnTo>
                  <a:cubicBezTo>
                    <a:pt x="84050" y="1140679"/>
                    <a:pt x="108292" y="1116437"/>
                    <a:pt x="108292" y="1086534"/>
                  </a:cubicBezTo>
                  <a:cubicBezTo>
                    <a:pt x="108292" y="1056631"/>
                    <a:pt x="84050" y="1032389"/>
                    <a:pt x="54147" y="1032389"/>
                  </a:cubicBezTo>
                  <a:close/>
                  <a:moveTo>
                    <a:pt x="432690" y="1032389"/>
                  </a:moveTo>
                  <a:lnTo>
                    <a:pt x="432688" y="1032389"/>
                  </a:lnTo>
                  <a:cubicBezTo>
                    <a:pt x="402785" y="1032389"/>
                    <a:pt x="378543" y="1056631"/>
                    <a:pt x="378543" y="1086534"/>
                  </a:cubicBezTo>
                  <a:cubicBezTo>
                    <a:pt x="378543" y="1116437"/>
                    <a:pt x="402785" y="1140679"/>
                    <a:pt x="432688" y="1140679"/>
                  </a:cubicBezTo>
                  <a:lnTo>
                    <a:pt x="432690" y="1140679"/>
                  </a:lnTo>
                  <a:cubicBezTo>
                    <a:pt x="462593" y="1140679"/>
                    <a:pt x="486835" y="1116437"/>
                    <a:pt x="486835" y="1086534"/>
                  </a:cubicBezTo>
                  <a:cubicBezTo>
                    <a:pt x="486835" y="1056631"/>
                    <a:pt x="462593" y="1032389"/>
                    <a:pt x="432690" y="1032389"/>
                  </a:cubicBezTo>
                  <a:close/>
                  <a:moveTo>
                    <a:pt x="811232" y="1032389"/>
                  </a:moveTo>
                  <a:lnTo>
                    <a:pt x="811230" y="1032389"/>
                  </a:lnTo>
                  <a:cubicBezTo>
                    <a:pt x="781327" y="1032389"/>
                    <a:pt x="757085" y="1056631"/>
                    <a:pt x="757085" y="1086534"/>
                  </a:cubicBezTo>
                  <a:cubicBezTo>
                    <a:pt x="757085" y="1116437"/>
                    <a:pt x="781327" y="1140679"/>
                    <a:pt x="811230" y="1140679"/>
                  </a:cubicBezTo>
                  <a:lnTo>
                    <a:pt x="811232" y="1140679"/>
                  </a:lnTo>
                  <a:cubicBezTo>
                    <a:pt x="841135" y="1140679"/>
                    <a:pt x="865377" y="1116437"/>
                    <a:pt x="865377" y="1086534"/>
                  </a:cubicBezTo>
                  <a:cubicBezTo>
                    <a:pt x="865377" y="1056631"/>
                    <a:pt x="841135" y="1032389"/>
                    <a:pt x="811232" y="1032389"/>
                  </a:cubicBezTo>
                  <a:close/>
                  <a:moveTo>
                    <a:pt x="1189774" y="1032389"/>
                  </a:moveTo>
                  <a:lnTo>
                    <a:pt x="1189772" y="1032389"/>
                  </a:lnTo>
                  <a:cubicBezTo>
                    <a:pt x="1159869" y="1032389"/>
                    <a:pt x="1135627" y="1056631"/>
                    <a:pt x="1135627" y="1086534"/>
                  </a:cubicBezTo>
                  <a:cubicBezTo>
                    <a:pt x="1135627" y="1116437"/>
                    <a:pt x="1159869" y="1140679"/>
                    <a:pt x="1189772" y="1140679"/>
                  </a:cubicBezTo>
                  <a:lnTo>
                    <a:pt x="1189774" y="1140679"/>
                  </a:lnTo>
                  <a:cubicBezTo>
                    <a:pt x="1219677" y="1140679"/>
                    <a:pt x="1243919" y="1116437"/>
                    <a:pt x="1243919" y="1086534"/>
                  </a:cubicBezTo>
                  <a:cubicBezTo>
                    <a:pt x="1243919" y="1056631"/>
                    <a:pt x="1219677" y="1032389"/>
                    <a:pt x="1189774" y="1032389"/>
                  </a:cubicBezTo>
                  <a:close/>
                  <a:moveTo>
                    <a:pt x="54147" y="688260"/>
                  </a:moveTo>
                  <a:lnTo>
                    <a:pt x="54145" y="688260"/>
                  </a:lnTo>
                  <a:cubicBezTo>
                    <a:pt x="24242" y="688260"/>
                    <a:pt x="0" y="712502"/>
                    <a:pt x="0" y="742405"/>
                  </a:cubicBezTo>
                  <a:cubicBezTo>
                    <a:pt x="0" y="772308"/>
                    <a:pt x="24242" y="796550"/>
                    <a:pt x="54145" y="796550"/>
                  </a:cubicBezTo>
                  <a:lnTo>
                    <a:pt x="54147" y="796550"/>
                  </a:lnTo>
                  <a:cubicBezTo>
                    <a:pt x="84050" y="796550"/>
                    <a:pt x="108292" y="772308"/>
                    <a:pt x="108292" y="742405"/>
                  </a:cubicBezTo>
                  <a:cubicBezTo>
                    <a:pt x="108292" y="712502"/>
                    <a:pt x="84050" y="688260"/>
                    <a:pt x="54147" y="688260"/>
                  </a:cubicBezTo>
                  <a:close/>
                  <a:moveTo>
                    <a:pt x="432690" y="688260"/>
                  </a:moveTo>
                  <a:lnTo>
                    <a:pt x="432688" y="688260"/>
                  </a:lnTo>
                  <a:cubicBezTo>
                    <a:pt x="402785" y="688260"/>
                    <a:pt x="378543" y="712502"/>
                    <a:pt x="378543" y="742405"/>
                  </a:cubicBezTo>
                  <a:cubicBezTo>
                    <a:pt x="378543" y="772308"/>
                    <a:pt x="402785" y="796550"/>
                    <a:pt x="432688" y="796550"/>
                  </a:cubicBezTo>
                  <a:lnTo>
                    <a:pt x="432690" y="796550"/>
                  </a:lnTo>
                  <a:cubicBezTo>
                    <a:pt x="462593" y="796550"/>
                    <a:pt x="486835" y="772308"/>
                    <a:pt x="486835" y="742405"/>
                  </a:cubicBezTo>
                  <a:cubicBezTo>
                    <a:pt x="486835" y="712502"/>
                    <a:pt x="462593" y="688260"/>
                    <a:pt x="432690" y="688260"/>
                  </a:cubicBezTo>
                  <a:close/>
                  <a:moveTo>
                    <a:pt x="811232" y="688260"/>
                  </a:moveTo>
                  <a:lnTo>
                    <a:pt x="811230" y="688260"/>
                  </a:lnTo>
                  <a:cubicBezTo>
                    <a:pt x="781327" y="688260"/>
                    <a:pt x="757085" y="712502"/>
                    <a:pt x="757085" y="742405"/>
                  </a:cubicBezTo>
                  <a:cubicBezTo>
                    <a:pt x="757085" y="772308"/>
                    <a:pt x="781327" y="796550"/>
                    <a:pt x="811230" y="796550"/>
                  </a:cubicBezTo>
                  <a:lnTo>
                    <a:pt x="811232" y="796550"/>
                  </a:lnTo>
                  <a:cubicBezTo>
                    <a:pt x="841135" y="796550"/>
                    <a:pt x="865377" y="772308"/>
                    <a:pt x="865377" y="742405"/>
                  </a:cubicBezTo>
                  <a:cubicBezTo>
                    <a:pt x="865377" y="712502"/>
                    <a:pt x="841135" y="688260"/>
                    <a:pt x="811232" y="688260"/>
                  </a:cubicBezTo>
                  <a:close/>
                  <a:moveTo>
                    <a:pt x="1189774" y="688260"/>
                  </a:moveTo>
                  <a:lnTo>
                    <a:pt x="1189772" y="688260"/>
                  </a:lnTo>
                  <a:cubicBezTo>
                    <a:pt x="1159869" y="688260"/>
                    <a:pt x="1135627" y="712502"/>
                    <a:pt x="1135627" y="742405"/>
                  </a:cubicBezTo>
                  <a:cubicBezTo>
                    <a:pt x="1135627" y="772308"/>
                    <a:pt x="1159869" y="796550"/>
                    <a:pt x="1189772" y="796550"/>
                  </a:cubicBezTo>
                  <a:lnTo>
                    <a:pt x="1189774" y="796550"/>
                  </a:lnTo>
                  <a:cubicBezTo>
                    <a:pt x="1219677" y="796550"/>
                    <a:pt x="1243919" y="772308"/>
                    <a:pt x="1243919" y="742405"/>
                  </a:cubicBezTo>
                  <a:cubicBezTo>
                    <a:pt x="1243919" y="712502"/>
                    <a:pt x="1219677" y="688260"/>
                    <a:pt x="1189774" y="688260"/>
                  </a:cubicBezTo>
                  <a:close/>
                  <a:moveTo>
                    <a:pt x="54147" y="344130"/>
                  </a:moveTo>
                  <a:lnTo>
                    <a:pt x="54145" y="344130"/>
                  </a:lnTo>
                  <a:cubicBezTo>
                    <a:pt x="24242" y="344130"/>
                    <a:pt x="0" y="368372"/>
                    <a:pt x="0" y="398275"/>
                  </a:cubicBezTo>
                  <a:cubicBezTo>
                    <a:pt x="0" y="428178"/>
                    <a:pt x="24242" y="452420"/>
                    <a:pt x="54145" y="452420"/>
                  </a:cubicBezTo>
                  <a:lnTo>
                    <a:pt x="54147" y="452420"/>
                  </a:lnTo>
                  <a:cubicBezTo>
                    <a:pt x="84050" y="452420"/>
                    <a:pt x="108292" y="428178"/>
                    <a:pt x="108292" y="398275"/>
                  </a:cubicBezTo>
                  <a:cubicBezTo>
                    <a:pt x="108292" y="368372"/>
                    <a:pt x="84050" y="344130"/>
                    <a:pt x="54147" y="344130"/>
                  </a:cubicBezTo>
                  <a:close/>
                  <a:moveTo>
                    <a:pt x="432690" y="344130"/>
                  </a:moveTo>
                  <a:lnTo>
                    <a:pt x="432688" y="344130"/>
                  </a:lnTo>
                  <a:cubicBezTo>
                    <a:pt x="402785" y="344130"/>
                    <a:pt x="378543" y="368372"/>
                    <a:pt x="378543" y="398275"/>
                  </a:cubicBezTo>
                  <a:cubicBezTo>
                    <a:pt x="378543" y="428178"/>
                    <a:pt x="402785" y="452420"/>
                    <a:pt x="432688" y="452420"/>
                  </a:cubicBezTo>
                  <a:lnTo>
                    <a:pt x="432690" y="452420"/>
                  </a:lnTo>
                  <a:cubicBezTo>
                    <a:pt x="462593" y="452420"/>
                    <a:pt x="486835" y="428178"/>
                    <a:pt x="486835" y="398275"/>
                  </a:cubicBezTo>
                  <a:cubicBezTo>
                    <a:pt x="486835" y="368372"/>
                    <a:pt x="462593" y="344130"/>
                    <a:pt x="432690" y="344130"/>
                  </a:cubicBezTo>
                  <a:close/>
                  <a:moveTo>
                    <a:pt x="811232" y="344130"/>
                  </a:moveTo>
                  <a:lnTo>
                    <a:pt x="811230" y="344130"/>
                  </a:lnTo>
                  <a:cubicBezTo>
                    <a:pt x="781327" y="344130"/>
                    <a:pt x="757085" y="368372"/>
                    <a:pt x="757085" y="398275"/>
                  </a:cubicBezTo>
                  <a:cubicBezTo>
                    <a:pt x="757085" y="428178"/>
                    <a:pt x="781327" y="452420"/>
                    <a:pt x="811230" y="452420"/>
                  </a:cubicBezTo>
                  <a:lnTo>
                    <a:pt x="811232" y="452420"/>
                  </a:lnTo>
                  <a:cubicBezTo>
                    <a:pt x="841135" y="452420"/>
                    <a:pt x="865377" y="428178"/>
                    <a:pt x="865377" y="398275"/>
                  </a:cubicBezTo>
                  <a:cubicBezTo>
                    <a:pt x="865377" y="368372"/>
                    <a:pt x="841135" y="344130"/>
                    <a:pt x="811232" y="344130"/>
                  </a:cubicBezTo>
                  <a:close/>
                  <a:moveTo>
                    <a:pt x="1189774" y="344130"/>
                  </a:moveTo>
                  <a:lnTo>
                    <a:pt x="1189772" y="344130"/>
                  </a:lnTo>
                  <a:cubicBezTo>
                    <a:pt x="1159869" y="344130"/>
                    <a:pt x="1135627" y="368372"/>
                    <a:pt x="1135627" y="398275"/>
                  </a:cubicBezTo>
                  <a:cubicBezTo>
                    <a:pt x="1135627" y="428178"/>
                    <a:pt x="1159869" y="452420"/>
                    <a:pt x="1189772" y="452420"/>
                  </a:cubicBezTo>
                  <a:lnTo>
                    <a:pt x="1189774" y="452420"/>
                  </a:lnTo>
                  <a:cubicBezTo>
                    <a:pt x="1219677" y="452420"/>
                    <a:pt x="1243919" y="428178"/>
                    <a:pt x="1243919" y="398275"/>
                  </a:cubicBezTo>
                  <a:cubicBezTo>
                    <a:pt x="1243919" y="368372"/>
                    <a:pt x="1219677" y="344130"/>
                    <a:pt x="1189774" y="344130"/>
                  </a:cubicBezTo>
                  <a:close/>
                  <a:moveTo>
                    <a:pt x="54147" y="0"/>
                  </a:moveTo>
                  <a:lnTo>
                    <a:pt x="54145" y="0"/>
                  </a:lnTo>
                  <a:cubicBezTo>
                    <a:pt x="24242" y="0"/>
                    <a:pt x="0" y="24242"/>
                    <a:pt x="0" y="54145"/>
                  </a:cubicBezTo>
                  <a:cubicBezTo>
                    <a:pt x="0" y="84048"/>
                    <a:pt x="24242" y="108290"/>
                    <a:pt x="54145" y="108290"/>
                  </a:cubicBezTo>
                  <a:lnTo>
                    <a:pt x="54147" y="108290"/>
                  </a:lnTo>
                  <a:cubicBezTo>
                    <a:pt x="84050" y="108290"/>
                    <a:pt x="108292" y="84048"/>
                    <a:pt x="108292" y="54145"/>
                  </a:cubicBezTo>
                  <a:cubicBezTo>
                    <a:pt x="108292" y="24242"/>
                    <a:pt x="84050" y="0"/>
                    <a:pt x="54147" y="0"/>
                  </a:cubicBezTo>
                  <a:close/>
                  <a:moveTo>
                    <a:pt x="432690" y="0"/>
                  </a:moveTo>
                  <a:lnTo>
                    <a:pt x="432688" y="0"/>
                  </a:lnTo>
                  <a:cubicBezTo>
                    <a:pt x="402785" y="0"/>
                    <a:pt x="378543" y="24242"/>
                    <a:pt x="378543" y="54145"/>
                  </a:cubicBezTo>
                  <a:cubicBezTo>
                    <a:pt x="378543" y="84048"/>
                    <a:pt x="402785" y="108290"/>
                    <a:pt x="432688" y="108290"/>
                  </a:cubicBezTo>
                  <a:lnTo>
                    <a:pt x="432690" y="108290"/>
                  </a:lnTo>
                  <a:cubicBezTo>
                    <a:pt x="462593" y="108290"/>
                    <a:pt x="486835" y="84048"/>
                    <a:pt x="486835" y="54145"/>
                  </a:cubicBezTo>
                  <a:cubicBezTo>
                    <a:pt x="486835" y="24242"/>
                    <a:pt x="462593" y="0"/>
                    <a:pt x="432690" y="0"/>
                  </a:cubicBezTo>
                  <a:close/>
                  <a:moveTo>
                    <a:pt x="811232" y="0"/>
                  </a:moveTo>
                  <a:lnTo>
                    <a:pt x="811230" y="0"/>
                  </a:lnTo>
                  <a:cubicBezTo>
                    <a:pt x="781327" y="0"/>
                    <a:pt x="757085" y="24242"/>
                    <a:pt x="757085" y="54145"/>
                  </a:cubicBezTo>
                  <a:cubicBezTo>
                    <a:pt x="757085" y="84048"/>
                    <a:pt x="781327" y="108290"/>
                    <a:pt x="811230" y="108290"/>
                  </a:cubicBezTo>
                  <a:lnTo>
                    <a:pt x="811232" y="108290"/>
                  </a:lnTo>
                  <a:cubicBezTo>
                    <a:pt x="841135" y="108290"/>
                    <a:pt x="865377" y="84048"/>
                    <a:pt x="865377" y="54145"/>
                  </a:cubicBezTo>
                  <a:cubicBezTo>
                    <a:pt x="865377" y="24242"/>
                    <a:pt x="841135" y="0"/>
                    <a:pt x="811232" y="0"/>
                  </a:cubicBezTo>
                  <a:close/>
                  <a:moveTo>
                    <a:pt x="1189774" y="0"/>
                  </a:moveTo>
                  <a:lnTo>
                    <a:pt x="1189772" y="0"/>
                  </a:lnTo>
                  <a:cubicBezTo>
                    <a:pt x="1159869" y="0"/>
                    <a:pt x="1135627" y="24242"/>
                    <a:pt x="1135627" y="54145"/>
                  </a:cubicBezTo>
                  <a:cubicBezTo>
                    <a:pt x="1135627" y="84048"/>
                    <a:pt x="1159869" y="108290"/>
                    <a:pt x="1189772" y="108290"/>
                  </a:cubicBezTo>
                  <a:lnTo>
                    <a:pt x="1189774" y="108290"/>
                  </a:lnTo>
                  <a:cubicBezTo>
                    <a:pt x="1219677" y="108290"/>
                    <a:pt x="1243919" y="84048"/>
                    <a:pt x="1243919" y="54145"/>
                  </a:cubicBezTo>
                  <a:cubicBezTo>
                    <a:pt x="1243919" y="24242"/>
                    <a:pt x="1219677" y="0"/>
                    <a:pt x="1189774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4115537" y="3847656"/>
              <a:ext cx="6120000" cy="0"/>
            </a:xfrm>
            <a:prstGeom prst="line">
              <a:avLst/>
            </a:prstGeom>
            <a:ln w="12700">
              <a:gradFill flip="none" rotWithShape="1">
                <a:gsLst>
                  <a:gs pos="1000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5557594"/>
            <a:chOff x="0" y="0"/>
            <a:chExt cx="12192000" cy="5557594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0"/>
              <a:ext cx="12192000" cy="5557594"/>
              <a:chOff x="-107242" y="0"/>
              <a:chExt cx="12192000" cy="5557594"/>
            </a:xfrm>
          </p:grpSpPr>
          <p:sp>
            <p:nvSpPr>
              <p:cNvPr id="12" name="任意多边形: 形状 11"/>
              <p:cNvSpPr/>
              <p:nvPr/>
            </p:nvSpPr>
            <p:spPr>
              <a:xfrm>
                <a:off x="-107242" y="0"/>
                <a:ext cx="12192000" cy="5557594"/>
              </a:xfrm>
              <a:custGeom>
                <a:avLst/>
                <a:gdLst>
                  <a:gd name="connsiteX0" fmla="*/ 1 w 12192000"/>
                  <a:gd name="connsiteY0" fmla="*/ 4837594 h 5557594"/>
                  <a:gd name="connsiteX1" fmla="*/ 12192000 w 12192000"/>
                  <a:gd name="connsiteY1" fmla="*/ 4837594 h 5557594"/>
                  <a:gd name="connsiteX2" fmla="*/ 12192000 w 12192000"/>
                  <a:gd name="connsiteY2" fmla="*/ 4837618 h 5557594"/>
                  <a:gd name="connsiteX3" fmla="*/ 12182512 w 12192000"/>
                  <a:gd name="connsiteY3" fmla="*/ 4910147 h 5557594"/>
                  <a:gd name="connsiteX4" fmla="*/ 11724845 w 12192000"/>
                  <a:gd name="connsiteY4" fmla="*/ 5197594 h 5557594"/>
                  <a:gd name="connsiteX5" fmla="*/ 6563160 w 12192000"/>
                  <a:gd name="connsiteY5" fmla="*/ 5197594 h 5557594"/>
                  <a:gd name="connsiteX6" fmla="*/ 6096002 w 12192000"/>
                  <a:gd name="connsiteY6" fmla="*/ 5557594 h 5557594"/>
                  <a:gd name="connsiteX7" fmla="*/ 5628844 w 12192000"/>
                  <a:gd name="connsiteY7" fmla="*/ 5197594 h 5557594"/>
                  <a:gd name="connsiteX8" fmla="*/ 467159 w 12192000"/>
                  <a:gd name="connsiteY8" fmla="*/ 5197594 h 5557594"/>
                  <a:gd name="connsiteX9" fmla="*/ 1 w 12192000"/>
                  <a:gd name="connsiteY9" fmla="*/ 4837594 h 5557594"/>
                  <a:gd name="connsiteX10" fmla="*/ 0 w 12192000"/>
                  <a:gd name="connsiteY10" fmla="*/ 0 h 5557594"/>
                  <a:gd name="connsiteX11" fmla="*/ 12192000 w 12192000"/>
                  <a:gd name="connsiteY11" fmla="*/ 0 h 5557594"/>
                  <a:gd name="connsiteX12" fmla="*/ 12192000 w 12192000"/>
                  <a:gd name="connsiteY12" fmla="*/ 4837592 h 5557594"/>
                  <a:gd name="connsiteX13" fmla="*/ 0 w 12192000"/>
                  <a:gd name="connsiteY13" fmla="*/ 4837592 h 555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5557594">
                    <a:moveTo>
                      <a:pt x="1" y="4837594"/>
                    </a:moveTo>
                    <a:lnTo>
                      <a:pt x="12192000" y="4837594"/>
                    </a:lnTo>
                    <a:lnTo>
                      <a:pt x="12192000" y="4837618"/>
                    </a:lnTo>
                    <a:lnTo>
                      <a:pt x="12182512" y="4910147"/>
                    </a:lnTo>
                    <a:cubicBezTo>
                      <a:pt x="12138951" y="5074193"/>
                      <a:pt x="11950598" y="5197594"/>
                      <a:pt x="11724845" y="5197594"/>
                    </a:cubicBezTo>
                    <a:lnTo>
                      <a:pt x="6563160" y="5197594"/>
                    </a:lnTo>
                    <a:cubicBezTo>
                      <a:pt x="6305156" y="5197594"/>
                      <a:pt x="6096002" y="5358771"/>
                      <a:pt x="6096002" y="5557594"/>
                    </a:cubicBezTo>
                    <a:cubicBezTo>
                      <a:pt x="6096002" y="5358771"/>
                      <a:pt x="5886848" y="5197594"/>
                      <a:pt x="5628844" y="5197594"/>
                    </a:cubicBezTo>
                    <a:lnTo>
                      <a:pt x="467159" y="5197594"/>
                    </a:lnTo>
                    <a:cubicBezTo>
                      <a:pt x="209155" y="5197594"/>
                      <a:pt x="1" y="5036417"/>
                      <a:pt x="1" y="4837594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837592"/>
                    </a:lnTo>
                    <a:lnTo>
                      <a:pt x="0" y="4837592"/>
                    </a:lnTo>
                    <a:close/>
                  </a:path>
                </a:pathLst>
              </a:custGeom>
              <a:blipFill>
                <a:blip r:embed="rId2"/>
                <a:srcRect/>
                <a:stretch>
                  <a:fillRect l="-3438" t="-21361" b="-26139"/>
                </a:stretch>
              </a:blipFill>
              <a:ln w="38100">
                <a:noFill/>
                <a:round/>
              </a:ln>
              <a:effectLst>
                <a:outerShdw blurRad="254000" dist="127000" dir="5400000" algn="t" rotWithShape="0">
                  <a:schemeClr val="accent1">
                    <a:lumMod val="7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07242" y="0"/>
                <a:ext cx="12192000" cy="5557594"/>
              </a:xfrm>
              <a:custGeom>
                <a:avLst/>
                <a:gdLst>
                  <a:gd name="connsiteX0" fmla="*/ 1 w 12192000"/>
                  <a:gd name="connsiteY0" fmla="*/ 4837594 h 5557594"/>
                  <a:gd name="connsiteX1" fmla="*/ 12192000 w 12192000"/>
                  <a:gd name="connsiteY1" fmla="*/ 4837594 h 5557594"/>
                  <a:gd name="connsiteX2" fmla="*/ 12192000 w 12192000"/>
                  <a:gd name="connsiteY2" fmla="*/ 4837618 h 5557594"/>
                  <a:gd name="connsiteX3" fmla="*/ 12182512 w 12192000"/>
                  <a:gd name="connsiteY3" fmla="*/ 4910147 h 5557594"/>
                  <a:gd name="connsiteX4" fmla="*/ 11724845 w 12192000"/>
                  <a:gd name="connsiteY4" fmla="*/ 5197594 h 5557594"/>
                  <a:gd name="connsiteX5" fmla="*/ 6563160 w 12192000"/>
                  <a:gd name="connsiteY5" fmla="*/ 5197594 h 5557594"/>
                  <a:gd name="connsiteX6" fmla="*/ 6096002 w 12192000"/>
                  <a:gd name="connsiteY6" fmla="*/ 5557594 h 5557594"/>
                  <a:gd name="connsiteX7" fmla="*/ 5628844 w 12192000"/>
                  <a:gd name="connsiteY7" fmla="*/ 5197594 h 5557594"/>
                  <a:gd name="connsiteX8" fmla="*/ 467159 w 12192000"/>
                  <a:gd name="connsiteY8" fmla="*/ 5197594 h 5557594"/>
                  <a:gd name="connsiteX9" fmla="*/ 1 w 12192000"/>
                  <a:gd name="connsiteY9" fmla="*/ 4837594 h 5557594"/>
                  <a:gd name="connsiteX10" fmla="*/ 0 w 12192000"/>
                  <a:gd name="connsiteY10" fmla="*/ 0 h 5557594"/>
                  <a:gd name="connsiteX11" fmla="*/ 12192000 w 12192000"/>
                  <a:gd name="connsiteY11" fmla="*/ 0 h 5557594"/>
                  <a:gd name="connsiteX12" fmla="*/ 12192000 w 12192000"/>
                  <a:gd name="connsiteY12" fmla="*/ 4837592 h 5557594"/>
                  <a:gd name="connsiteX13" fmla="*/ 0 w 12192000"/>
                  <a:gd name="connsiteY13" fmla="*/ 4837592 h 555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92000" h="5557594">
                    <a:moveTo>
                      <a:pt x="1" y="4837594"/>
                    </a:moveTo>
                    <a:lnTo>
                      <a:pt x="12192000" y="4837594"/>
                    </a:lnTo>
                    <a:lnTo>
                      <a:pt x="12192000" y="4837618"/>
                    </a:lnTo>
                    <a:lnTo>
                      <a:pt x="12182512" y="4910147"/>
                    </a:lnTo>
                    <a:cubicBezTo>
                      <a:pt x="12138951" y="5074193"/>
                      <a:pt x="11950598" y="5197594"/>
                      <a:pt x="11724845" y="5197594"/>
                    </a:cubicBezTo>
                    <a:lnTo>
                      <a:pt x="6563160" y="5197594"/>
                    </a:lnTo>
                    <a:cubicBezTo>
                      <a:pt x="6305156" y="5197594"/>
                      <a:pt x="6096002" y="5358771"/>
                      <a:pt x="6096002" y="5557594"/>
                    </a:cubicBezTo>
                    <a:cubicBezTo>
                      <a:pt x="6096002" y="5358771"/>
                      <a:pt x="5886848" y="5197594"/>
                      <a:pt x="5628844" y="5197594"/>
                    </a:cubicBezTo>
                    <a:lnTo>
                      <a:pt x="467159" y="5197594"/>
                    </a:lnTo>
                    <a:cubicBezTo>
                      <a:pt x="209155" y="5197594"/>
                      <a:pt x="1" y="5036417"/>
                      <a:pt x="1" y="4837594"/>
                    </a:cubicBezTo>
                    <a:close/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837592"/>
                    </a:lnTo>
                    <a:lnTo>
                      <a:pt x="0" y="4837592"/>
                    </a:lnTo>
                    <a:close/>
                  </a:path>
                </a:pathLst>
              </a:custGeom>
              <a:gradFill flip="none" rotWithShape="1">
                <a:gsLst>
                  <a:gs pos="90000">
                    <a:schemeClr val="accent1">
                      <a:alpha val="95000"/>
                    </a:schemeClr>
                  </a:gs>
                  <a:gs pos="0">
                    <a:schemeClr val="accent1">
                      <a:alpha val="70000"/>
                    </a:schemeClr>
                  </a:gs>
                </a:gsLst>
                <a:lin ang="5400000" scaled="1"/>
                <a:tileRect/>
              </a:gradFill>
              <a:ln w="38100">
                <a:noFill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</p:grpSp>
        <p:sp>
          <p:nvSpPr>
            <p:cNvPr id="9" name="任意多边形: 形状 8"/>
            <p:cNvSpPr>
              <a:spLocks noChangeAspect="1"/>
            </p:cNvSpPr>
            <p:nvPr/>
          </p:nvSpPr>
          <p:spPr>
            <a:xfrm flipH="1">
              <a:off x="10961687" y="501589"/>
              <a:ext cx="685614" cy="628711"/>
            </a:xfrm>
            <a:custGeom>
              <a:avLst/>
              <a:gdLst>
                <a:gd name="connsiteX0" fmla="*/ 54147 w 1243919"/>
                <a:gd name="connsiteY0" fmla="*/ 1032389 h 1140679"/>
                <a:gd name="connsiteX1" fmla="*/ 54145 w 1243919"/>
                <a:gd name="connsiteY1" fmla="*/ 1032389 h 1140679"/>
                <a:gd name="connsiteX2" fmla="*/ 0 w 1243919"/>
                <a:gd name="connsiteY2" fmla="*/ 1086534 h 1140679"/>
                <a:gd name="connsiteX3" fmla="*/ 54145 w 1243919"/>
                <a:gd name="connsiteY3" fmla="*/ 1140679 h 1140679"/>
                <a:gd name="connsiteX4" fmla="*/ 54147 w 1243919"/>
                <a:gd name="connsiteY4" fmla="*/ 1140679 h 1140679"/>
                <a:gd name="connsiteX5" fmla="*/ 108292 w 1243919"/>
                <a:gd name="connsiteY5" fmla="*/ 1086534 h 1140679"/>
                <a:gd name="connsiteX6" fmla="*/ 54147 w 1243919"/>
                <a:gd name="connsiteY6" fmla="*/ 1032389 h 1140679"/>
                <a:gd name="connsiteX7" fmla="*/ 432690 w 1243919"/>
                <a:gd name="connsiteY7" fmla="*/ 1032389 h 1140679"/>
                <a:gd name="connsiteX8" fmla="*/ 432688 w 1243919"/>
                <a:gd name="connsiteY8" fmla="*/ 1032389 h 1140679"/>
                <a:gd name="connsiteX9" fmla="*/ 378543 w 1243919"/>
                <a:gd name="connsiteY9" fmla="*/ 1086534 h 1140679"/>
                <a:gd name="connsiteX10" fmla="*/ 432688 w 1243919"/>
                <a:gd name="connsiteY10" fmla="*/ 1140679 h 1140679"/>
                <a:gd name="connsiteX11" fmla="*/ 432690 w 1243919"/>
                <a:gd name="connsiteY11" fmla="*/ 1140679 h 1140679"/>
                <a:gd name="connsiteX12" fmla="*/ 486835 w 1243919"/>
                <a:gd name="connsiteY12" fmla="*/ 1086534 h 1140679"/>
                <a:gd name="connsiteX13" fmla="*/ 432690 w 1243919"/>
                <a:gd name="connsiteY13" fmla="*/ 1032389 h 1140679"/>
                <a:gd name="connsiteX14" fmla="*/ 811232 w 1243919"/>
                <a:gd name="connsiteY14" fmla="*/ 1032389 h 1140679"/>
                <a:gd name="connsiteX15" fmla="*/ 811230 w 1243919"/>
                <a:gd name="connsiteY15" fmla="*/ 1032389 h 1140679"/>
                <a:gd name="connsiteX16" fmla="*/ 757085 w 1243919"/>
                <a:gd name="connsiteY16" fmla="*/ 1086534 h 1140679"/>
                <a:gd name="connsiteX17" fmla="*/ 811230 w 1243919"/>
                <a:gd name="connsiteY17" fmla="*/ 1140679 h 1140679"/>
                <a:gd name="connsiteX18" fmla="*/ 811232 w 1243919"/>
                <a:gd name="connsiteY18" fmla="*/ 1140679 h 1140679"/>
                <a:gd name="connsiteX19" fmla="*/ 865377 w 1243919"/>
                <a:gd name="connsiteY19" fmla="*/ 1086534 h 1140679"/>
                <a:gd name="connsiteX20" fmla="*/ 811232 w 1243919"/>
                <a:gd name="connsiteY20" fmla="*/ 1032389 h 1140679"/>
                <a:gd name="connsiteX21" fmla="*/ 1189774 w 1243919"/>
                <a:gd name="connsiteY21" fmla="*/ 1032389 h 1140679"/>
                <a:gd name="connsiteX22" fmla="*/ 1189772 w 1243919"/>
                <a:gd name="connsiteY22" fmla="*/ 1032389 h 1140679"/>
                <a:gd name="connsiteX23" fmla="*/ 1135627 w 1243919"/>
                <a:gd name="connsiteY23" fmla="*/ 1086534 h 1140679"/>
                <a:gd name="connsiteX24" fmla="*/ 1189772 w 1243919"/>
                <a:gd name="connsiteY24" fmla="*/ 1140679 h 1140679"/>
                <a:gd name="connsiteX25" fmla="*/ 1189774 w 1243919"/>
                <a:gd name="connsiteY25" fmla="*/ 1140679 h 1140679"/>
                <a:gd name="connsiteX26" fmla="*/ 1243919 w 1243919"/>
                <a:gd name="connsiteY26" fmla="*/ 1086534 h 1140679"/>
                <a:gd name="connsiteX27" fmla="*/ 1189774 w 1243919"/>
                <a:gd name="connsiteY27" fmla="*/ 1032389 h 1140679"/>
                <a:gd name="connsiteX28" fmla="*/ 54147 w 1243919"/>
                <a:gd name="connsiteY28" fmla="*/ 688260 h 1140679"/>
                <a:gd name="connsiteX29" fmla="*/ 54145 w 1243919"/>
                <a:gd name="connsiteY29" fmla="*/ 688260 h 1140679"/>
                <a:gd name="connsiteX30" fmla="*/ 0 w 1243919"/>
                <a:gd name="connsiteY30" fmla="*/ 742405 h 1140679"/>
                <a:gd name="connsiteX31" fmla="*/ 54145 w 1243919"/>
                <a:gd name="connsiteY31" fmla="*/ 796550 h 1140679"/>
                <a:gd name="connsiteX32" fmla="*/ 54147 w 1243919"/>
                <a:gd name="connsiteY32" fmla="*/ 796550 h 1140679"/>
                <a:gd name="connsiteX33" fmla="*/ 108292 w 1243919"/>
                <a:gd name="connsiteY33" fmla="*/ 742405 h 1140679"/>
                <a:gd name="connsiteX34" fmla="*/ 54147 w 1243919"/>
                <a:gd name="connsiteY34" fmla="*/ 688260 h 1140679"/>
                <a:gd name="connsiteX35" fmla="*/ 432690 w 1243919"/>
                <a:gd name="connsiteY35" fmla="*/ 688260 h 1140679"/>
                <a:gd name="connsiteX36" fmla="*/ 432688 w 1243919"/>
                <a:gd name="connsiteY36" fmla="*/ 688260 h 1140679"/>
                <a:gd name="connsiteX37" fmla="*/ 378543 w 1243919"/>
                <a:gd name="connsiteY37" fmla="*/ 742405 h 1140679"/>
                <a:gd name="connsiteX38" fmla="*/ 432688 w 1243919"/>
                <a:gd name="connsiteY38" fmla="*/ 796550 h 1140679"/>
                <a:gd name="connsiteX39" fmla="*/ 432690 w 1243919"/>
                <a:gd name="connsiteY39" fmla="*/ 796550 h 1140679"/>
                <a:gd name="connsiteX40" fmla="*/ 486835 w 1243919"/>
                <a:gd name="connsiteY40" fmla="*/ 742405 h 1140679"/>
                <a:gd name="connsiteX41" fmla="*/ 432690 w 1243919"/>
                <a:gd name="connsiteY41" fmla="*/ 688260 h 1140679"/>
                <a:gd name="connsiteX42" fmla="*/ 811232 w 1243919"/>
                <a:gd name="connsiteY42" fmla="*/ 688260 h 1140679"/>
                <a:gd name="connsiteX43" fmla="*/ 811230 w 1243919"/>
                <a:gd name="connsiteY43" fmla="*/ 688260 h 1140679"/>
                <a:gd name="connsiteX44" fmla="*/ 757085 w 1243919"/>
                <a:gd name="connsiteY44" fmla="*/ 742405 h 1140679"/>
                <a:gd name="connsiteX45" fmla="*/ 811230 w 1243919"/>
                <a:gd name="connsiteY45" fmla="*/ 796550 h 1140679"/>
                <a:gd name="connsiteX46" fmla="*/ 811232 w 1243919"/>
                <a:gd name="connsiteY46" fmla="*/ 796550 h 1140679"/>
                <a:gd name="connsiteX47" fmla="*/ 865377 w 1243919"/>
                <a:gd name="connsiteY47" fmla="*/ 742405 h 1140679"/>
                <a:gd name="connsiteX48" fmla="*/ 811232 w 1243919"/>
                <a:gd name="connsiteY48" fmla="*/ 688260 h 1140679"/>
                <a:gd name="connsiteX49" fmla="*/ 1189774 w 1243919"/>
                <a:gd name="connsiteY49" fmla="*/ 688260 h 1140679"/>
                <a:gd name="connsiteX50" fmla="*/ 1189772 w 1243919"/>
                <a:gd name="connsiteY50" fmla="*/ 688260 h 1140679"/>
                <a:gd name="connsiteX51" fmla="*/ 1135627 w 1243919"/>
                <a:gd name="connsiteY51" fmla="*/ 742405 h 1140679"/>
                <a:gd name="connsiteX52" fmla="*/ 1189772 w 1243919"/>
                <a:gd name="connsiteY52" fmla="*/ 796550 h 1140679"/>
                <a:gd name="connsiteX53" fmla="*/ 1189774 w 1243919"/>
                <a:gd name="connsiteY53" fmla="*/ 796550 h 1140679"/>
                <a:gd name="connsiteX54" fmla="*/ 1243919 w 1243919"/>
                <a:gd name="connsiteY54" fmla="*/ 742405 h 1140679"/>
                <a:gd name="connsiteX55" fmla="*/ 1189774 w 1243919"/>
                <a:gd name="connsiteY55" fmla="*/ 688260 h 1140679"/>
                <a:gd name="connsiteX56" fmla="*/ 54147 w 1243919"/>
                <a:gd name="connsiteY56" fmla="*/ 344130 h 1140679"/>
                <a:gd name="connsiteX57" fmla="*/ 54145 w 1243919"/>
                <a:gd name="connsiteY57" fmla="*/ 344130 h 1140679"/>
                <a:gd name="connsiteX58" fmla="*/ 0 w 1243919"/>
                <a:gd name="connsiteY58" fmla="*/ 398275 h 1140679"/>
                <a:gd name="connsiteX59" fmla="*/ 54145 w 1243919"/>
                <a:gd name="connsiteY59" fmla="*/ 452420 h 1140679"/>
                <a:gd name="connsiteX60" fmla="*/ 54147 w 1243919"/>
                <a:gd name="connsiteY60" fmla="*/ 452420 h 1140679"/>
                <a:gd name="connsiteX61" fmla="*/ 108292 w 1243919"/>
                <a:gd name="connsiteY61" fmla="*/ 398275 h 1140679"/>
                <a:gd name="connsiteX62" fmla="*/ 54147 w 1243919"/>
                <a:gd name="connsiteY62" fmla="*/ 344130 h 1140679"/>
                <a:gd name="connsiteX63" fmla="*/ 432690 w 1243919"/>
                <a:gd name="connsiteY63" fmla="*/ 344130 h 1140679"/>
                <a:gd name="connsiteX64" fmla="*/ 432688 w 1243919"/>
                <a:gd name="connsiteY64" fmla="*/ 344130 h 1140679"/>
                <a:gd name="connsiteX65" fmla="*/ 378543 w 1243919"/>
                <a:gd name="connsiteY65" fmla="*/ 398275 h 1140679"/>
                <a:gd name="connsiteX66" fmla="*/ 432688 w 1243919"/>
                <a:gd name="connsiteY66" fmla="*/ 452420 h 1140679"/>
                <a:gd name="connsiteX67" fmla="*/ 432690 w 1243919"/>
                <a:gd name="connsiteY67" fmla="*/ 452420 h 1140679"/>
                <a:gd name="connsiteX68" fmla="*/ 486835 w 1243919"/>
                <a:gd name="connsiteY68" fmla="*/ 398275 h 1140679"/>
                <a:gd name="connsiteX69" fmla="*/ 432690 w 1243919"/>
                <a:gd name="connsiteY69" fmla="*/ 344130 h 1140679"/>
                <a:gd name="connsiteX70" fmla="*/ 811232 w 1243919"/>
                <a:gd name="connsiteY70" fmla="*/ 344130 h 1140679"/>
                <a:gd name="connsiteX71" fmla="*/ 811230 w 1243919"/>
                <a:gd name="connsiteY71" fmla="*/ 344130 h 1140679"/>
                <a:gd name="connsiteX72" fmla="*/ 757085 w 1243919"/>
                <a:gd name="connsiteY72" fmla="*/ 398275 h 1140679"/>
                <a:gd name="connsiteX73" fmla="*/ 811230 w 1243919"/>
                <a:gd name="connsiteY73" fmla="*/ 452420 h 1140679"/>
                <a:gd name="connsiteX74" fmla="*/ 811232 w 1243919"/>
                <a:gd name="connsiteY74" fmla="*/ 452420 h 1140679"/>
                <a:gd name="connsiteX75" fmla="*/ 865377 w 1243919"/>
                <a:gd name="connsiteY75" fmla="*/ 398275 h 1140679"/>
                <a:gd name="connsiteX76" fmla="*/ 811232 w 1243919"/>
                <a:gd name="connsiteY76" fmla="*/ 344130 h 1140679"/>
                <a:gd name="connsiteX77" fmla="*/ 1189774 w 1243919"/>
                <a:gd name="connsiteY77" fmla="*/ 344130 h 1140679"/>
                <a:gd name="connsiteX78" fmla="*/ 1189772 w 1243919"/>
                <a:gd name="connsiteY78" fmla="*/ 344130 h 1140679"/>
                <a:gd name="connsiteX79" fmla="*/ 1135627 w 1243919"/>
                <a:gd name="connsiteY79" fmla="*/ 398275 h 1140679"/>
                <a:gd name="connsiteX80" fmla="*/ 1189772 w 1243919"/>
                <a:gd name="connsiteY80" fmla="*/ 452420 h 1140679"/>
                <a:gd name="connsiteX81" fmla="*/ 1189774 w 1243919"/>
                <a:gd name="connsiteY81" fmla="*/ 452420 h 1140679"/>
                <a:gd name="connsiteX82" fmla="*/ 1243919 w 1243919"/>
                <a:gd name="connsiteY82" fmla="*/ 398275 h 1140679"/>
                <a:gd name="connsiteX83" fmla="*/ 1189774 w 1243919"/>
                <a:gd name="connsiteY83" fmla="*/ 344130 h 1140679"/>
                <a:gd name="connsiteX84" fmla="*/ 54147 w 1243919"/>
                <a:gd name="connsiteY84" fmla="*/ 0 h 1140679"/>
                <a:gd name="connsiteX85" fmla="*/ 54145 w 1243919"/>
                <a:gd name="connsiteY85" fmla="*/ 0 h 1140679"/>
                <a:gd name="connsiteX86" fmla="*/ 0 w 1243919"/>
                <a:gd name="connsiteY86" fmla="*/ 54145 h 1140679"/>
                <a:gd name="connsiteX87" fmla="*/ 54145 w 1243919"/>
                <a:gd name="connsiteY87" fmla="*/ 108290 h 1140679"/>
                <a:gd name="connsiteX88" fmla="*/ 54147 w 1243919"/>
                <a:gd name="connsiteY88" fmla="*/ 108290 h 1140679"/>
                <a:gd name="connsiteX89" fmla="*/ 108292 w 1243919"/>
                <a:gd name="connsiteY89" fmla="*/ 54145 h 1140679"/>
                <a:gd name="connsiteX90" fmla="*/ 54147 w 1243919"/>
                <a:gd name="connsiteY90" fmla="*/ 0 h 1140679"/>
                <a:gd name="connsiteX91" fmla="*/ 432690 w 1243919"/>
                <a:gd name="connsiteY91" fmla="*/ 0 h 1140679"/>
                <a:gd name="connsiteX92" fmla="*/ 432688 w 1243919"/>
                <a:gd name="connsiteY92" fmla="*/ 0 h 1140679"/>
                <a:gd name="connsiteX93" fmla="*/ 378543 w 1243919"/>
                <a:gd name="connsiteY93" fmla="*/ 54145 h 1140679"/>
                <a:gd name="connsiteX94" fmla="*/ 432688 w 1243919"/>
                <a:gd name="connsiteY94" fmla="*/ 108290 h 1140679"/>
                <a:gd name="connsiteX95" fmla="*/ 432690 w 1243919"/>
                <a:gd name="connsiteY95" fmla="*/ 108290 h 1140679"/>
                <a:gd name="connsiteX96" fmla="*/ 486835 w 1243919"/>
                <a:gd name="connsiteY96" fmla="*/ 54145 h 1140679"/>
                <a:gd name="connsiteX97" fmla="*/ 432690 w 1243919"/>
                <a:gd name="connsiteY97" fmla="*/ 0 h 1140679"/>
                <a:gd name="connsiteX98" fmla="*/ 811232 w 1243919"/>
                <a:gd name="connsiteY98" fmla="*/ 0 h 1140679"/>
                <a:gd name="connsiteX99" fmla="*/ 811230 w 1243919"/>
                <a:gd name="connsiteY99" fmla="*/ 0 h 1140679"/>
                <a:gd name="connsiteX100" fmla="*/ 757085 w 1243919"/>
                <a:gd name="connsiteY100" fmla="*/ 54145 h 1140679"/>
                <a:gd name="connsiteX101" fmla="*/ 811230 w 1243919"/>
                <a:gd name="connsiteY101" fmla="*/ 108290 h 1140679"/>
                <a:gd name="connsiteX102" fmla="*/ 811232 w 1243919"/>
                <a:gd name="connsiteY102" fmla="*/ 108290 h 1140679"/>
                <a:gd name="connsiteX103" fmla="*/ 865377 w 1243919"/>
                <a:gd name="connsiteY103" fmla="*/ 54145 h 1140679"/>
                <a:gd name="connsiteX104" fmla="*/ 811232 w 1243919"/>
                <a:gd name="connsiteY104" fmla="*/ 0 h 1140679"/>
                <a:gd name="connsiteX105" fmla="*/ 1189774 w 1243919"/>
                <a:gd name="connsiteY105" fmla="*/ 0 h 1140679"/>
                <a:gd name="connsiteX106" fmla="*/ 1189772 w 1243919"/>
                <a:gd name="connsiteY106" fmla="*/ 0 h 1140679"/>
                <a:gd name="connsiteX107" fmla="*/ 1135627 w 1243919"/>
                <a:gd name="connsiteY107" fmla="*/ 54145 h 1140679"/>
                <a:gd name="connsiteX108" fmla="*/ 1189772 w 1243919"/>
                <a:gd name="connsiteY108" fmla="*/ 108290 h 1140679"/>
                <a:gd name="connsiteX109" fmla="*/ 1189774 w 1243919"/>
                <a:gd name="connsiteY109" fmla="*/ 108290 h 1140679"/>
                <a:gd name="connsiteX110" fmla="*/ 1243919 w 1243919"/>
                <a:gd name="connsiteY110" fmla="*/ 54145 h 1140679"/>
                <a:gd name="connsiteX111" fmla="*/ 1189774 w 1243919"/>
                <a:gd name="connsiteY111" fmla="*/ 0 h 1140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43919" h="1140679">
                  <a:moveTo>
                    <a:pt x="54147" y="1032389"/>
                  </a:moveTo>
                  <a:lnTo>
                    <a:pt x="54145" y="1032389"/>
                  </a:lnTo>
                  <a:cubicBezTo>
                    <a:pt x="24242" y="1032389"/>
                    <a:pt x="0" y="1056631"/>
                    <a:pt x="0" y="1086534"/>
                  </a:cubicBezTo>
                  <a:cubicBezTo>
                    <a:pt x="0" y="1116437"/>
                    <a:pt x="24242" y="1140679"/>
                    <a:pt x="54145" y="1140679"/>
                  </a:cubicBezTo>
                  <a:lnTo>
                    <a:pt x="54147" y="1140679"/>
                  </a:lnTo>
                  <a:cubicBezTo>
                    <a:pt x="84050" y="1140679"/>
                    <a:pt x="108292" y="1116437"/>
                    <a:pt x="108292" y="1086534"/>
                  </a:cubicBezTo>
                  <a:cubicBezTo>
                    <a:pt x="108292" y="1056631"/>
                    <a:pt x="84050" y="1032389"/>
                    <a:pt x="54147" y="1032389"/>
                  </a:cubicBezTo>
                  <a:close/>
                  <a:moveTo>
                    <a:pt x="432690" y="1032389"/>
                  </a:moveTo>
                  <a:lnTo>
                    <a:pt x="432688" y="1032389"/>
                  </a:lnTo>
                  <a:cubicBezTo>
                    <a:pt x="402785" y="1032389"/>
                    <a:pt x="378543" y="1056631"/>
                    <a:pt x="378543" y="1086534"/>
                  </a:cubicBezTo>
                  <a:cubicBezTo>
                    <a:pt x="378543" y="1116437"/>
                    <a:pt x="402785" y="1140679"/>
                    <a:pt x="432688" y="1140679"/>
                  </a:cubicBezTo>
                  <a:lnTo>
                    <a:pt x="432690" y="1140679"/>
                  </a:lnTo>
                  <a:cubicBezTo>
                    <a:pt x="462593" y="1140679"/>
                    <a:pt x="486835" y="1116437"/>
                    <a:pt x="486835" y="1086534"/>
                  </a:cubicBezTo>
                  <a:cubicBezTo>
                    <a:pt x="486835" y="1056631"/>
                    <a:pt x="462593" y="1032389"/>
                    <a:pt x="432690" y="1032389"/>
                  </a:cubicBezTo>
                  <a:close/>
                  <a:moveTo>
                    <a:pt x="811232" y="1032389"/>
                  </a:moveTo>
                  <a:lnTo>
                    <a:pt x="811230" y="1032389"/>
                  </a:lnTo>
                  <a:cubicBezTo>
                    <a:pt x="781327" y="1032389"/>
                    <a:pt x="757085" y="1056631"/>
                    <a:pt x="757085" y="1086534"/>
                  </a:cubicBezTo>
                  <a:cubicBezTo>
                    <a:pt x="757085" y="1116437"/>
                    <a:pt x="781327" y="1140679"/>
                    <a:pt x="811230" y="1140679"/>
                  </a:cubicBezTo>
                  <a:lnTo>
                    <a:pt x="811232" y="1140679"/>
                  </a:lnTo>
                  <a:cubicBezTo>
                    <a:pt x="841135" y="1140679"/>
                    <a:pt x="865377" y="1116437"/>
                    <a:pt x="865377" y="1086534"/>
                  </a:cubicBezTo>
                  <a:cubicBezTo>
                    <a:pt x="865377" y="1056631"/>
                    <a:pt x="841135" y="1032389"/>
                    <a:pt x="811232" y="1032389"/>
                  </a:cubicBezTo>
                  <a:close/>
                  <a:moveTo>
                    <a:pt x="1189774" y="1032389"/>
                  </a:moveTo>
                  <a:lnTo>
                    <a:pt x="1189772" y="1032389"/>
                  </a:lnTo>
                  <a:cubicBezTo>
                    <a:pt x="1159869" y="1032389"/>
                    <a:pt x="1135627" y="1056631"/>
                    <a:pt x="1135627" y="1086534"/>
                  </a:cubicBezTo>
                  <a:cubicBezTo>
                    <a:pt x="1135627" y="1116437"/>
                    <a:pt x="1159869" y="1140679"/>
                    <a:pt x="1189772" y="1140679"/>
                  </a:cubicBezTo>
                  <a:lnTo>
                    <a:pt x="1189774" y="1140679"/>
                  </a:lnTo>
                  <a:cubicBezTo>
                    <a:pt x="1219677" y="1140679"/>
                    <a:pt x="1243919" y="1116437"/>
                    <a:pt x="1243919" y="1086534"/>
                  </a:cubicBezTo>
                  <a:cubicBezTo>
                    <a:pt x="1243919" y="1056631"/>
                    <a:pt x="1219677" y="1032389"/>
                    <a:pt x="1189774" y="1032389"/>
                  </a:cubicBezTo>
                  <a:close/>
                  <a:moveTo>
                    <a:pt x="54147" y="688260"/>
                  </a:moveTo>
                  <a:lnTo>
                    <a:pt x="54145" y="688260"/>
                  </a:lnTo>
                  <a:cubicBezTo>
                    <a:pt x="24242" y="688260"/>
                    <a:pt x="0" y="712502"/>
                    <a:pt x="0" y="742405"/>
                  </a:cubicBezTo>
                  <a:cubicBezTo>
                    <a:pt x="0" y="772308"/>
                    <a:pt x="24242" y="796550"/>
                    <a:pt x="54145" y="796550"/>
                  </a:cubicBezTo>
                  <a:lnTo>
                    <a:pt x="54147" y="796550"/>
                  </a:lnTo>
                  <a:cubicBezTo>
                    <a:pt x="84050" y="796550"/>
                    <a:pt x="108292" y="772308"/>
                    <a:pt x="108292" y="742405"/>
                  </a:cubicBezTo>
                  <a:cubicBezTo>
                    <a:pt x="108292" y="712502"/>
                    <a:pt x="84050" y="688260"/>
                    <a:pt x="54147" y="688260"/>
                  </a:cubicBezTo>
                  <a:close/>
                  <a:moveTo>
                    <a:pt x="432690" y="688260"/>
                  </a:moveTo>
                  <a:lnTo>
                    <a:pt x="432688" y="688260"/>
                  </a:lnTo>
                  <a:cubicBezTo>
                    <a:pt x="402785" y="688260"/>
                    <a:pt x="378543" y="712502"/>
                    <a:pt x="378543" y="742405"/>
                  </a:cubicBezTo>
                  <a:cubicBezTo>
                    <a:pt x="378543" y="772308"/>
                    <a:pt x="402785" y="796550"/>
                    <a:pt x="432688" y="796550"/>
                  </a:cubicBezTo>
                  <a:lnTo>
                    <a:pt x="432690" y="796550"/>
                  </a:lnTo>
                  <a:cubicBezTo>
                    <a:pt x="462593" y="796550"/>
                    <a:pt x="486835" y="772308"/>
                    <a:pt x="486835" y="742405"/>
                  </a:cubicBezTo>
                  <a:cubicBezTo>
                    <a:pt x="486835" y="712502"/>
                    <a:pt x="462593" y="688260"/>
                    <a:pt x="432690" y="688260"/>
                  </a:cubicBezTo>
                  <a:close/>
                  <a:moveTo>
                    <a:pt x="811232" y="688260"/>
                  </a:moveTo>
                  <a:lnTo>
                    <a:pt x="811230" y="688260"/>
                  </a:lnTo>
                  <a:cubicBezTo>
                    <a:pt x="781327" y="688260"/>
                    <a:pt x="757085" y="712502"/>
                    <a:pt x="757085" y="742405"/>
                  </a:cubicBezTo>
                  <a:cubicBezTo>
                    <a:pt x="757085" y="772308"/>
                    <a:pt x="781327" y="796550"/>
                    <a:pt x="811230" y="796550"/>
                  </a:cubicBezTo>
                  <a:lnTo>
                    <a:pt x="811232" y="796550"/>
                  </a:lnTo>
                  <a:cubicBezTo>
                    <a:pt x="841135" y="796550"/>
                    <a:pt x="865377" y="772308"/>
                    <a:pt x="865377" y="742405"/>
                  </a:cubicBezTo>
                  <a:cubicBezTo>
                    <a:pt x="865377" y="712502"/>
                    <a:pt x="841135" y="688260"/>
                    <a:pt x="811232" y="688260"/>
                  </a:cubicBezTo>
                  <a:close/>
                  <a:moveTo>
                    <a:pt x="1189774" y="688260"/>
                  </a:moveTo>
                  <a:lnTo>
                    <a:pt x="1189772" y="688260"/>
                  </a:lnTo>
                  <a:cubicBezTo>
                    <a:pt x="1159869" y="688260"/>
                    <a:pt x="1135627" y="712502"/>
                    <a:pt x="1135627" y="742405"/>
                  </a:cubicBezTo>
                  <a:cubicBezTo>
                    <a:pt x="1135627" y="772308"/>
                    <a:pt x="1159869" y="796550"/>
                    <a:pt x="1189772" y="796550"/>
                  </a:cubicBezTo>
                  <a:lnTo>
                    <a:pt x="1189774" y="796550"/>
                  </a:lnTo>
                  <a:cubicBezTo>
                    <a:pt x="1219677" y="796550"/>
                    <a:pt x="1243919" y="772308"/>
                    <a:pt x="1243919" y="742405"/>
                  </a:cubicBezTo>
                  <a:cubicBezTo>
                    <a:pt x="1243919" y="712502"/>
                    <a:pt x="1219677" y="688260"/>
                    <a:pt x="1189774" y="688260"/>
                  </a:cubicBezTo>
                  <a:close/>
                  <a:moveTo>
                    <a:pt x="54147" y="344130"/>
                  </a:moveTo>
                  <a:lnTo>
                    <a:pt x="54145" y="344130"/>
                  </a:lnTo>
                  <a:cubicBezTo>
                    <a:pt x="24242" y="344130"/>
                    <a:pt x="0" y="368372"/>
                    <a:pt x="0" y="398275"/>
                  </a:cubicBezTo>
                  <a:cubicBezTo>
                    <a:pt x="0" y="428178"/>
                    <a:pt x="24242" y="452420"/>
                    <a:pt x="54145" y="452420"/>
                  </a:cubicBezTo>
                  <a:lnTo>
                    <a:pt x="54147" y="452420"/>
                  </a:lnTo>
                  <a:cubicBezTo>
                    <a:pt x="84050" y="452420"/>
                    <a:pt x="108292" y="428178"/>
                    <a:pt x="108292" y="398275"/>
                  </a:cubicBezTo>
                  <a:cubicBezTo>
                    <a:pt x="108292" y="368372"/>
                    <a:pt x="84050" y="344130"/>
                    <a:pt x="54147" y="344130"/>
                  </a:cubicBezTo>
                  <a:close/>
                  <a:moveTo>
                    <a:pt x="432690" y="344130"/>
                  </a:moveTo>
                  <a:lnTo>
                    <a:pt x="432688" y="344130"/>
                  </a:lnTo>
                  <a:cubicBezTo>
                    <a:pt x="402785" y="344130"/>
                    <a:pt x="378543" y="368372"/>
                    <a:pt x="378543" y="398275"/>
                  </a:cubicBezTo>
                  <a:cubicBezTo>
                    <a:pt x="378543" y="428178"/>
                    <a:pt x="402785" y="452420"/>
                    <a:pt x="432688" y="452420"/>
                  </a:cubicBezTo>
                  <a:lnTo>
                    <a:pt x="432690" y="452420"/>
                  </a:lnTo>
                  <a:cubicBezTo>
                    <a:pt x="462593" y="452420"/>
                    <a:pt x="486835" y="428178"/>
                    <a:pt x="486835" y="398275"/>
                  </a:cubicBezTo>
                  <a:cubicBezTo>
                    <a:pt x="486835" y="368372"/>
                    <a:pt x="462593" y="344130"/>
                    <a:pt x="432690" y="344130"/>
                  </a:cubicBezTo>
                  <a:close/>
                  <a:moveTo>
                    <a:pt x="811232" y="344130"/>
                  </a:moveTo>
                  <a:lnTo>
                    <a:pt x="811230" y="344130"/>
                  </a:lnTo>
                  <a:cubicBezTo>
                    <a:pt x="781327" y="344130"/>
                    <a:pt x="757085" y="368372"/>
                    <a:pt x="757085" y="398275"/>
                  </a:cubicBezTo>
                  <a:cubicBezTo>
                    <a:pt x="757085" y="428178"/>
                    <a:pt x="781327" y="452420"/>
                    <a:pt x="811230" y="452420"/>
                  </a:cubicBezTo>
                  <a:lnTo>
                    <a:pt x="811232" y="452420"/>
                  </a:lnTo>
                  <a:cubicBezTo>
                    <a:pt x="841135" y="452420"/>
                    <a:pt x="865377" y="428178"/>
                    <a:pt x="865377" y="398275"/>
                  </a:cubicBezTo>
                  <a:cubicBezTo>
                    <a:pt x="865377" y="368372"/>
                    <a:pt x="841135" y="344130"/>
                    <a:pt x="811232" y="344130"/>
                  </a:cubicBezTo>
                  <a:close/>
                  <a:moveTo>
                    <a:pt x="1189774" y="344130"/>
                  </a:moveTo>
                  <a:lnTo>
                    <a:pt x="1189772" y="344130"/>
                  </a:lnTo>
                  <a:cubicBezTo>
                    <a:pt x="1159869" y="344130"/>
                    <a:pt x="1135627" y="368372"/>
                    <a:pt x="1135627" y="398275"/>
                  </a:cubicBezTo>
                  <a:cubicBezTo>
                    <a:pt x="1135627" y="428178"/>
                    <a:pt x="1159869" y="452420"/>
                    <a:pt x="1189772" y="452420"/>
                  </a:cubicBezTo>
                  <a:lnTo>
                    <a:pt x="1189774" y="452420"/>
                  </a:lnTo>
                  <a:cubicBezTo>
                    <a:pt x="1219677" y="452420"/>
                    <a:pt x="1243919" y="428178"/>
                    <a:pt x="1243919" y="398275"/>
                  </a:cubicBezTo>
                  <a:cubicBezTo>
                    <a:pt x="1243919" y="368372"/>
                    <a:pt x="1219677" y="344130"/>
                    <a:pt x="1189774" y="344130"/>
                  </a:cubicBezTo>
                  <a:close/>
                  <a:moveTo>
                    <a:pt x="54147" y="0"/>
                  </a:moveTo>
                  <a:lnTo>
                    <a:pt x="54145" y="0"/>
                  </a:lnTo>
                  <a:cubicBezTo>
                    <a:pt x="24242" y="0"/>
                    <a:pt x="0" y="24242"/>
                    <a:pt x="0" y="54145"/>
                  </a:cubicBezTo>
                  <a:cubicBezTo>
                    <a:pt x="0" y="84048"/>
                    <a:pt x="24242" y="108290"/>
                    <a:pt x="54145" y="108290"/>
                  </a:cubicBezTo>
                  <a:lnTo>
                    <a:pt x="54147" y="108290"/>
                  </a:lnTo>
                  <a:cubicBezTo>
                    <a:pt x="84050" y="108290"/>
                    <a:pt x="108292" y="84048"/>
                    <a:pt x="108292" y="54145"/>
                  </a:cubicBezTo>
                  <a:cubicBezTo>
                    <a:pt x="108292" y="24242"/>
                    <a:pt x="84050" y="0"/>
                    <a:pt x="54147" y="0"/>
                  </a:cubicBezTo>
                  <a:close/>
                  <a:moveTo>
                    <a:pt x="432690" y="0"/>
                  </a:moveTo>
                  <a:lnTo>
                    <a:pt x="432688" y="0"/>
                  </a:lnTo>
                  <a:cubicBezTo>
                    <a:pt x="402785" y="0"/>
                    <a:pt x="378543" y="24242"/>
                    <a:pt x="378543" y="54145"/>
                  </a:cubicBezTo>
                  <a:cubicBezTo>
                    <a:pt x="378543" y="84048"/>
                    <a:pt x="402785" y="108290"/>
                    <a:pt x="432688" y="108290"/>
                  </a:cubicBezTo>
                  <a:lnTo>
                    <a:pt x="432690" y="108290"/>
                  </a:lnTo>
                  <a:cubicBezTo>
                    <a:pt x="462593" y="108290"/>
                    <a:pt x="486835" y="84048"/>
                    <a:pt x="486835" y="54145"/>
                  </a:cubicBezTo>
                  <a:cubicBezTo>
                    <a:pt x="486835" y="24242"/>
                    <a:pt x="462593" y="0"/>
                    <a:pt x="432690" y="0"/>
                  </a:cubicBezTo>
                  <a:close/>
                  <a:moveTo>
                    <a:pt x="811232" y="0"/>
                  </a:moveTo>
                  <a:lnTo>
                    <a:pt x="811230" y="0"/>
                  </a:lnTo>
                  <a:cubicBezTo>
                    <a:pt x="781327" y="0"/>
                    <a:pt x="757085" y="24242"/>
                    <a:pt x="757085" y="54145"/>
                  </a:cubicBezTo>
                  <a:cubicBezTo>
                    <a:pt x="757085" y="84048"/>
                    <a:pt x="781327" y="108290"/>
                    <a:pt x="811230" y="108290"/>
                  </a:cubicBezTo>
                  <a:lnTo>
                    <a:pt x="811232" y="108290"/>
                  </a:lnTo>
                  <a:cubicBezTo>
                    <a:pt x="841135" y="108290"/>
                    <a:pt x="865377" y="84048"/>
                    <a:pt x="865377" y="54145"/>
                  </a:cubicBezTo>
                  <a:cubicBezTo>
                    <a:pt x="865377" y="24242"/>
                    <a:pt x="841135" y="0"/>
                    <a:pt x="811232" y="0"/>
                  </a:cubicBezTo>
                  <a:close/>
                  <a:moveTo>
                    <a:pt x="1189774" y="0"/>
                  </a:moveTo>
                  <a:lnTo>
                    <a:pt x="1189772" y="0"/>
                  </a:lnTo>
                  <a:cubicBezTo>
                    <a:pt x="1159869" y="0"/>
                    <a:pt x="1135627" y="24242"/>
                    <a:pt x="1135627" y="54145"/>
                  </a:cubicBezTo>
                  <a:cubicBezTo>
                    <a:pt x="1135627" y="84048"/>
                    <a:pt x="1159869" y="108290"/>
                    <a:pt x="1189772" y="108290"/>
                  </a:cubicBezTo>
                  <a:lnTo>
                    <a:pt x="1189774" y="108290"/>
                  </a:lnTo>
                  <a:cubicBezTo>
                    <a:pt x="1219677" y="108290"/>
                    <a:pt x="1243919" y="84048"/>
                    <a:pt x="1243919" y="54145"/>
                  </a:cubicBezTo>
                  <a:cubicBezTo>
                    <a:pt x="1243919" y="24242"/>
                    <a:pt x="1219677" y="0"/>
                    <a:pt x="1189774" y="0"/>
                  </a:cubicBezTo>
                  <a:close/>
                </a:path>
              </a:pathLst>
            </a:custGeom>
            <a:solidFill>
              <a:schemeClr val="tx1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2681878" y="5625808"/>
            <a:ext cx="396000" cy="396000"/>
            <a:chOff x="666750" y="4833937"/>
            <a:chExt cx="476250" cy="476250"/>
          </a:xfrm>
        </p:grpSpPr>
        <p:sp>
          <p:nvSpPr>
            <p:cNvPr id="18" name="椭圆 17"/>
            <p:cNvSpPr/>
            <p:nvPr/>
          </p:nvSpPr>
          <p:spPr>
            <a:xfrm>
              <a:off x="666750" y="4833937"/>
              <a:ext cx="476250" cy="4762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/>
                </a:gs>
              </a:gsLst>
              <a:lin ang="5400000" scaled="1"/>
              <a:tileRect/>
            </a:gradFill>
            <a:ln w="0">
              <a:noFill/>
            </a:ln>
            <a:effectLst>
              <a:outerShdw blurRad="254000" dist="1270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/>
            <p:cNvSpPr>
              <a:spLocks noChangeAspect="1"/>
            </p:cNvSpPr>
            <p:nvPr/>
          </p:nvSpPr>
          <p:spPr>
            <a:xfrm>
              <a:off x="788558" y="4946062"/>
              <a:ext cx="232635" cy="252000"/>
            </a:xfrm>
            <a:custGeom>
              <a:avLst/>
              <a:gdLst>
                <a:gd name="connsiteX0" fmla="*/ 712625 w 1425436"/>
                <a:gd name="connsiteY0" fmla="*/ 111621 h 1544091"/>
                <a:gd name="connsiteX1" fmla="*/ 902567 w 1425436"/>
                <a:gd name="connsiteY1" fmla="*/ 190314 h 1544091"/>
                <a:gd name="connsiteX2" fmla="*/ 981260 w 1425436"/>
                <a:gd name="connsiteY2" fmla="*/ 380256 h 1544091"/>
                <a:gd name="connsiteX3" fmla="*/ 902567 w 1425436"/>
                <a:gd name="connsiteY3" fmla="*/ 570198 h 1544091"/>
                <a:gd name="connsiteX4" fmla="*/ 712625 w 1425436"/>
                <a:gd name="connsiteY4" fmla="*/ 648891 h 1544091"/>
                <a:gd name="connsiteX5" fmla="*/ 522684 w 1425436"/>
                <a:gd name="connsiteY5" fmla="*/ 570198 h 1544091"/>
                <a:gd name="connsiteX6" fmla="*/ 444177 w 1425436"/>
                <a:gd name="connsiteY6" fmla="*/ 380070 h 1544091"/>
                <a:gd name="connsiteX7" fmla="*/ 522870 w 1425436"/>
                <a:gd name="connsiteY7" fmla="*/ 190128 h 1544091"/>
                <a:gd name="connsiteX8" fmla="*/ 712625 w 1425436"/>
                <a:gd name="connsiteY8" fmla="*/ 111621 h 1544091"/>
                <a:gd name="connsiteX9" fmla="*/ 712625 w 1425436"/>
                <a:gd name="connsiteY9" fmla="*/ 0 h 1544091"/>
                <a:gd name="connsiteX10" fmla="*/ 332556 w 1425436"/>
                <a:gd name="connsiteY10" fmla="*/ 380070 h 1544091"/>
                <a:gd name="connsiteX11" fmla="*/ 712625 w 1425436"/>
                <a:gd name="connsiteY11" fmla="*/ 760140 h 1544091"/>
                <a:gd name="connsiteX12" fmla="*/ 1092695 w 1425436"/>
                <a:gd name="connsiteY12" fmla="*/ 380070 h 1544091"/>
                <a:gd name="connsiteX13" fmla="*/ 712625 w 1425436"/>
                <a:gd name="connsiteY13" fmla="*/ 0 h 1544091"/>
                <a:gd name="connsiteX14" fmla="*/ 712625 w 1425436"/>
                <a:gd name="connsiteY14" fmla="*/ 943012 h 1544091"/>
                <a:gd name="connsiteX15" fmla="*/ 978842 w 1425436"/>
                <a:gd name="connsiteY15" fmla="*/ 976685 h 1544091"/>
                <a:gd name="connsiteX16" fmla="*/ 1146087 w 1425436"/>
                <a:gd name="connsiteY16" fmla="*/ 1059470 h 1544091"/>
                <a:gd name="connsiteX17" fmla="*/ 1248593 w 1425436"/>
                <a:gd name="connsiteY17" fmla="*/ 1174440 h 1544091"/>
                <a:gd name="connsiteX18" fmla="*/ 1310356 w 1425436"/>
                <a:gd name="connsiteY18" fmla="*/ 1316385 h 1544091"/>
                <a:gd name="connsiteX19" fmla="*/ 1296590 w 1425436"/>
                <a:gd name="connsiteY19" fmla="*/ 1390241 h 1544091"/>
                <a:gd name="connsiteX20" fmla="*/ 1208595 w 1425436"/>
                <a:gd name="connsiteY20" fmla="*/ 1432285 h 1544091"/>
                <a:gd name="connsiteX21" fmla="*/ 216842 w 1425436"/>
                <a:gd name="connsiteY21" fmla="*/ 1432285 h 1544091"/>
                <a:gd name="connsiteX22" fmla="*/ 128847 w 1425436"/>
                <a:gd name="connsiteY22" fmla="*/ 1390241 h 1544091"/>
                <a:gd name="connsiteX23" fmla="*/ 115081 w 1425436"/>
                <a:gd name="connsiteY23" fmla="*/ 1316385 h 1544091"/>
                <a:gd name="connsiteX24" fmla="*/ 176844 w 1425436"/>
                <a:gd name="connsiteY24" fmla="*/ 1174440 h 1544091"/>
                <a:gd name="connsiteX25" fmla="*/ 279350 w 1425436"/>
                <a:gd name="connsiteY25" fmla="*/ 1059470 h 1544091"/>
                <a:gd name="connsiteX26" fmla="*/ 446595 w 1425436"/>
                <a:gd name="connsiteY26" fmla="*/ 976685 h 1544091"/>
                <a:gd name="connsiteX27" fmla="*/ 712625 w 1425436"/>
                <a:gd name="connsiteY27" fmla="*/ 943012 h 1544091"/>
                <a:gd name="connsiteX28" fmla="*/ 712625 w 1425436"/>
                <a:gd name="connsiteY28" fmla="*/ 831391 h 1544091"/>
                <a:gd name="connsiteX29" fmla="*/ 8296 w 1425436"/>
                <a:gd name="connsiteY29" fmla="*/ 1284387 h 1544091"/>
                <a:gd name="connsiteX30" fmla="*/ 216842 w 1425436"/>
                <a:gd name="connsiteY30" fmla="*/ 1544092 h 1544091"/>
                <a:gd name="connsiteX31" fmla="*/ 1208595 w 1425436"/>
                <a:gd name="connsiteY31" fmla="*/ 1544092 h 1544091"/>
                <a:gd name="connsiteX32" fmla="*/ 1417141 w 1425436"/>
                <a:gd name="connsiteY32" fmla="*/ 1284387 h 1544091"/>
                <a:gd name="connsiteX33" fmla="*/ 712625 w 1425436"/>
                <a:gd name="connsiteY33" fmla="*/ 831391 h 154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25436" h="1544091">
                  <a:moveTo>
                    <a:pt x="712625" y="111621"/>
                  </a:moveTo>
                  <a:cubicBezTo>
                    <a:pt x="784435" y="111621"/>
                    <a:pt x="851780" y="139526"/>
                    <a:pt x="902567" y="190314"/>
                  </a:cubicBezTo>
                  <a:cubicBezTo>
                    <a:pt x="953355" y="241102"/>
                    <a:pt x="981260" y="308446"/>
                    <a:pt x="981260" y="380256"/>
                  </a:cubicBezTo>
                  <a:cubicBezTo>
                    <a:pt x="981260" y="452065"/>
                    <a:pt x="953355" y="519410"/>
                    <a:pt x="902567" y="570198"/>
                  </a:cubicBezTo>
                  <a:cubicBezTo>
                    <a:pt x="851780" y="620985"/>
                    <a:pt x="784435" y="648891"/>
                    <a:pt x="712625" y="648891"/>
                  </a:cubicBezTo>
                  <a:cubicBezTo>
                    <a:pt x="640816" y="648891"/>
                    <a:pt x="573471" y="620985"/>
                    <a:pt x="522684" y="570198"/>
                  </a:cubicBezTo>
                  <a:cubicBezTo>
                    <a:pt x="472082" y="519224"/>
                    <a:pt x="444177" y="451693"/>
                    <a:pt x="444177" y="380070"/>
                  </a:cubicBezTo>
                  <a:cubicBezTo>
                    <a:pt x="444177" y="308446"/>
                    <a:pt x="472082" y="240916"/>
                    <a:pt x="522870" y="190128"/>
                  </a:cubicBezTo>
                  <a:cubicBezTo>
                    <a:pt x="573471" y="139526"/>
                    <a:pt x="641002" y="111621"/>
                    <a:pt x="712625" y="111621"/>
                  </a:cubicBezTo>
                  <a:moveTo>
                    <a:pt x="712625" y="0"/>
                  </a:moveTo>
                  <a:cubicBezTo>
                    <a:pt x="502778" y="0"/>
                    <a:pt x="332556" y="170036"/>
                    <a:pt x="332556" y="380070"/>
                  </a:cubicBezTo>
                  <a:cubicBezTo>
                    <a:pt x="332556" y="589917"/>
                    <a:pt x="502778" y="760140"/>
                    <a:pt x="712625" y="760140"/>
                  </a:cubicBezTo>
                  <a:cubicBezTo>
                    <a:pt x="922473" y="760140"/>
                    <a:pt x="1092695" y="589917"/>
                    <a:pt x="1092695" y="380070"/>
                  </a:cubicBezTo>
                  <a:cubicBezTo>
                    <a:pt x="1092881" y="170036"/>
                    <a:pt x="922659" y="0"/>
                    <a:pt x="712625" y="0"/>
                  </a:cubicBezTo>
                  <a:close/>
                  <a:moveTo>
                    <a:pt x="712625" y="943012"/>
                  </a:moveTo>
                  <a:cubicBezTo>
                    <a:pt x="813643" y="943012"/>
                    <a:pt x="903126" y="954360"/>
                    <a:pt x="978842" y="976685"/>
                  </a:cubicBezTo>
                  <a:cubicBezTo>
                    <a:pt x="1043582" y="995846"/>
                    <a:pt x="1099951" y="1023752"/>
                    <a:pt x="1146087" y="1059470"/>
                  </a:cubicBezTo>
                  <a:cubicBezTo>
                    <a:pt x="1186829" y="1091096"/>
                    <a:pt x="1220315" y="1128675"/>
                    <a:pt x="1248593" y="1174440"/>
                  </a:cubicBezTo>
                  <a:cubicBezTo>
                    <a:pt x="1273708" y="1215368"/>
                    <a:pt x="1293985" y="1261877"/>
                    <a:pt x="1310356" y="1316385"/>
                  </a:cubicBezTo>
                  <a:cubicBezTo>
                    <a:pt x="1320774" y="1350801"/>
                    <a:pt x="1306264" y="1377404"/>
                    <a:pt x="1296590" y="1390241"/>
                  </a:cubicBezTo>
                  <a:cubicBezTo>
                    <a:pt x="1276684" y="1417030"/>
                    <a:pt x="1244686" y="1432285"/>
                    <a:pt x="1208595" y="1432285"/>
                  </a:cubicBezTo>
                  <a:lnTo>
                    <a:pt x="216842" y="1432285"/>
                  </a:lnTo>
                  <a:cubicBezTo>
                    <a:pt x="180937" y="1432285"/>
                    <a:pt x="148753" y="1417030"/>
                    <a:pt x="128847" y="1390241"/>
                  </a:cubicBezTo>
                  <a:cubicBezTo>
                    <a:pt x="119359" y="1377404"/>
                    <a:pt x="104849" y="1350801"/>
                    <a:pt x="115081" y="1316385"/>
                  </a:cubicBezTo>
                  <a:cubicBezTo>
                    <a:pt x="131452" y="1261877"/>
                    <a:pt x="151543" y="1215368"/>
                    <a:pt x="176844" y="1174440"/>
                  </a:cubicBezTo>
                  <a:cubicBezTo>
                    <a:pt x="204936" y="1128675"/>
                    <a:pt x="238422" y="1090910"/>
                    <a:pt x="279350" y="1059470"/>
                  </a:cubicBezTo>
                  <a:cubicBezTo>
                    <a:pt x="325486" y="1023752"/>
                    <a:pt x="381855" y="995846"/>
                    <a:pt x="446595" y="976685"/>
                  </a:cubicBezTo>
                  <a:cubicBezTo>
                    <a:pt x="522125" y="954360"/>
                    <a:pt x="611794" y="943012"/>
                    <a:pt x="712625" y="943012"/>
                  </a:cubicBezTo>
                  <a:moveTo>
                    <a:pt x="712625" y="831391"/>
                  </a:moveTo>
                  <a:cubicBezTo>
                    <a:pt x="244561" y="831391"/>
                    <a:pt x="77501" y="1053331"/>
                    <a:pt x="8296" y="1284387"/>
                  </a:cubicBezTo>
                  <a:cubicBezTo>
                    <a:pt x="-30771" y="1414611"/>
                    <a:pt x="73037" y="1544092"/>
                    <a:pt x="216842" y="1544092"/>
                  </a:cubicBezTo>
                  <a:lnTo>
                    <a:pt x="1208595" y="1544092"/>
                  </a:lnTo>
                  <a:cubicBezTo>
                    <a:pt x="1352400" y="1544092"/>
                    <a:pt x="1456208" y="1414611"/>
                    <a:pt x="1417141" y="1284387"/>
                  </a:cubicBezTo>
                  <a:cubicBezTo>
                    <a:pt x="1347750" y="1053331"/>
                    <a:pt x="1180690" y="831391"/>
                    <a:pt x="712625" y="83139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>
            <a:grpSpLocks noChangeAspect="1"/>
          </p:cNvGrpSpPr>
          <p:nvPr/>
        </p:nvGrpSpPr>
        <p:grpSpPr>
          <a:xfrm>
            <a:off x="7228831" y="5625808"/>
            <a:ext cx="396000" cy="396000"/>
            <a:chOff x="666750" y="5424487"/>
            <a:chExt cx="476250" cy="476250"/>
          </a:xfrm>
        </p:grpSpPr>
        <p:sp>
          <p:nvSpPr>
            <p:cNvPr id="21" name="椭圆 20"/>
            <p:cNvSpPr/>
            <p:nvPr/>
          </p:nvSpPr>
          <p:spPr>
            <a:xfrm>
              <a:off x="666750" y="5424487"/>
              <a:ext cx="476250" cy="4762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70000">
                  <a:schemeClr val="accent1"/>
                </a:gs>
              </a:gsLst>
              <a:lin ang="5400000" scaled="1"/>
            </a:gradFill>
            <a:ln w="0">
              <a:noFill/>
            </a:ln>
            <a:effectLst>
              <a:outerShdw blurRad="254000" dist="127000" dir="5400000" algn="t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>
              <a:spLocks noChangeAspect="1"/>
            </p:cNvSpPr>
            <p:nvPr/>
          </p:nvSpPr>
          <p:spPr>
            <a:xfrm>
              <a:off x="778875" y="5543855"/>
              <a:ext cx="252000" cy="237515"/>
            </a:xfrm>
            <a:custGeom>
              <a:avLst/>
              <a:gdLst>
                <a:gd name="connsiteX0" fmla="*/ 1110072 w 1498885"/>
                <a:gd name="connsiteY0" fmla="*/ 1039039 h 1412736"/>
                <a:gd name="connsiteX1" fmla="*/ 1149511 w 1498885"/>
                <a:gd name="connsiteY1" fmla="*/ 1055363 h 1412736"/>
                <a:gd name="connsiteX2" fmla="*/ 1371451 w 1498885"/>
                <a:gd name="connsiteY2" fmla="*/ 1277303 h 1412736"/>
                <a:gd name="connsiteX3" fmla="*/ 1371451 w 1498885"/>
                <a:gd name="connsiteY3" fmla="*/ 1356182 h 1412736"/>
                <a:gd name="connsiteX4" fmla="*/ 1332012 w 1498885"/>
                <a:gd name="connsiteY4" fmla="*/ 1372553 h 1412736"/>
                <a:gd name="connsiteX5" fmla="*/ 1292572 w 1498885"/>
                <a:gd name="connsiteY5" fmla="*/ 1356182 h 1412736"/>
                <a:gd name="connsiteX6" fmla="*/ 1070632 w 1498885"/>
                <a:gd name="connsiteY6" fmla="*/ 1134242 h 1412736"/>
                <a:gd name="connsiteX7" fmla="*/ 1070632 w 1498885"/>
                <a:gd name="connsiteY7" fmla="*/ 1055363 h 1412736"/>
                <a:gd name="connsiteX8" fmla="*/ 1110072 w 1498885"/>
                <a:gd name="connsiteY8" fmla="*/ 1039039 h 1412736"/>
                <a:gd name="connsiteX9" fmla="*/ 1110072 w 1498885"/>
                <a:gd name="connsiteY9" fmla="*/ 705989 h 1412736"/>
                <a:gd name="connsiteX10" fmla="*/ 1443075 w 1498885"/>
                <a:gd name="connsiteY10" fmla="*/ 705989 h 1412736"/>
                <a:gd name="connsiteX11" fmla="*/ 1498885 w 1498885"/>
                <a:gd name="connsiteY11" fmla="*/ 761800 h 1412736"/>
                <a:gd name="connsiteX12" fmla="*/ 1443075 w 1498885"/>
                <a:gd name="connsiteY12" fmla="*/ 817611 h 1412736"/>
                <a:gd name="connsiteX13" fmla="*/ 1110072 w 1498885"/>
                <a:gd name="connsiteY13" fmla="*/ 817611 h 1412736"/>
                <a:gd name="connsiteX14" fmla="*/ 1054261 w 1498885"/>
                <a:gd name="connsiteY14" fmla="*/ 761800 h 1412736"/>
                <a:gd name="connsiteX15" fmla="*/ 1110072 w 1498885"/>
                <a:gd name="connsiteY15" fmla="*/ 705989 h 1412736"/>
                <a:gd name="connsiteX16" fmla="*/ 1332012 w 1498885"/>
                <a:gd name="connsiteY16" fmla="*/ 151093 h 1412736"/>
                <a:gd name="connsiteX17" fmla="*/ 1371451 w 1498885"/>
                <a:gd name="connsiteY17" fmla="*/ 167418 h 1412736"/>
                <a:gd name="connsiteX18" fmla="*/ 1371451 w 1498885"/>
                <a:gd name="connsiteY18" fmla="*/ 246297 h 1412736"/>
                <a:gd name="connsiteX19" fmla="*/ 1149511 w 1498885"/>
                <a:gd name="connsiteY19" fmla="*/ 468236 h 1412736"/>
                <a:gd name="connsiteX20" fmla="*/ 1110072 w 1498885"/>
                <a:gd name="connsiteY20" fmla="*/ 484608 h 1412736"/>
                <a:gd name="connsiteX21" fmla="*/ 1070632 w 1498885"/>
                <a:gd name="connsiteY21" fmla="*/ 468236 h 1412736"/>
                <a:gd name="connsiteX22" fmla="*/ 1070632 w 1498885"/>
                <a:gd name="connsiteY22" fmla="*/ 389358 h 1412736"/>
                <a:gd name="connsiteX23" fmla="*/ 1292572 w 1498885"/>
                <a:gd name="connsiteY23" fmla="*/ 167418 h 1412736"/>
                <a:gd name="connsiteX24" fmla="*/ 1332012 w 1498885"/>
                <a:gd name="connsiteY24" fmla="*/ 151093 h 1412736"/>
                <a:gd name="connsiteX25" fmla="*/ 709724 w 1498885"/>
                <a:gd name="connsiteY25" fmla="*/ 111607 h 1412736"/>
                <a:gd name="connsiteX26" fmla="*/ 649635 w 1498885"/>
                <a:gd name="connsiteY26" fmla="*/ 127420 h 1412736"/>
                <a:gd name="connsiteX27" fmla="*/ 174129 w 1498885"/>
                <a:gd name="connsiteY27" fmla="*/ 394752 h 1412736"/>
                <a:gd name="connsiteX28" fmla="*/ 111621 w 1498885"/>
                <a:gd name="connsiteY28" fmla="*/ 501536 h 1412736"/>
                <a:gd name="connsiteX29" fmla="*/ 111621 w 1498885"/>
                <a:gd name="connsiteY29" fmla="*/ 910814 h 1412736"/>
                <a:gd name="connsiteX30" fmla="*/ 174129 w 1498885"/>
                <a:gd name="connsiteY30" fmla="*/ 1017598 h 1412736"/>
                <a:gd name="connsiteX31" fmla="*/ 649821 w 1498885"/>
                <a:gd name="connsiteY31" fmla="*/ 1284930 h 1412736"/>
                <a:gd name="connsiteX32" fmla="*/ 771674 w 1498885"/>
                <a:gd name="connsiteY32" fmla="*/ 1283814 h 1412736"/>
                <a:gd name="connsiteX33" fmla="*/ 832321 w 1498885"/>
                <a:gd name="connsiteY33" fmla="*/ 1178146 h 1412736"/>
                <a:gd name="connsiteX34" fmla="*/ 832321 w 1498885"/>
                <a:gd name="connsiteY34" fmla="*/ 234204 h 1412736"/>
                <a:gd name="connsiteX35" fmla="*/ 771674 w 1498885"/>
                <a:gd name="connsiteY35" fmla="*/ 128536 h 1412736"/>
                <a:gd name="connsiteX36" fmla="*/ 709724 w 1498885"/>
                <a:gd name="connsiteY36" fmla="*/ 111607 h 1412736"/>
                <a:gd name="connsiteX37" fmla="*/ 711864 w 1498885"/>
                <a:gd name="connsiteY37" fmla="*/ 9 h 1412736"/>
                <a:gd name="connsiteX38" fmla="*/ 828043 w 1498885"/>
                <a:gd name="connsiteY38" fmla="*/ 32356 h 1412736"/>
                <a:gd name="connsiteX39" fmla="*/ 943942 w 1498885"/>
                <a:gd name="connsiteY39" fmla="*/ 234390 h 1412736"/>
                <a:gd name="connsiteX40" fmla="*/ 943942 w 1498885"/>
                <a:gd name="connsiteY40" fmla="*/ 1178518 h 1412736"/>
                <a:gd name="connsiteX41" fmla="*/ 828043 w 1498885"/>
                <a:gd name="connsiteY41" fmla="*/ 1380552 h 1412736"/>
                <a:gd name="connsiteX42" fmla="*/ 709910 w 1498885"/>
                <a:gd name="connsiteY42" fmla="*/ 1412736 h 1412736"/>
                <a:gd name="connsiteX43" fmla="*/ 595126 w 1498885"/>
                <a:gd name="connsiteY43" fmla="*/ 1382413 h 1412736"/>
                <a:gd name="connsiteX44" fmla="*/ 119435 w 1498885"/>
                <a:gd name="connsiteY44" fmla="*/ 1115080 h 1412736"/>
                <a:gd name="connsiteX45" fmla="*/ 0 w 1498885"/>
                <a:gd name="connsiteY45" fmla="*/ 911000 h 1412736"/>
                <a:gd name="connsiteX46" fmla="*/ 0 w 1498885"/>
                <a:gd name="connsiteY46" fmla="*/ 501722 h 1412736"/>
                <a:gd name="connsiteX47" fmla="*/ 119435 w 1498885"/>
                <a:gd name="connsiteY47" fmla="*/ 297642 h 1412736"/>
                <a:gd name="connsiteX48" fmla="*/ 595126 w 1498885"/>
                <a:gd name="connsiteY48" fmla="*/ 30309 h 1412736"/>
                <a:gd name="connsiteX49" fmla="*/ 711864 w 1498885"/>
                <a:gd name="connsiteY49" fmla="*/ 9 h 141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498885" h="1412736">
                  <a:moveTo>
                    <a:pt x="1110072" y="1039039"/>
                  </a:moveTo>
                  <a:cubicBezTo>
                    <a:pt x="1124350" y="1039039"/>
                    <a:pt x="1138628" y="1044480"/>
                    <a:pt x="1149511" y="1055363"/>
                  </a:cubicBezTo>
                  <a:lnTo>
                    <a:pt x="1371451" y="1277303"/>
                  </a:lnTo>
                  <a:cubicBezTo>
                    <a:pt x="1393217" y="1299070"/>
                    <a:pt x="1393217" y="1334416"/>
                    <a:pt x="1371451" y="1356182"/>
                  </a:cubicBezTo>
                  <a:cubicBezTo>
                    <a:pt x="1360661" y="1366972"/>
                    <a:pt x="1346336" y="1372553"/>
                    <a:pt x="1332012" y="1372553"/>
                  </a:cubicBezTo>
                  <a:cubicBezTo>
                    <a:pt x="1317687" y="1372553"/>
                    <a:pt x="1303362" y="1367158"/>
                    <a:pt x="1292572" y="1356182"/>
                  </a:cubicBezTo>
                  <a:lnTo>
                    <a:pt x="1070632" y="1134242"/>
                  </a:lnTo>
                  <a:cubicBezTo>
                    <a:pt x="1048866" y="1112476"/>
                    <a:pt x="1048866" y="1077130"/>
                    <a:pt x="1070632" y="1055363"/>
                  </a:cubicBezTo>
                  <a:cubicBezTo>
                    <a:pt x="1081515" y="1044480"/>
                    <a:pt x="1095793" y="1039039"/>
                    <a:pt x="1110072" y="1039039"/>
                  </a:cubicBezTo>
                  <a:close/>
                  <a:moveTo>
                    <a:pt x="1110072" y="705989"/>
                  </a:moveTo>
                  <a:lnTo>
                    <a:pt x="1443075" y="705989"/>
                  </a:lnTo>
                  <a:cubicBezTo>
                    <a:pt x="1473956" y="705989"/>
                    <a:pt x="1498885" y="730918"/>
                    <a:pt x="1498885" y="761800"/>
                  </a:cubicBezTo>
                  <a:cubicBezTo>
                    <a:pt x="1498885" y="792682"/>
                    <a:pt x="1473770" y="817611"/>
                    <a:pt x="1443075" y="817611"/>
                  </a:cubicBezTo>
                  <a:lnTo>
                    <a:pt x="1110072" y="817611"/>
                  </a:lnTo>
                  <a:cubicBezTo>
                    <a:pt x="1079190" y="817611"/>
                    <a:pt x="1054261" y="792682"/>
                    <a:pt x="1054261" y="761800"/>
                  </a:cubicBezTo>
                  <a:cubicBezTo>
                    <a:pt x="1054261" y="730918"/>
                    <a:pt x="1079190" y="705989"/>
                    <a:pt x="1110072" y="705989"/>
                  </a:cubicBezTo>
                  <a:close/>
                  <a:moveTo>
                    <a:pt x="1332012" y="151093"/>
                  </a:moveTo>
                  <a:cubicBezTo>
                    <a:pt x="1346290" y="151093"/>
                    <a:pt x="1360568" y="156535"/>
                    <a:pt x="1371451" y="167418"/>
                  </a:cubicBezTo>
                  <a:cubicBezTo>
                    <a:pt x="1393217" y="189184"/>
                    <a:pt x="1393217" y="224530"/>
                    <a:pt x="1371451" y="246297"/>
                  </a:cubicBezTo>
                  <a:lnTo>
                    <a:pt x="1149511" y="468236"/>
                  </a:lnTo>
                  <a:cubicBezTo>
                    <a:pt x="1138721" y="479213"/>
                    <a:pt x="1124396" y="484608"/>
                    <a:pt x="1110072" y="484608"/>
                  </a:cubicBezTo>
                  <a:cubicBezTo>
                    <a:pt x="1095747" y="484608"/>
                    <a:pt x="1081422" y="479213"/>
                    <a:pt x="1070632" y="468236"/>
                  </a:cubicBezTo>
                  <a:cubicBezTo>
                    <a:pt x="1048866" y="446470"/>
                    <a:pt x="1048866" y="411124"/>
                    <a:pt x="1070632" y="389358"/>
                  </a:cubicBezTo>
                  <a:lnTo>
                    <a:pt x="1292572" y="167418"/>
                  </a:lnTo>
                  <a:cubicBezTo>
                    <a:pt x="1303455" y="156535"/>
                    <a:pt x="1317733" y="151093"/>
                    <a:pt x="1332012" y="151093"/>
                  </a:cubicBezTo>
                  <a:close/>
                  <a:moveTo>
                    <a:pt x="709724" y="111607"/>
                  </a:moveTo>
                  <a:cubicBezTo>
                    <a:pt x="689074" y="111607"/>
                    <a:pt x="668610" y="116816"/>
                    <a:pt x="649635" y="127420"/>
                  </a:cubicBezTo>
                  <a:lnTo>
                    <a:pt x="174129" y="394752"/>
                  </a:lnTo>
                  <a:cubicBezTo>
                    <a:pt x="135620" y="416332"/>
                    <a:pt x="111621" y="457260"/>
                    <a:pt x="111621" y="501536"/>
                  </a:cubicBezTo>
                  <a:lnTo>
                    <a:pt x="111621" y="910814"/>
                  </a:lnTo>
                  <a:cubicBezTo>
                    <a:pt x="111621" y="955090"/>
                    <a:pt x="135620" y="996018"/>
                    <a:pt x="174129" y="1017598"/>
                  </a:cubicBezTo>
                  <a:lnTo>
                    <a:pt x="649821" y="1284930"/>
                  </a:lnTo>
                  <a:cubicBezTo>
                    <a:pt x="688144" y="1306510"/>
                    <a:pt x="733723" y="1306138"/>
                    <a:pt x="771674" y="1283814"/>
                  </a:cubicBezTo>
                  <a:cubicBezTo>
                    <a:pt x="809625" y="1261676"/>
                    <a:pt x="832321" y="1222050"/>
                    <a:pt x="832321" y="1178146"/>
                  </a:cubicBezTo>
                  <a:lnTo>
                    <a:pt x="832321" y="234204"/>
                  </a:lnTo>
                  <a:cubicBezTo>
                    <a:pt x="832321" y="190113"/>
                    <a:pt x="809625" y="150674"/>
                    <a:pt x="771674" y="128536"/>
                  </a:cubicBezTo>
                  <a:cubicBezTo>
                    <a:pt x="752326" y="117188"/>
                    <a:pt x="731118" y="111607"/>
                    <a:pt x="709724" y="111607"/>
                  </a:cubicBezTo>
                  <a:close/>
                  <a:moveTo>
                    <a:pt x="711864" y="9"/>
                  </a:moveTo>
                  <a:cubicBezTo>
                    <a:pt x="751861" y="358"/>
                    <a:pt x="791766" y="11148"/>
                    <a:pt x="828043" y="32356"/>
                  </a:cubicBezTo>
                  <a:cubicBezTo>
                    <a:pt x="900596" y="74772"/>
                    <a:pt x="943942" y="150302"/>
                    <a:pt x="943942" y="234390"/>
                  </a:cubicBezTo>
                  <a:lnTo>
                    <a:pt x="943942" y="1178518"/>
                  </a:lnTo>
                  <a:cubicBezTo>
                    <a:pt x="943942" y="1262606"/>
                    <a:pt x="900596" y="1338136"/>
                    <a:pt x="828043" y="1380552"/>
                  </a:cubicBezTo>
                  <a:cubicBezTo>
                    <a:pt x="791208" y="1401946"/>
                    <a:pt x="750466" y="1412736"/>
                    <a:pt x="709910" y="1412736"/>
                  </a:cubicBezTo>
                  <a:cubicBezTo>
                    <a:pt x="670471" y="1412736"/>
                    <a:pt x="631217" y="1402691"/>
                    <a:pt x="595126" y="1382413"/>
                  </a:cubicBezTo>
                  <a:lnTo>
                    <a:pt x="119435" y="1115080"/>
                  </a:lnTo>
                  <a:cubicBezTo>
                    <a:pt x="45765" y="1073594"/>
                    <a:pt x="0" y="995460"/>
                    <a:pt x="0" y="911000"/>
                  </a:cubicBezTo>
                  <a:lnTo>
                    <a:pt x="0" y="501722"/>
                  </a:lnTo>
                  <a:cubicBezTo>
                    <a:pt x="0" y="417262"/>
                    <a:pt x="45765" y="338942"/>
                    <a:pt x="119435" y="297642"/>
                  </a:cubicBezTo>
                  <a:lnTo>
                    <a:pt x="595126" y="30309"/>
                  </a:lnTo>
                  <a:cubicBezTo>
                    <a:pt x="631775" y="9752"/>
                    <a:pt x="671866" y="-340"/>
                    <a:pt x="711864" y="9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1416000" y="1130299"/>
            <a:ext cx="9360000" cy="2501901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124859" y="5625808"/>
            <a:ext cx="2797538" cy="396000"/>
          </a:xfrm>
          <a:prstGeom prst="rect">
            <a:avLst/>
          </a:prstGeom>
          <a:noFill/>
        </p:spPr>
        <p:txBody>
          <a:bodyPr wrap="square" l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718062" y="5627282"/>
            <a:ext cx="2797538" cy="39600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: 圆角 6"/>
          <p:cNvSpPr/>
          <p:nvPr/>
        </p:nvSpPr>
        <p:spPr>
          <a:xfrm>
            <a:off x="479927" y="673768"/>
            <a:ext cx="180473" cy="1804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09650" y="1130299"/>
            <a:ext cx="9360000" cy="2421141"/>
          </a:xfrm>
        </p:spPr>
        <p:txBody>
          <a:bodyPr>
            <a:normAutofit/>
          </a:bodyPr>
          <a:lstStyle/>
          <a:p>
            <a:r>
              <a:rPr lang="zh-CN" altLang="en-US" b="0" dirty="0"/>
              <a:t>基于许可链的</a:t>
            </a:r>
            <a:br>
              <a:rPr lang="en-US" altLang="zh-CN" dirty="0"/>
            </a:br>
            <a:r>
              <a:rPr lang="zh-CN" altLang="en-US" sz="6600" dirty="0"/>
              <a:t>物品租赁系统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99590" y="5448562"/>
            <a:ext cx="4013812" cy="1328311"/>
          </a:xfrm>
        </p:spPr>
        <p:txBody>
          <a:bodyPr>
            <a:normAutofit/>
          </a:bodyPr>
          <a:lstStyle/>
          <a:p>
            <a:pPr algn="l"/>
            <a:r>
              <a:rPr lang="en-US" altLang="zh-CN" sz="1200" dirty="0"/>
              <a:t>2253968 </a:t>
            </a:r>
            <a:r>
              <a:rPr lang="zh-CN" altLang="en-US" sz="1200" dirty="0"/>
              <a:t>贾文超</a:t>
            </a:r>
            <a:r>
              <a:rPr lang="en-US" altLang="zh-CN" sz="1200" dirty="0"/>
              <a:t>   2250397 </a:t>
            </a:r>
            <a:r>
              <a:rPr lang="zh-CN" altLang="en-US" sz="1200" dirty="0"/>
              <a:t>秦成</a:t>
            </a:r>
            <a:r>
              <a:rPr lang="en-US" altLang="zh-CN" dirty="0"/>
              <a:t> </a:t>
            </a:r>
            <a:r>
              <a:rPr lang="en-US" altLang="zh-CN" sz="1200" dirty="0"/>
              <a:t>2252215 </a:t>
            </a:r>
            <a:r>
              <a:rPr lang="zh-CN" altLang="en-US" sz="1200" dirty="0"/>
              <a:t>彭嘉乐 </a:t>
            </a:r>
            <a:r>
              <a:rPr lang="en-US" altLang="zh-CN" sz="1200" dirty="0"/>
              <a:t>  </a:t>
            </a:r>
          </a:p>
          <a:p>
            <a:pPr algn="l"/>
            <a:r>
              <a:rPr lang="en-US" altLang="zh-CN" sz="1200" dirty="0"/>
              <a:t>2253722 </a:t>
            </a:r>
            <a:r>
              <a:rPr lang="zh-CN" altLang="en-US" sz="1200" dirty="0"/>
              <a:t>张扬</a:t>
            </a:r>
            <a:r>
              <a:rPr lang="en-US" altLang="zh-CN" dirty="0"/>
              <a:t>  </a:t>
            </a:r>
            <a:r>
              <a:rPr lang="en-US" altLang="zh-CN" sz="1200" dirty="0"/>
              <a:t>2250695 </a:t>
            </a:r>
            <a:r>
              <a:rPr lang="zh-CN" altLang="en-US" sz="1200" dirty="0"/>
              <a:t>奥泉瑞</a:t>
            </a:r>
            <a:r>
              <a:rPr lang="en-US" altLang="zh-CN" sz="1200" dirty="0"/>
              <a:t>   2250694 </a:t>
            </a:r>
            <a:r>
              <a:rPr lang="zh-CN" altLang="en-US" sz="1200" dirty="0"/>
              <a:t>刘子赫</a:t>
            </a:r>
            <a:endParaRPr lang="en-US" altLang="zh-CN" sz="1200" dirty="0"/>
          </a:p>
          <a:p>
            <a:pPr algn="l"/>
            <a:r>
              <a:rPr lang="en-US" altLang="zh-CN" sz="1200" dirty="0"/>
              <a:t>2252042 </a:t>
            </a:r>
            <a:r>
              <a:rPr lang="zh-CN" altLang="en-US" sz="1200" dirty="0"/>
              <a:t>周政宇</a:t>
            </a:r>
            <a:r>
              <a:rPr lang="en-US" altLang="zh-CN" sz="1200" dirty="0"/>
              <a:t>   2253209 </a:t>
            </a:r>
            <a:r>
              <a:rPr lang="zh-CN" altLang="en-US" sz="1200" dirty="0"/>
              <a:t>刘佳朋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7718062" y="5627282"/>
            <a:ext cx="2797538" cy="396000"/>
          </a:xfrm>
        </p:spPr>
        <p:txBody>
          <a:bodyPr>
            <a:normAutofit/>
          </a:bodyPr>
          <a:lstStyle/>
          <a:p>
            <a:r>
              <a:rPr lang="zh-CN" altLang="en-US" dirty="0"/>
              <a:t>第五组</a:t>
            </a:r>
            <a:endParaRPr 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660400" y="628590"/>
            <a:ext cx="21102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spc="-150" dirty="0"/>
              <a:t>LOGO</a:t>
            </a:r>
            <a:r>
              <a:rPr lang="en-US" altLang="zh-CN" sz="2000" spc="-150" dirty="0"/>
              <a:t> HERE</a:t>
            </a:r>
            <a:endParaRPr lang="zh-CN" altLang="en-US" sz="2000" spc="-150" dirty="0"/>
          </a:p>
        </p:txBody>
      </p:sp>
      <p:sp>
        <p:nvSpPr>
          <p:cNvPr id="8" name="副标题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区块链期末项目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链码设计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660399" y="1130300"/>
            <a:ext cx="4844920" cy="961454"/>
            <a:chOff x="1279674" y="2004979"/>
            <a:chExt cx="3809685" cy="961454"/>
          </a:xfrm>
        </p:grpSpPr>
        <p:sp>
          <p:nvSpPr>
            <p:cNvPr id="21" name="文本框 20"/>
            <p:cNvSpPr txBox="1"/>
            <p:nvPr/>
          </p:nvSpPr>
          <p:spPr>
            <a:xfrm>
              <a:off x="1279674" y="2004979"/>
              <a:ext cx="3809684" cy="410901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 err="1"/>
                <a:t>addItem</a:t>
              </a:r>
              <a:r>
                <a:rPr lang="en-US" altLang="zh-CN" dirty="0"/>
                <a:t>(</a:t>
              </a:r>
              <a:r>
                <a:rPr lang="en-US" altLang="zh-CN" dirty="0" err="1"/>
                <a:t>itemID</a:t>
              </a:r>
              <a:r>
                <a:rPr lang="en-US" altLang="zh-CN" dirty="0"/>
                <a:t>, </a:t>
              </a:r>
              <a:r>
                <a:rPr lang="en-US" altLang="zh-CN" dirty="0" err="1"/>
                <a:t>itemName</a:t>
              </a:r>
              <a:r>
                <a:rPr lang="en-US" altLang="zh-CN" dirty="0"/>
                <a:t>, owner)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79674" y="2383330"/>
              <a:ext cx="3809685" cy="58310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上架新物品，记录物品基本信息。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60398" y="2176952"/>
            <a:ext cx="4844919" cy="961454"/>
            <a:chOff x="1279674" y="2004979"/>
            <a:chExt cx="3809685" cy="961454"/>
          </a:xfrm>
        </p:grpSpPr>
        <p:sp>
          <p:nvSpPr>
            <p:cNvPr id="28" name="文本框 27"/>
            <p:cNvSpPr txBox="1"/>
            <p:nvPr/>
          </p:nvSpPr>
          <p:spPr>
            <a:xfrm>
              <a:off x="1279674" y="2004979"/>
              <a:ext cx="3809684" cy="410901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 err="1"/>
                <a:t>removeItem</a:t>
              </a:r>
              <a:r>
                <a:rPr lang="en-US" altLang="zh-CN" dirty="0"/>
                <a:t>(</a:t>
              </a:r>
              <a:r>
                <a:rPr lang="en-US" altLang="zh-CN" dirty="0" err="1"/>
                <a:t>itemID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79674" y="2383330"/>
              <a:ext cx="3809685" cy="58310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将物品状态设置为不可用，表示物品下架。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0398" y="3211175"/>
            <a:ext cx="4844919" cy="961454"/>
            <a:chOff x="1279674" y="2004979"/>
            <a:chExt cx="3809685" cy="961454"/>
          </a:xfrm>
        </p:grpSpPr>
        <p:sp>
          <p:nvSpPr>
            <p:cNvPr id="31" name="文本框 30"/>
            <p:cNvSpPr txBox="1"/>
            <p:nvPr/>
          </p:nvSpPr>
          <p:spPr>
            <a:xfrm>
              <a:off x="1279674" y="2004979"/>
              <a:ext cx="3809684" cy="410901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 err="1"/>
                <a:t>borrowItem</a:t>
              </a:r>
              <a:r>
                <a:rPr lang="en-US" altLang="zh-CN" dirty="0"/>
                <a:t>(</a:t>
              </a:r>
              <a:r>
                <a:rPr lang="en-US" altLang="zh-CN" dirty="0" err="1"/>
                <a:t>itemID</a:t>
              </a:r>
              <a:r>
                <a:rPr lang="en-US" altLang="zh-CN" dirty="0"/>
                <a:t>, borrower)</a:t>
              </a:r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79674" y="2383330"/>
              <a:ext cx="3809685" cy="58310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记录物品被借出状态，包括借用人信息和时间。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60397" y="4257827"/>
            <a:ext cx="4844919" cy="961454"/>
            <a:chOff x="1279674" y="2004979"/>
            <a:chExt cx="3809685" cy="961454"/>
          </a:xfrm>
        </p:grpSpPr>
        <p:sp>
          <p:nvSpPr>
            <p:cNvPr id="34" name="文本框 33"/>
            <p:cNvSpPr txBox="1"/>
            <p:nvPr/>
          </p:nvSpPr>
          <p:spPr>
            <a:xfrm>
              <a:off x="1279674" y="2004979"/>
              <a:ext cx="3809684" cy="410901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 err="1"/>
                <a:t>returnItem</a:t>
              </a:r>
              <a:r>
                <a:rPr lang="en-US" altLang="zh-CN" dirty="0"/>
                <a:t>(</a:t>
              </a:r>
              <a:r>
                <a:rPr lang="en-US" altLang="zh-CN" dirty="0" err="1"/>
                <a:t>itemID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79674" y="2383330"/>
              <a:ext cx="3809685" cy="58310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更新物品状态为可借用，同时记录归还时间。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60396" y="5304479"/>
            <a:ext cx="4844919" cy="961454"/>
            <a:chOff x="1279674" y="2004979"/>
            <a:chExt cx="3809685" cy="961454"/>
          </a:xfrm>
        </p:grpSpPr>
        <p:sp>
          <p:nvSpPr>
            <p:cNvPr id="37" name="文本框 36"/>
            <p:cNvSpPr txBox="1"/>
            <p:nvPr/>
          </p:nvSpPr>
          <p:spPr>
            <a:xfrm>
              <a:off x="1279674" y="2004979"/>
              <a:ext cx="3809684" cy="410901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r>
                <a:rPr lang="en-US" altLang="zh-CN" dirty="0" err="1"/>
                <a:t>getItemHistory</a:t>
              </a:r>
              <a:r>
                <a:rPr lang="en-US" altLang="zh-CN" dirty="0"/>
                <a:t>(</a:t>
              </a:r>
              <a:r>
                <a:rPr lang="en-US" altLang="zh-CN" dirty="0" err="1"/>
                <a:t>itemID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79674" y="2383330"/>
              <a:ext cx="3809685" cy="583103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600" dirty="0">
                  <a:solidFill>
                    <a:schemeClr val="tx1"/>
                  </a:solidFill>
                </a:rPr>
                <a:t>查询物品的借还记录，包括操作时间和借用人信息。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162" y="1694630"/>
            <a:ext cx="6994814" cy="34687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主要活动图</a:t>
            </a:r>
            <a:endParaRPr lang="en-US" dirty="0"/>
          </a:p>
        </p:txBody>
      </p:sp>
      <p:pic>
        <p:nvPicPr>
          <p:cNvPr id="4" name="图片 3" descr="手机的屏幕截图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56" y="848798"/>
            <a:ext cx="10727144" cy="61780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020001" y="1888671"/>
            <a:ext cx="7498899" cy="1871707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19550" y="1514450"/>
            <a:ext cx="744484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</a:ln>
                <a:noFill/>
                <a:effectLst/>
                <a:uLnTx/>
                <a:uFillTx/>
              </a:rPr>
              <a:t>PART 03</a:t>
            </a:r>
            <a:endParaRPr kumimoji="0" lang="zh-CN" altLang="en-US" sz="8800" b="1" i="0" u="none" strike="noStrike" kern="1200" cap="none" spc="0" normalizeH="0" baseline="0" noProof="0" dirty="0">
              <a:ln w="12700">
                <a:solidFill>
                  <a:schemeClr val="accent1"/>
                </a:solidFill>
              </a:ln>
              <a:noFill/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输入用户名与密码进行登录或注册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b="5506"/>
          <a:stretch>
            <a:fillRect/>
          </a:stretch>
        </p:blipFill>
        <p:spPr>
          <a:xfrm>
            <a:off x="1136861" y="1184486"/>
            <a:ext cx="10066232" cy="5427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用户查看可借用物品、我借的物品、我的物品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2261406"/>
            <a:ext cx="12192000" cy="2897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用户添加新的物品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152750"/>
            <a:ext cx="11017348" cy="56311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历史记录查询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5" y="2208629"/>
            <a:ext cx="12058990" cy="3079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020001" y="1888671"/>
            <a:ext cx="7498899" cy="1871707"/>
          </a:xfrm>
        </p:spPr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19550" y="1514450"/>
            <a:ext cx="744484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</a:ln>
                <a:noFill/>
                <a:effectLst/>
                <a:uLnTx/>
                <a:uFillTx/>
              </a:rPr>
              <a:t>PART 0</a:t>
            </a:r>
            <a:r>
              <a:rPr lang="en-US" altLang="zh-CN" sz="8800" b="1" dirty="0">
                <a:ln w="12700">
                  <a:solidFill>
                    <a:schemeClr val="accent1"/>
                  </a:solidFill>
                </a:ln>
                <a:noFill/>
              </a:rPr>
              <a:t>4</a:t>
            </a:r>
            <a:endParaRPr kumimoji="0" lang="zh-CN" altLang="en-US" sz="8800" b="1" i="0" u="none" strike="noStrike" kern="1200" cap="none" spc="0" normalizeH="0" baseline="0" noProof="0" dirty="0">
              <a:ln w="12700">
                <a:solidFill>
                  <a:schemeClr val="accent1"/>
                </a:solidFill>
              </a:ln>
              <a:noFill/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项目成果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73100" y="1190460"/>
            <a:ext cx="10845801" cy="2867049"/>
            <a:chOff x="673100" y="1190460"/>
            <a:chExt cx="10845801" cy="2867049"/>
          </a:xfrm>
        </p:grpSpPr>
        <p:sp>
          <p:nvSpPr>
            <p:cNvPr id="4" name="矩形 3"/>
            <p:cNvSpPr/>
            <p:nvPr/>
          </p:nvSpPr>
          <p:spPr>
            <a:xfrm>
              <a:off x="673100" y="2976071"/>
              <a:ext cx="10845801" cy="31682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73100" y="2738482"/>
              <a:ext cx="2335164" cy="1319027"/>
              <a:chOff x="673100" y="2738482"/>
              <a:chExt cx="2335164" cy="1319027"/>
            </a:xfrm>
          </p:grpSpPr>
          <p:sp>
            <p:nvSpPr>
              <p:cNvPr id="19" name="矩形: 圆角 18"/>
              <p:cNvSpPr/>
              <p:nvPr/>
            </p:nvSpPr>
            <p:spPr bwMode="auto">
              <a:xfrm>
                <a:off x="1438089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 bwMode="auto">
              <a:xfrm>
                <a:off x="673100" y="3445509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400" b="1" dirty="0"/>
                  <a:t>用户管理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188625" y="2738482"/>
              <a:ext cx="3011912" cy="1302518"/>
              <a:chOff x="3188625" y="2738482"/>
              <a:chExt cx="3011912" cy="1302518"/>
            </a:xfrm>
          </p:grpSpPr>
          <p:sp>
            <p:nvSpPr>
              <p:cNvPr id="16" name="矩形: 圆角 15"/>
              <p:cNvSpPr/>
              <p:nvPr/>
            </p:nvSpPr>
            <p:spPr bwMode="auto">
              <a:xfrm>
                <a:off x="4274968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 bwMode="auto">
              <a:xfrm>
                <a:off x="3188625" y="3429000"/>
                <a:ext cx="3011912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400" b="1" dirty="0"/>
                  <a:t>物品上架、下架管理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346859" y="2738482"/>
              <a:ext cx="2335164" cy="1319027"/>
              <a:chOff x="6346859" y="2738482"/>
              <a:chExt cx="2335164" cy="1319027"/>
            </a:xfrm>
          </p:grpSpPr>
          <p:sp>
            <p:nvSpPr>
              <p:cNvPr id="13" name="矩形: 圆角 12"/>
              <p:cNvSpPr/>
              <p:nvPr/>
            </p:nvSpPr>
            <p:spPr bwMode="auto">
              <a:xfrm>
                <a:off x="7111848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 bwMode="auto">
              <a:xfrm>
                <a:off x="6346859" y="3445509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400" b="1" dirty="0"/>
                  <a:t>借还操作记录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183737" y="2738482"/>
              <a:ext cx="2335164" cy="1319027"/>
              <a:chOff x="9183737" y="2738482"/>
              <a:chExt cx="2335164" cy="1319027"/>
            </a:xfrm>
          </p:grpSpPr>
          <p:sp>
            <p:nvSpPr>
              <p:cNvPr id="10" name="矩形: 圆角 9"/>
              <p:cNvSpPr/>
              <p:nvPr/>
            </p:nvSpPr>
            <p:spPr bwMode="auto">
              <a:xfrm>
                <a:off x="9948726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04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 bwMode="auto">
              <a:xfrm>
                <a:off x="9183737" y="3445509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400" b="1" dirty="0"/>
                  <a:t>历史记录查询</a:t>
                </a: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673100" y="1190460"/>
              <a:ext cx="10845800" cy="129998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成功实现了基于许可链的物品借还系统，具备基础功能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375B598B-9214-8B90-24E7-8CDFA0AE9903}"/>
              </a:ext>
            </a:extLst>
          </p:cNvPr>
          <p:cNvSpPr txBox="1"/>
          <p:nvPr/>
        </p:nvSpPr>
        <p:spPr>
          <a:xfrm>
            <a:off x="977006" y="4057510"/>
            <a:ext cx="1862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系统实现了用户注册和登录，确保只有授权用户可以访问和操作系统。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7255CE-4EBE-CAD1-5C63-D184CBB0D969}"/>
              </a:ext>
            </a:extLst>
          </p:cNvPr>
          <p:cNvSpPr txBox="1"/>
          <p:nvPr/>
        </p:nvSpPr>
        <p:spPr>
          <a:xfrm>
            <a:off x="3807292" y="4057509"/>
            <a:ext cx="1862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用户可以方便地添加新物品或移除不再共享的物品，保持物品列表的实时更新。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D1F8D4-632F-5DA2-D312-3B855D754333}"/>
              </a:ext>
            </a:extLst>
          </p:cNvPr>
          <p:cNvSpPr txBox="1"/>
          <p:nvPr/>
        </p:nvSpPr>
        <p:spPr>
          <a:xfrm>
            <a:off x="6583031" y="4036178"/>
            <a:ext cx="18628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系统详细记录每次物品借用和归还的操作，包括时间、用户和物品状态，确保操作的完整性。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9100D08-41D1-9A83-1F96-669348E59DE9}"/>
              </a:ext>
            </a:extLst>
          </p:cNvPr>
          <p:cNvSpPr txBox="1"/>
          <p:nvPr/>
        </p:nvSpPr>
        <p:spPr>
          <a:xfrm>
            <a:off x="9471857" y="4036178"/>
            <a:ext cx="1862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用户可以查询所有物品的借还历史，获取完整的操作记录，方便追踪和管理。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未来拓展</a:t>
            </a:r>
            <a:endParaRPr 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81845" y="1979763"/>
            <a:ext cx="5666741" cy="4400717"/>
          </a:xfrm>
          <a:prstGeom prst="roundRect">
            <a:avLst>
              <a:gd name="adj" fmla="val 6000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959753" y="2304112"/>
            <a:ext cx="4337002" cy="7381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2700000" scaled="1"/>
            <a:tileRect/>
          </a:gradFill>
          <a:ln w="12700">
            <a:noFill/>
          </a:ln>
          <a:effectLst>
            <a:outerShdw blurRad="127000" dist="635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功能增强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25E1A3-1FAF-A3B1-391E-6E38E571009F}"/>
              </a:ext>
            </a:extLst>
          </p:cNvPr>
          <p:cNvSpPr txBox="1"/>
          <p:nvPr/>
        </p:nvSpPr>
        <p:spPr>
          <a:xfrm>
            <a:off x="789032" y="3168682"/>
            <a:ext cx="451597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增加用户评价功能，完善物品共享的信任机制，帮助用户更好地选择借用物品。</a:t>
            </a:r>
            <a:endParaRPr lang="en-US" altLang="zh-CN" sz="2000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提供更细化的权限管理功能，例如仅限特定用户群体借用，提升系统的灵活性和安全性。</a:t>
            </a:r>
            <a:endParaRPr lang="en-US" altLang="zh-CN" sz="2000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C4694E4-7979-8790-5382-F1FB00C6068E}"/>
              </a:ext>
            </a:extLst>
          </p:cNvPr>
          <p:cNvSpPr/>
          <p:nvPr/>
        </p:nvSpPr>
        <p:spPr>
          <a:xfrm>
            <a:off x="6169659" y="1979763"/>
            <a:ext cx="5666741" cy="4400717"/>
          </a:xfrm>
          <a:prstGeom prst="roundRect">
            <a:avLst>
              <a:gd name="adj" fmla="val 6000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EB8D39C-0C84-58C0-F093-FB431D962A14}"/>
              </a:ext>
            </a:extLst>
          </p:cNvPr>
          <p:cNvSpPr/>
          <p:nvPr/>
        </p:nvSpPr>
        <p:spPr>
          <a:xfrm>
            <a:off x="6747567" y="2304112"/>
            <a:ext cx="4337002" cy="73819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75000">
                <a:schemeClr val="accent1"/>
              </a:gs>
            </a:gsLst>
            <a:lin ang="2700000" scaled="1"/>
            <a:tileRect/>
          </a:gradFill>
          <a:ln w="12700">
            <a:noFill/>
          </a:ln>
          <a:effectLst>
            <a:outerShdw blurRad="127000" dist="635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b="1" dirty="0">
                <a:solidFill>
                  <a:srgbClr val="FFFFFF"/>
                </a:solidFill>
              </a:rPr>
              <a:t>场景扩展</a:t>
            </a:r>
            <a:endParaRPr lang="en-US" altLang="zh-CN" b="1" dirty="0">
              <a:solidFill>
                <a:srgbClr val="FFFFFF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C912D73-F291-3FE8-0087-F378250EEC9E}"/>
              </a:ext>
            </a:extLst>
          </p:cNvPr>
          <p:cNvSpPr txBox="1"/>
          <p:nvPr/>
        </p:nvSpPr>
        <p:spPr>
          <a:xfrm>
            <a:off x="6576846" y="3168682"/>
            <a:ext cx="45159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应用于学校实验设备共享系统，方便学生和教师管理和共享实验资源。</a:t>
            </a:r>
            <a:endParaRPr lang="en-US" altLang="zh-CN" sz="2000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企业内部资产借用管理系统，提高企业资产的利用率和管理效率。</a:t>
            </a:r>
            <a:endParaRPr lang="en-US" altLang="zh-CN" sz="2000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社区物资捐赠与共享平台，促进社区资源的有效共享和利用。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0" y="0"/>
            <a:ext cx="12192000" cy="5342628"/>
            <a:chOff x="0" y="0"/>
            <a:chExt cx="12192000" cy="5342628"/>
          </a:xfrm>
        </p:grpSpPr>
        <p:grpSp>
          <p:nvGrpSpPr>
            <p:cNvPr id="70" name="组合 69"/>
            <p:cNvGrpSpPr/>
            <p:nvPr/>
          </p:nvGrpSpPr>
          <p:grpSpPr>
            <a:xfrm>
              <a:off x="0" y="0"/>
              <a:ext cx="12192000" cy="2585295"/>
              <a:chOff x="0" y="0"/>
              <a:chExt cx="12192000" cy="2585295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0" y="0"/>
                <a:ext cx="12192000" cy="2585295"/>
                <a:chOff x="0" y="0"/>
                <a:chExt cx="12192000" cy="2585295"/>
              </a:xfrm>
            </p:grpSpPr>
            <p:sp>
              <p:nvSpPr>
                <p:cNvPr id="17" name="任意多边形: 形状 16"/>
                <p:cNvSpPr/>
                <p:nvPr userDrawn="1"/>
              </p:nvSpPr>
              <p:spPr>
                <a:xfrm>
                  <a:off x="0" y="0"/>
                  <a:ext cx="12192000" cy="2585294"/>
                </a:xfrm>
                <a:custGeom>
                  <a:avLst/>
                  <a:gdLst>
                    <a:gd name="connsiteX0" fmla="*/ 1 w 12192000"/>
                    <a:gd name="connsiteY0" fmla="*/ 1865294 h 2585294"/>
                    <a:gd name="connsiteX1" fmla="*/ 12192000 w 12192000"/>
                    <a:gd name="connsiteY1" fmla="*/ 1865294 h 2585294"/>
                    <a:gd name="connsiteX2" fmla="*/ 12192000 w 12192000"/>
                    <a:gd name="connsiteY2" fmla="*/ 1865318 h 2585294"/>
                    <a:gd name="connsiteX3" fmla="*/ 12182512 w 12192000"/>
                    <a:gd name="connsiteY3" fmla="*/ 1937847 h 2585294"/>
                    <a:gd name="connsiteX4" fmla="*/ 11724845 w 12192000"/>
                    <a:gd name="connsiteY4" fmla="*/ 2225294 h 2585294"/>
                    <a:gd name="connsiteX5" fmla="*/ 6563160 w 12192000"/>
                    <a:gd name="connsiteY5" fmla="*/ 2225294 h 2585294"/>
                    <a:gd name="connsiteX6" fmla="*/ 6096002 w 12192000"/>
                    <a:gd name="connsiteY6" fmla="*/ 2585294 h 2585294"/>
                    <a:gd name="connsiteX7" fmla="*/ 5628844 w 12192000"/>
                    <a:gd name="connsiteY7" fmla="*/ 2225294 h 2585294"/>
                    <a:gd name="connsiteX8" fmla="*/ 467159 w 12192000"/>
                    <a:gd name="connsiteY8" fmla="*/ 2225294 h 2585294"/>
                    <a:gd name="connsiteX9" fmla="*/ 1 w 12192000"/>
                    <a:gd name="connsiteY9" fmla="*/ 1865294 h 2585294"/>
                    <a:gd name="connsiteX10" fmla="*/ 0 w 12192000"/>
                    <a:gd name="connsiteY10" fmla="*/ 0 h 2585294"/>
                    <a:gd name="connsiteX11" fmla="*/ 12192000 w 12192000"/>
                    <a:gd name="connsiteY11" fmla="*/ 0 h 2585294"/>
                    <a:gd name="connsiteX12" fmla="*/ 12192000 w 12192000"/>
                    <a:gd name="connsiteY12" fmla="*/ 1865292 h 2585294"/>
                    <a:gd name="connsiteX13" fmla="*/ 0 w 12192000"/>
                    <a:gd name="connsiteY13" fmla="*/ 1865292 h 258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0" h="2585294">
                      <a:moveTo>
                        <a:pt x="1" y="1865294"/>
                      </a:moveTo>
                      <a:lnTo>
                        <a:pt x="12192000" y="1865294"/>
                      </a:lnTo>
                      <a:lnTo>
                        <a:pt x="12192000" y="1865318"/>
                      </a:lnTo>
                      <a:lnTo>
                        <a:pt x="12182512" y="1937847"/>
                      </a:lnTo>
                      <a:cubicBezTo>
                        <a:pt x="12138951" y="2101893"/>
                        <a:pt x="11950598" y="2225294"/>
                        <a:pt x="11724845" y="2225294"/>
                      </a:cubicBezTo>
                      <a:lnTo>
                        <a:pt x="6563160" y="2225294"/>
                      </a:lnTo>
                      <a:cubicBezTo>
                        <a:pt x="6305156" y="2225294"/>
                        <a:pt x="6096002" y="2386471"/>
                        <a:pt x="6096002" y="2585294"/>
                      </a:cubicBezTo>
                      <a:cubicBezTo>
                        <a:pt x="6096002" y="2386471"/>
                        <a:pt x="5886848" y="2225294"/>
                        <a:pt x="5628844" y="2225294"/>
                      </a:cubicBezTo>
                      <a:lnTo>
                        <a:pt x="467159" y="2225294"/>
                      </a:lnTo>
                      <a:cubicBezTo>
                        <a:pt x="209155" y="2225294"/>
                        <a:pt x="1" y="2064117"/>
                        <a:pt x="1" y="1865294"/>
                      </a:cubicBezTo>
                      <a:close/>
                      <a:moveTo>
                        <a:pt x="0" y="0"/>
                      </a:moveTo>
                      <a:lnTo>
                        <a:pt x="12192000" y="0"/>
                      </a:lnTo>
                      <a:lnTo>
                        <a:pt x="12192000" y="1865292"/>
                      </a:lnTo>
                      <a:lnTo>
                        <a:pt x="0" y="1865292"/>
                      </a:lnTo>
                      <a:close/>
                    </a:path>
                  </a:pathLst>
                </a:custGeom>
                <a:blipFill>
                  <a:blip r:embed="rId2"/>
                  <a:srcRect/>
                  <a:stretch>
                    <a:fillRect l="-3438" t="-95022" b="-67070"/>
                  </a:stretch>
                </a:blipFill>
                <a:ln w="38100">
                  <a:noFill/>
                  <a:round/>
                </a:ln>
                <a:effectLst>
                  <a:outerShdw blurRad="254000" dist="127000" dir="5400000" algn="t" rotWithShape="0">
                    <a:schemeClr val="accent1">
                      <a:lumMod val="75000"/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lvl="0" algn="ctr"/>
                  <a:endParaRPr lang="zh-CN" altLang="en-US" dirty="0"/>
                </a:p>
              </p:txBody>
            </p:sp>
            <p:sp>
              <p:nvSpPr>
                <p:cNvPr id="15" name="任意多边形: 形状 14"/>
                <p:cNvSpPr/>
                <p:nvPr userDrawn="1"/>
              </p:nvSpPr>
              <p:spPr>
                <a:xfrm>
                  <a:off x="0" y="0"/>
                  <a:ext cx="12192000" cy="2585295"/>
                </a:xfrm>
                <a:custGeom>
                  <a:avLst/>
                  <a:gdLst>
                    <a:gd name="connsiteX0" fmla="*/ 1 w 12192000"/>
                    <a:gd name="connsiteY0" fmla="*/ 1865295 h 2585295"/>
                    <a:gd name="connsiteX1" fmla="*/ 12192000 w 12192000"/>
                    <a:gd name="connsiteY1" fmla="*/ 1865295 h 2585295"/>
                    <a:gd name="connsiteX2" fmla="*/ 12192000 w 12192000"/>
                    <a:gd name="connsiteY2" fmla="*/ 1865319 h 2585295"/>
                    <a:gd name="connsiteX3" fmla="*/ 12182512 w 12192000"/>
                    <a:gd name="connsiteY3" fmla="*/ 1937848 h 2585295"/>
                    <a:gd name="connsiteX4" fmla="*/ 11724845 w 12192000"/>
                    <a:gd name="connsiteY4" fmla="*/ 2225295 h 2585295"/>
                    <a:gd name="connsiteX5" fmla="*/ 6563160 w 12192000"/>
                    <a:gd name="connsiteY5" fmla="*/ 2225295 h 2585295"/>
                    <a:gd name="connsiteX6" fmla="*/ 6096002 w 12192000"/>
                    <a:gd name="connsiteY6" fmla="*/ 2585295 h 2585295"/>
                    <a:gd name="connsiteX7" fmla="*/ 5628844 w 12192000"/>
                    <a:gd name="connsiteY7" fmla="*/ 2225295 h 2585295"/>
                    <a:gd name="connsiteX8" fmla="*/ 467159 w 12192000"/>
                    <a:gd name="connsiteY8" fmla="*/ 2225295 h 2585295"/>
                    <a:gd name="connsiteX9" fmla="*/ 1 w 12192000"/>
                    <a:gd name="connsiteY9" fmla="*/ 1865295 h 2585295"/>
                    <a:gd name="connsiteX10" fmla="*/ 0 w 12192000"/>
                    <a:gd name="connsiteY10" fmla="*/ 0 h 2585295"/>
                    <a:gd name="connsiteX11" fmla="*/ 12192000 w 12192000"/>
                    <a:gd name="connsiteY11" fmla="*/ 0 h 2585295"/>
                    <a:gd name="connsiteX12" fmla="*/ 12192000 w 12192000"/>
                    <a:gd name="connsiteY12" fmla="*/ 1865293 h 2585295"/>
                    <a:gd name="connsiteX13" fmla="*/ 0 w 12192000"/>
                    <a:gd name="connsiteY13" fmla="*/ 1865293 h 2585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192000" h="2585295">
                      <a:moveTo>
                        <a:pt x="1" y="1865295"/>
                      </a:moveTo>
                      <a:lnTo>
                        <a:pt x="12192000" y="1865295"/>
                      </a:lnTo>
                      <a:lnTo>
                        <a:pt x="12192000" y="1865319"/>
                      </a:lnTo>
                      <a:lnTo>
                        <a:pt x="12182512" y="1937848"/>
                      </a:lnTo>
                      <a:cubicBezTo>
                        <a:pt x="12138951" y="2101894"/>
                        <a:pt x="11950598" y="2225295"/>
                        <a:pt x="11724845" y="2225295"/>
                      </a:cubicBezTo>
                      <a:lnTo>
                        <a:pt x="6563160" y="2225295"/>
                      </a:lnTo>
                      <a:cubicBezTo>
                        <a:pt x="6305156" y="2225295"/>
                        <a:pt x="6096002" y="2386472"/>
                        <a:pt x="6096002" y="2585295"/>
                      </a:cubicBezTo>
                      <a:cubicBezTo>
                        <a:pt x="6096002" y="2386472"/>
                        <a:pt x="5886848" y="2225295"/>
                        <a:pt x="5628844" y="2225295"/>
                      </a:cubicBezTo>
                      <a:lnTo>
                        <a:pt x="467159" y="2225295"/>
                      </a:lnTo>
                      <a:cubicBezTo>
                        <a:pt x="209155" y="2225295"/>
                        <a:pt x="1" y="2064118"/>
                        <a:pt x="1" y="1865295"/>
                      </a:cubicBezTo>
                      <a:close/>
                      <a:moveTo>
                        <a:pt x="0" y="0"/>
                      </a:moveTo>
                      <a:lnTo>
                        <a:pt x="12192000" y="0"/>
                      </a:lnTo>
                      <a:lnTo>
                        <a:pt x="12192000" y="1865293"/>
                      </a:lnTo>
                      <a:lnTo>
                        <a:pt x="0" y="1865293"/>
                      </a:lnTo>
                      <a:close/>
                    </a:path>
                  </a:pathLst>
                </a:custGeom>
                <a:gradFill flip="none" rotWithShape="1">
                  <a:gsLst>
                    <a:gs pos="90000">
                      <a:schemeClr val="accent1">
                        <a:alpha val="95000"/>
                      </a:schemeClr>
                    </a:gs>
                    <a:gs pos="0">
                      <a:schemeClr val="accent1">
                        <a:alpha val="70000"/>
                      </a:schemeClr>
                    </a:gs>
                  </a:gsLst>
                  <a:lin ang="5400000" scaled="1"/>
                  <a:tileRect/>
                </a:gra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lvl="0" algn="ctr"/>
                  <a:endParaRPr lang="zh-CN" altLang="en-US" dirty="0"/>
                </a:p>
              </p:txBody>
            </p:sp>
          </p:grpSp>
          <p:grpSp>
            <p:nvGrpSpPr>
              <p:cNvPr id="6" name="组合 5"/>
              <p:cNvGrpSpPr/>
              <p:nvPr userDrawn="1"/>
            </p:nvGrpSpPr>
            <p:grpSpPr>
              <a:xfrm>
                <a:off x="3900405" y="1335701"/>
                <a:ext cx="4391190" cy="0"/>
                <a:chOff x="5822178" y="3974694"/>
                <a:chExt cx="4391190" cy="0"/>
              </a:xfrm>
            </p:grpSpPr>
            <p:cxnSp>
              <p:nvCxnSpPr>
                <p:cNvPr id="8" name="直接连接符 7"/>
                <p:cNvCxnSpPr/>
                <p:nvPr userDrawn="1"/>
              </p:nvCxnSpPr>
              <p:spPr>
                <a:xfrm>
                  <a:off x="5822178" y="3974694"/>
                  <a:ext cx="1080000" cy="0"/>
                </a:xfrm>
                <a:prstGeom prst="line">
                  <a:avLst/>
                </a:prstGeom>
                <a:ln w="19050" cap="rnd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10800000" scaled="1"/>
                    <a:tileRect/>
                  </a:gra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/>
                <p:cNvCxnSpPr/>
                <p:nvPr userDrawn="1"/>
              </p:nvCxnSpPr>
              <p:spPr>
                <a:xfrm>
                  <a:off x="9133368" y="3974694"/>
                  <a:ext cx="1080000" cy="0"/>
                </a:xfrm>
                <a:prstGeom prst="line">
                  <a:avLst/>
                </a:prstGeom>
                <a:ln w="19050" cap="rnd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1"/>
                    <a:tileRect/>
                  </a:gra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任意多边形: 形状 6"/>
              <p:cNvSpPr>
                <a:spLocks noChangeAspect="1"/>
              </p:cNvSpPr>
              <p:nvPr userDrawn="1"/>
            </p:nvSpPr>
            <p:spPr>
              <a:xfrm flipH="1">
                <a:off x="10961687" y="501589"/>
                <a:ext cx="685614" cy="628711"/>
              </a:xfrm>
              <a:custGeom>
                <a:avLst/>
                <a:gdLst>
                  <a:gd name="connsiteX0" fmla="*/ 54147 w 1243919"/>
                  <a:gd name="connsiteY0" fmla="*/ 1032389 h 1140679"/>
                  <a:gd name="connsiteX1" fmla="*/ 54145 w 1243919"/>
                  <a:gd name="connsiteY1" fmla="*/ 1032389 h 1140679"/>
                  <a:gd name="connsiteX2" fmla="*/ 0 w 1243919"/>
                  <a:gd name="connsiteY2" fmla="*/ 1086534 h 1140679"/>
                  <a:gd name="connsiteX3" fmla="*/ 54145 w 1243919"/>
                  <a:gd name="connsiteY3" fmla="*/ 1140679 h 1140679"/>
                  <a:gd name="connsiteX4" fmla="*/ 54147 w 1243919"/>
                  <a:gd name="connsiteY4" fmla="*/ 1140679 h 1140679"/>
                  <a:gd name="connsiteX5" fmla="*/ 108292 w 1243919"/>
                  <a:gd name="connsiteY5" fmla="*/ 1086534 h 1140679"/>
                  <a:gd name="connsiteX6" fmla="*/ 54147 w 1243919"/>
                  <a:gd name="connsiteY6" fmla="*/ 1032389 h 1140679"/>
                  <a:gd name="connsiteX7" fmla="*/ 432690 w 1243919"/>
                  <a:gd name="connsiteY7" fmla="*/ 1032389 h 1140679"/>
                  <a:gd name="connsiteX8" fmla="*/ 432688 w 1243919"/>
                  <a:gd name="connsiteY8" fmla="*/ 1032389 h 1140679"/>
                  <a:gd name="connsiteX9" fmla="*/ 378543 w 1243919"/>
                  <a:gd name="connsiteY9" fmla="*/ 1086534 h 1140679"/>
                  <a:gd name="connsiteX10" fmla="*/ 432688 w 1243919"/>
                  <a:gd name="connsiteY10" fmla="*/ 1140679 h 1140679"/>
                  <a:gd name="connsiteX11" fmla="*/ 432690 w 1243919"/>
                  <a:gd name="connsiteY11" fmla="*/ 1140679 h 1140679"/>
                  <a:gd name="connsiteX12" fmla="*/ 486835 w 1243919"/>
                  <a:gd name="connsiteY12" fmla="*/ 1086534 h 1140679"/>
                  <a:gd name="connsiteX13" fmla="*/ 432690 w 1243919"/>
                  <a:gd name="connsiteY13" fmla="*/ 1032389 h 1140679"/>
                  <a:gd name="connsiteX14" fmla="*/ 811232 w 1243919"/>
                  <a:gd name="connsiteY14" fmla="*/ 1032389 h 1140679"/>
                  <a:gd name="connsiteX15" fmla="*/ 811230 w 1243919"/>
                  <a:gd name="connsiteY15" fmla="*/ 1032389 h 1140679"/>
                  <a:gd name="connsiteX16" fmla="*/ 757085 w 1243919"/>
                  <a:gd name="connsiteY16" fmla="*/ 1086534 h 1140679"/>
                  <a:gd name="connsiteX17" fmla="*/ 811230 w 1243919"/>
                  <a:gd name="connsiteY17" fmla="*/ 1140679 h 1140679"/>
                  <a:gd name="connsiteX18" fmla="*/ 811232 w 1243919"/>
                  <a:gd name="connsiteY18" fmla="*/ 1140679 h 1140679"/>
                  <a:gd name="connsiteX19" fmla="*/ 865377 w 1243919"/>
                  <a:gd name="connsiteY19" fmla="*/ 1086534 h 1140679"/>
                  <a:gd name="connsiteX20" fmla="*/ 811232 w 1243919"/>
                  <a:gd name="connsiteY20" fmla="*/ 1032389 h 1140679"/>
                  <a:gd name="connsiteX21" fmla="*/ 1189774 w 1243919"/>
                  <a:gd name="connsiteY21" fmla="*/ 1032389 h 1140679"/>
                  <a:gd name="connsiteX22" fmla="*/ 1189772 w 1243919"/>
                  <a:gd name="connsiteY22" fmla="*/ 1032389 h 1140679"/>
                  <a:gd name="connsiteX23" fmla="*/ 1135627 w 1243919"/>
                  <a:gd name="connsiteY23" fmla="*/ 1086534 h 1140679"/>
                  <a:gd name="connsiteX24" fmla="*/ 1189772 w 1243919"/>
                  <a:gd name="connsiteY24" fmla="*/ 1140679 h 1140679"/>
                  <a:gd name="connsiteX25" fmla="*/ 1189774 w 1243919"/>
                  <a:gd name="connsiteY25" fmla="*/ 1140679 h 1140679"/>
                  <a:gd name="connsiteX26" fmla="*/ 1243919 w 1243919"/>
                  <a:gd name="connsiteY26" fmla="*/ 1086534 h 1140679"/>
                  <a:gd name="connsiteX27" fmla="*/ 1189774 w 1243919"/>
                  <a:gd name="connsiteY27" fmla="*/ 1032389 h 1140679"/>
                  <a:gd name="connsiteX28" fmla="*/ 54147 w 1243919"/>
                  <a:gd name="connsiteY28" fmla="*/ 688260 h 1140679"/>
                  <a:gd name="connsiteX29" fmla="*/ 54145 w 1243919"/>
                  <a:gd name="connsiteY29" fmla="*/ 688260 h 1140679"/>
                  <a:gd name="connsiteX30" fmla="*/ 0 w 1243919"/>
                  <a:gd name="connsiteY30" fmla="*/ 742405 h 1140679"/>
                  <a:gd name="connsiteX31" fmla="*/ 54145 w 1243919"/>
                  <a:gd name="connsiteY31" fmla="*/ 796550 h 1140679"/>
                  <a:gd name="connsiteX32" fmla="*/ 54147 w 1243919"/>
                  <a:gd name="connsiteY32" fmla="*/ 796550 h 1140679"/>
                  <a:gd name="connsiteX33" fmla="*/ 108292 w 1243919"/>
                  <a:gd name="connsiteY33" fmla="*/ 742405 h 1140679"/>
                  <a:gd name="connsiteX34" fmla="*/ 54147 w 1243919"/>
                  <a:gd name="connsiteY34" fmla="*/ 688260 h 1140679"/>
                  <a:gd name="connsiteX35" fmla="*/ 432690 w 1243919"/>
                  <a:gd name="connsiteY35" fmla="*/ 688260 h 1140679"/>
                  <a:gd name="connsiteX36" fmla="*/ 432688 w 1243919"/>
                  <a:gd name="connsiteY36" fmla="*/ 688260 h 1140679"/>
                  <a:gd name="connsiteX37" fmla="*/ 378543 w 1243919"/>
                  <a:gd name="connsiteY37" fmla="*/ 742405 h 1140679"/>
                  <a:gd name="connsiteX38" fmla="*/ 432688 w 1243919"/>
                  <a:gd name="connsiteY38" fmla="*/ 796550 h 1140679"/>
                  <a:gd name="connsiteX39" fmla="*/ 432690 w 1243919"/>
                  <a:gd name="connsiteY39" fmla="*/ 796550 h 1140679"/>
                  <a:gd name="connsiteX40" fmla="*/ 486835 w 1243919"/>
                  <a:gd name="connsiteY40" fmla="*/ 742405 h 1140679"/>
                  <a:gd name="connsiteX41" fmla="*/ 432690 w 1243919"/>
                  <a:gd name="connsiteY41" fmla="*/ 688260 h 1140679"/>
                  <a:gd name="connsiteX42" fmla="*/ 811232 w 1243919"/>
                  <a:gd name="connsiteY42" fmla="*/ 688260 h 1140679"/>
                  <a:gd name="connsiteX43" fmla="*/ 811230 w 1243919"/>
                  <a:gd name="connsiteY43" fmla="*/ 688260 h 1140679"/>
                  <a:gd name="connsiteX44" fmla="*/ 757085 w 1243919"/>
                  <a:gd name="connsiteY44" fmla="*/ 742405 h 1140679"/>
                  <a:gd name="connsiteX45" fmla="*/ 811230 w 1243919"/>
                  <a:gd name="connsiteY45" fmla="*/ 796550 h 1140679"/>
                  <a:gd name="connsiteX46" fmla="*/ 811232 w 1243919"/>
                  <a:gd name="connsiteY46" fmla="*/ 796550 h 1140679"/>
                  <a:gd name="connsiteX47" fmla="*/ 865377 w 1243919"/>
                  <a:gd name="connsiteY47" fmla="*/ 742405 h 1140679"/>
                  <a:gd name="connsiteX48" fmla="*/ 811232 w 1243919"/>
                  <a:gd name="connsiteY48" fmla="*/ 688260 h 1140679"/>
                  <a:gd name="connsiteX49" fmla="*/ 1189774 w 1243919"/>
                  <a:gd name="connsiteY49" fmla="*/ 688260 h 1140679"/>
                  <a:gd name="connsiteX50" fmla="*/ 1189772 w 1243919"/>
                  <a:gd name="connsiteY50" fmla="*/ 688260 h 1140679"/>
                  <a:gd name="connsiteX51" fmla="*/ 1135627 w 1243919"/>
                  <a:gd name="connsiteY51" fmla="*/ 742405 h 1140679"/>
                  <a:gd name="connsiteX52" fmla="*/ 1189772 w 1243919"/>
                  <a:gd name="connsiteY52" fmla="*/ 796550 h 1140679"/>
                  <a:gd name="connsiteX53" fmla="*/ 1189774 w 1243919"/>
                  <a:gd name="connsiteY53" fmla="*/ 796550 h 1140679"/>
                  <a:gd name="connsiteX54" fmla="*/ 1243919 w 1243919"/>
                  <a:gd name="connsiteY54" fmla="*/ 742405 h 1140679"/>
                  <a:gd name="connsiteX55" fmla="*/ 1189774 w 1243919"/>
                  <a:gd name="connsiteY55" fmla="*/ 688260 h 1140679"/>
                  <a:gd name="connsiteX56" fmla="*/ 54147 w 1243919"/>
                  <a:gd name="connsiteY56" fmla="*/ 344130 h 1140679"/>
                  <a:gd name="connsiteX57" fmla="*/ 54145 w 1243919"/>
                  <a:gd name="connsiteY57" fmla="*/ 344130 h 1140679"/>
                  <a:gd name="connsiteX58" fmla="*/ 0 w 1243919"/>
                  <a:gd name="connsiteY58" fmla="*/ 398275 h 1140679"/>
                  <a:gd name="connsiteX59" fmla="*/ 54145 w 1243919"/>
                  <a:gd name="connsiteY59" fmla="*/ 452420 h 1140679"/>
                  <a:gd name="connsiteX60" fmla="*/ 54147 w 1243919"/>
                  <a:gd name="connsiteY60" fmla="*/ 452420 h 1140679"/>
                  <a:gd name="connsiteX61" fmla="*/ 108292 w 1243919"/>
                  <a:gd name="connsiteY61" fmla="*/ 398275 h 1140679"/>
                  <a:gd name="connsiteX62" fmla="*/ 54147 w 1243919"/>
                  <a:gd name="connsiteY62" fmla="*/ 344130 h 1140679"/>
                  <a:gd name="connsiteX63" fmla="*/ 432690 w 1243919"/>
                  <a:gd name="connsiteY63" fmla="*/ 344130 h 1140679"/>
                  <a:gd name="connsiteX64" fmla="*/ 432688 w 1243919"/>
                  <a:gd name="connsiteY64" fmla="*/ 344130 h 1140679"/>
                  <a:gd name="connsiteX65" fmla="*/ 378543 w 1243919"/>
                  <a:gd name="connsiteY65" fmla="*/ 398275 h 1140679"/>
                  <a:gd name="connsiteX66" fmla="*/ 432688 w 1243919"/>
                  <a:gd name="connsiteY66" fmla="*/ 452420 h 1140679"/>
                  <a:gd name="connsiteX67" fmla="*/ 432690 w 1243919"/>
                  <a:gd name="connsiteY67" fmla="*/ 452420 h 1140679"/>
                  <a:gd name="connsiteX68" fmla="*/ 486835 w 1243919"/>
                  <a:gd name="connsiteY68" fmla="*/ 398275 h 1140679"/>
                  <a:gd name="connsiteX69" fmla="*/ 432690 w 1243919"/>
                  <a:gd name="connsiteY69" fmla="*/ 344130 h 1140679"/>
                  <a:gd name="connsiteX70" fmla="*/ 811232 w 1243919"/>
                  <a:gd name="connsiteY70" fmla="*/ 344130 h 1140679"/>
                  <a:gd name="connsiteX71" fmla="*/ 811230 w 1243919"/>
                  <a:gd name="connsiteY71" fmla="*/ 344130 h 1140679"/>
                  <a:gd name="connsiteX72" fmla="*/ 757085 w 1243919"/>
                  <a:gd name="connsiteY72" fmla="*/ 398275 h 1140679"/>
                  <a:gd name="connsiteX73" fmla="*/ 811230 w 1243919"/>
                  <a:gd name="connsiteY73" fmla="*/ 452420 h 1140679"/>
                  <a:gd name="connsiteX74" fmla="*/ 811232 w 1243919"/>
                  <a:gd name="connsiteY74" fmla="*/ 452420 h 1140679"/>
                  <a:gd name="connsiteX75" fmla="*/ 865377 w 1243919"/>
                  <a:gd name="connsiteY75" fmla="*/ 398275 h 1140679"/>
                  <a:gd name="connsiteX76" fmla="*/ 811232 w 1243919"/>
                  <a:gd name="connsiteY76" fmla="*/ 344130 h 1140679"/>
                  <a:gd name="connsiteX77" fmla="*/ 1189774 w 1243919"/>
                  <a:gd name="connsiteY77" fmla="*/ 344130 h 1140679"/>
                  <a:gd name="connsiteX78" fmla="*/ 1189772 w 1243919"/>
                  <a:gd name="connsiteY78" fmla="*/ 344130 h 1140679"/>
                  <a:gd name="connsiteX79" fmla="*/ 1135627 w 1243919"/>
                  <a:gd name="connsiteY79" fmla="*/ 398275 h 1140679"/>
                  <a:gd name="connsiteX80" fmla="*/ 1189772 w 1243919"/>
                  <a:gd name="connsiteY80" fmla="*/ 452420 h 1140679"/>
                  <a:gd name="connsiteX81" fmla="*/ 1189774 w 1243919"/>
                  <a:gd name="connsiteY81" fmla="*/ 452420 h 1140679"/>
                  <a:gd name="connsiteX82" fmla="*/ 1243919 w 1243919"/>
                  <a:gd name="connsiteY82" fmla="*/ 398275 h 1140679"/>
                  <a:gd name="connsiteX83" fmla="*/ 1189774 w 1243919"/>
                  <a:gd name="connsiteY83" fmla="*/ 344130 h 1140679"/>
                  <a:gd name="connsiteX84" fmla="*/ 54147 w 1243919"/>
                  <a:gd name="connsiteY84" fmla="*/ 0 h 1140679"/>
                  <a:gd name="connsiteX85" fmla="*/ 54145 w 1243919"/>
                  <a:gd name="connsiteY85" fmla="*/ 0 h 1140679"/>
                  <a:gd name="connsiteX86" fmla="*/ 0 w 1243919"/>
                  <a:gd name="connsiteY86" fmla="*/ 54145 h 1140679"/>
                  <a:gd name="connsiteX87" fmla="*/ 54145 w 1243919"/>
                  <a:gd name="connsiteY87" fmla="*/ 108290 h 1140679"/>
                  <a:gd name="connsiteX88" fmla="*/ 54147 w 1243919"/>
                  <a:gd name="connsiteY88" fmla="*/ 108290 h 1140679"/>
                  <a:gd name="connsiteX89" fmla="*/ 108292 w 1243919"/>
                  <a:gd name="connsiteY89" fmla="*/ 54145 h 1140679"/>
                  <a:gd name="connsiteX90" fmla="*/ 54147 w 1243919"/>
                  <a:gd name="connsiteY90" fmla="*/ 0 h 1140679"/>
                  <a:gd name="connsiteX91" fmla="*/ 432690 w 1243919"/>
                  <a:gd name="connsiteY91" fmla="*/ 0 h 1140679"/>
                  <a:gd name="connsiteX92" fmla="*/ 432688 w 1243919"/>
                  <a:gd name="connsiteY92" fmla="*/ 0 h 1140679"/>
                  <a:gd name="connsiteX93" fmla="*/ 378543 w 1243919"/>
                  <a:gd name="connsiteY93" fmla="*/ 54145 h 1140679"/>
                  <a:gd name="connsiteX94" fmla="*/ 432688 w 1243919"/>
                  <a:gd name="connsiteY94" fmla="*/ 108290 h 1140679"/>
                  <a:gd name="connsiteX95" fmla="*/ 432690 w 1243919"/>
                  <a:gd name="connsiteY95" fmla="*/ 108290 h 1140679"/>
                  <a:gd name="connsiteX96" fmla="*/ 486835 w 1243919"/>
                  <a:gd name="connsiteY96" fmla="*/ 54145 h 1140679"/>
                  <a:gd name="connsiteX97" fmla="*/ 432690 w 1243919"/>
                  <a:gd name="connsiteY97" fmla="*/ 0 h 1140679"/>
                  <a:gd name="connsiteX98" fmla="*/ 811232 w 1243919"/>
                  <a:gd name="connsiteY98" fmla="*/ 0 h 1140679"/>
                  <a:gd name="connsiteX99" fmla="*/ 811230 w 1243919"/>
                  <a:gd name="connsiteY99" fmla="*/ 0 h 1140679"/>
                  <a:gd name="connsiteX100" fmla="*/ 757085 w 1243919"/>
                  <a:gd name="connsiteY100" fmla="*/ 54145 h 1140679"/>
                  <a:gd name="connsiteX101" fmla="*/ 811230 w 1243919"/>
                  <a:gd name="connsiteY101" fmla="*/ 108290 h 1140679"/>
                  <a:gd name="connsiteX102" fmla="*/ 811232 w 1243919"/>
                  <a:gd name="connsiteY102" fmla="*/ 108290 h 1140679"/>
                  <a:gd name="connsiteX103" fmla="*/ 865377 w 1243919"/>
                  <a:gd name="connsiteY103" fmla="*/ 54145 h 1140679"/>
                  <a:gd name="connsiteX104" fmla="*/ 811232 w 1243919"/>
                  <a:gd name="connsiteY104" fmla="*/ 0 h 1140679"/>
                  <a:gd name="connsiteX105" fmla="*/ 1189774 w 1243919"/>
                  <a:gd name="connsiteY105" fmla="*/ 0 h 1140679"/>
                  <a:gd name="connsiteX106" fmla="*/ 1189772 w 1243919"/>
                  <a:gd name="connsiteY106" fmla="*/ 0 h 1140679"/>
                  <a:gd name="connsiteX107" fmla="*/ 1135627 w 1243919"/>
                  <a:gd name="connsiteY107" fmla="*/ 54145 h 1140679"/>
                  <a:gd name="connsiteX108" fmla="*/ 1189772 w 1243919"/>
                  <a:gd name="connsiteY108" fmla="*/ 108290 h 1140679"/>
                  <a:gd name="connsiteX109" fmla="*/ 1189774 w 1243919"/>
                  <a:gd name="connsiteY109" fmla="*/ 108290 h 1140679"/>
                  <a:gd name="connsiteX110" fmla="*/ 1243919 w 1243919"/>
                  <a:gd name="connsiteY110" fmla="*/ 54145 h 1140679"/>
                  <a:gd name="connsiteX111" fmla="*/ 1189774 w 1243919"/>
                  <a:gd name="connsiteY111" fmla="*/ 0 h 1140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1243919" h="1140679">
                    <a:moveTo>
                      <a:pt x="54147" y="1032389"/>
                    </a:moveTo>
                    <a:lnTo>
                      <a:pt x="54145" y="1032389"/>
                    </a:lnTo>
                    <a:cubicBezTo>
                      <a:pt x="24242" y="1032389"/>
                      <a:pt x="0" y="1056631"/>
                      <a:pt x="0" y="1086534"/>
                    </a:cubicBezTo>
                    <a:cubicBezTo>
                      <a:pt x="0" y="1116437"/>
                      <a:pt x="24242" y="1140679"/>
                      <a:pt x="54145" y="1140679"/>
                    </a:cubicBezTo>
                    <a:lnTo>
                      <a:pt x="54147" y="1140679"/>
                    </a:lnTo>
                    <a:cubicBezTo>
                      <a:pt x="84050" y="1140679"/>
                      <a:pt x="108292" y="1116437"/>
                      <a:pt x="108292" y="1086534"/>
                    </a:cubicBezTo>
                    <a:cubicBezTo>
                      <a:pt x="108292" y="1056631"/>
                      <a:pt x="84050" y="1032389"/>
                      <a:pt x="54147" y="1032389"/>
                    </a:cubicBezTo>
                    <a:close/>
                    <a:moveTo>
                      <a:pt x="432690" y="1032389"/>
                    </a:moveTo>
                    <a:lnTo>
                      <a:pt x="432688" y="1032389"/>
                    </a:lnTo>
                    <a:cubicBezTo>
                      <a:pt x="402785" y="1032389"/>
                      <a:pt x="378543" y="1056631"/>
                      <a:pt x="378543" y="1086534"/>
                    </a:cubicBezTo>
                    <a:cubicBezTo>
                      <a:pt x="378543" y="1116437"/>
                      <a:pt x="402785" y="1140679"/>
                      <a:pt x="432688" y="1140679"/>
                    </a:cubicBezTo>
                    <a:lnTo>
                      <a:pt x="432690" y="1140679"/>
                    </a:lnTo>
                    <a:cubicBezTo>
                      <a:pt x="462593" y="1140679"/>
                      <a:pt x="486835" y="1116437"/>
                      <a:pt x="486835" y="1086534"/>
                    </a:cubicBezTo>
                    <a:cubicBezTo>
                      <a:pt x="486835" y="1056631"/>
                      <a:pt x="462593" y="1032389"/>
                      <a:pt x="432690" y="1032389"/>
                    </a:cubicBezTo>
                    <a:close/>
                    <a:moveTo>
                      <a:pt x="811232" y="1032389"/>
                    </a:moveTo>
                    <a:lnTo>
                      <a:pt x="811230" y="1032389"/>
                    </a:lnTo>
                    <a:cubicBezTo>
                      <a:pt x="781327" y="1032389"/>
                      <a:pt x="757085" y="1056631"/>
                      <a:pt x="757085" y="1086534"/>
                    </a:cubicBezTo>
                    <a:cubicBezTo>
                      <a:pt x="757085" y="1116437"/>
                      <a:pt x="781327" y="1140679"/>
                      <a:pt x="811230" y="1140679"/>
                    </a:cubicBezTo>
                    <a:lnTo>
                      <a:pt x="811232" y="1140679"/>
                    </a:lnTo>
                    <a:cubicBezTo>
                      <a:pt x="841135" y="1140679"/>
                      <a:pt x="865377" y="1116437"/>
                      <a:pt x="865377" y="1086534"/>
                    </a:cubicBezTo>
                    <a:cubicBezTo>
                      <a:pt x="865377" y="1056631"/>
                      <a:pt x="841135" y="1032389"/>
                      <a:pt x="811232" y="1032389"/>
                    </a:cubicBezTo>
                    <a:close/>
                    <a:moveTo>
                      <a:pt x="1189774" y="1032389"/>
                    </a:moveTo>
                    <a:lnTo>
                      <a:pt x="1189772" y="1032389"/>
                    </a:lnTo>
                    <a:cubicBezTo>
                      <a:pt x="1159869" y="1032389"/>
                      <a:pt x="1135627" y="1056631"/>
                      <a:pt x="1135627" y="1086534"/>
                    </a:cubicBezTo>
                    <a:cubicBezTo>
                      <a:pt x="1135627" y="1116437"/>
                      <a:pt x="1159869" y="1140679"/>
                      <a:pt x="1189772" y="1140679"/>
                    </a:cubicBezTo>
                    <a:lnTo>
                      <a:pt x="1189774" y="1140679"/>
                    </a:lnTo>
                    <a:cubicBezTo>
                      <a:pt x="1219677" y="1140679"/>
                      <a:pt x="1243919" y="1116437"/>
                      <a:pt x="1243919" y="1086534"/>
                    </a:cubicBezTo>
                    <a:cubicBezTo>
                      <a:pt x="1243919" y="1056631"/>
                      <a:pt x="1219677" y="1032389"/>
                      <a:pt x="1189774" y="1032389"/>
                    </a:cubicBezTo>
                    <a:close/>
                    <a:moveTo>
                      <a:pt x="54147" y="688260"/>
                    </a:moveTo>
                    <a:lnTo>
                      <a:pt x="54145" y="688260"/>
                    </a:lnTo>
                    <a:cubicBezTo>
                      <a:pt x="24242" y="688260"/>
                      <a:pt x="0" y="712502"/>
                      <a:pt x="0" y="742405"/>
                    </a:cubicBezTo>
                    <a:cubicBezTo>
                      <a:pt x="0" y="772308"/>
                      <a:pt x="24242" y="796550"/>
                      <a:pt x="54145" y="796550"/>
                    </a:cubicBezTo>
                    <a:lnTo>
                      <a:pt x="54147" y="796550"/>
                    </a:lnTo>
                    <a:cubicBezTo>
                      <a:pt x="84050" y="796550"/>
                      <a:pt x="108292" y="772308"/>
                      <a:pt x="108292" y="742405"/>
                    </a:cubicBezTo>
                    <a:cubicBezTo>
                      <a:pt x="108292" y="712502"/>
                      <a:pt x="84050" y="688260"/>
                      <a:pt x="54147" y="688260"/>
                    </a:cubicBezTo>
                    <a:close/>
                    <a:moveTo>
                      <a:pt x="432690" y="688260"/>
                    </a:moveTo>
                    <a:lnTo>
                      <a:pt x="432688" y="688260"/>
                    </a:lnTo>
                    <a:cubicBezTo>
                      <a:pt x="402785" y="688260"/>
                      <a:pt x="378543" y="712502"/>
                      <a:pt x="378543" y="742405"/>
                    </a:cubicBezTo>
                    <a:cubicBezTo>
                      <a:pt x="378543" y="772308"/>
                      <a:pt x="402785" y="796550"/>
                      <a:pt x="432688" y="796550"/>
                    </a:cubicBezTo>
                    <a:lnTo>
                      <a:pt x="432690" y="796550"/>
                    </a:lnTo>
                    <a:cubicBezTo>
                      <a:pt x="462593" y="796550"/>
                      <a:pt x="486835" y="772308"/>
                      <a:pt x="486835" y="742405"/>
                    </a:cubicBezTo>
                    <a:cubicBezTo>
                      <a:pt x="486835" y="712502"/>
                      <a:pt x="462593" y="688260"/>
                      <a:pt x="432690" y="688260"/>
                    </a:cubicBezTo>
                    <a:close/>
                    <a:moveTo>
                      <a:pt x="811232" y="688260"/>
                    </a:moveTo>
                    <a:lnTo>
                      <a:pt x="811230" y="688260"/>
                    </a:lnTo>
                    <a:cubicBezTo>
                      <a:pt x="781327" y="688260"/>
                      <a:pt x="757085" y="712502"/>
                      <a:pt x="757085" y="742405"/>
                    </a:cubicBezTo>
                    <a:cubicBezTo>
                      <a:pt x="757085" y="772308"/>
                      <a:pt x="781327" y="796550"/>
                      <a:pt x="811230" y="796550"/>
                    </a:cubicBezTo>
                    <a:lnTo>
                      <a:pt x="811232" y="796550"/>
                    </a:lnTo>
                    <a:cubicBezTo>
                      <a:pt x="841135" y="796550"/>
                      <a:pt x="865377" y="772308"/>
                      <a:pt x="865377" y="742405"/>
                    </a:cubicBezTo>
                    <a:cubicBezTo>
                      <a:pt x="865377" y="712502"/>
                      <a:pt x="841135" y="688260"/>
                      <a:pt x="811232" y="688260"/>
                    </a:cubicBezTo>
                    <a:close/>
                    <a:moveTo>
                      <a:pt x="1189774" y="688260"/>
                    </a:moveTo>
                    <a:lnTo>
                      <a:pt x="1189772" y="688260"/>
                    </a:lnTo>
                    <a:cubicBezTo>
                      <a:pt x="1159869" y="688260"/>
                      <a:pt x="1135627" y="712502"/>
                      <a:pt x="1135627" y="742405"/>
                    </a:cubicBezTo>
                    <a:cubicBezTo>
                      <a:pt x="1135627" y="772308"/>
                      <a:pt x="1159869" y="796550"/>
                      <a:pt x="1189772" y="796550"/>
                    </a:cubicBezTo>
                    <a:lnTo>
                      <a:pt x="1189774" y="796550"/>
                    </a:lnTo>
                    <a:cubicBezTo>
                      <a:pt x="1219677" y="796550"/>
                      <a:pt x="1243919" y="772308"/>
                      <a:pt x="1243919" y="742405"/>
                    </a:cubicBezTo>
                    <a:cubicBezTo>
                      <a:pt x="1243919" y="712502"/>
                      <a:pt x="1219677" y="688260"/>
                      <a:pt x="1189774" y="688260"/>
                    </a:cubicBezTo>
                    <a:close/>
                    <a:moveTo>
                      <a:pt x="54147" y="344130"/>
                    </a:moveTo>
                    <a:lnTo>
                      <a:pt x="54145" y="344130"/>
                    </a:lnTo>
                    <a:cubicBezTo>
                      <a:pt x="24242" y="344130"/>
                      <a:pt x="0" y="368372"/>
                      <a:pt x="0" y="398275"/>
                    </a:cubicBezTo>
                    <a:cubicBezTo>
                      <a:pt x="0" y="428178"/>
                      <a:pt x="24242" y="452420"/>
                      <a:pt x="54145" y="452420"/>
                    </a:cubicBezTo>
                    <a:lnTo>
                      <a:pt x="54147" y="452420"/>
                    </a:lnTo>
                    <a:cubicBezTo>
                      <a:pt x="84050" y="452420"/>
                      <a:pt x="108292" y="428178"/>
                      <a:pt x="108292" y="398275"/>
                    </a:cubicBezTo>
                    <a:cubicBezTo>
                      <a:pt x="108292" y="368372"/>
                      <a:pt x="84050" y="344130"/>
                      <a:pt x="54147" y="344130"/>
                    </a:cubicBezTo>
                    <a:close/>
                    <a:moveTo>
                      <a:pt x="432690" y="344130"/>
                    </a:moveTo>
                    <a:lnTo>
                      <a:pt x="432688" y="344130"/>
                    </a:lnTo>
                    <a:cubicBezTo>
                      <a:pt x="402785" y="344130"/>
                      <a:pt x="378543" y="368372"/>
                      <a:pt x="378543" y="398275"/>
                    </a:cubicBezTo>
                    <a:cubicBezTo>
                      <a:pt x="378543" y="428178"/>
                      <a:pt x="402785" y="452420"/>
                      <a:pt x="432688" y="452420"/>
                    </a:cubicBezTo>
                    <a:lnTo>
                      <a:pt x="432690" y="452420"/>
                    </a:lnTo>
                    <a:cubicBezTo>
                      <a:pt x="462593" y="452420"/>
                      <a:pt x="486835" y="428178"/>
                      <a:pt x="486835" y="398275"/>
                    </a:cubicBezTo>
                    <a:cubicBezTo>
                      <a:pt x="486835" y="368372"/>
                      <a:pt x="462593" y="344130"/>
                      <a:pt x="432690" y="344130"/>
                    </a:cubicBezTo>
                    <a:close/>
                    <a:moveTo>
                      <a:pt x="811232" y="344130"/>
                    </a:moveTo>
                    <a:lnTo>
                      <a:pt x="811230" y="344130"/>
                    </a:lnTo>
                    <a:cubicBezTo>
                      <a:pt x="781327" y="344130"/>
                      <a:pt x="757085" y="368372"/>
                      <a:pt x="757085" y="398275"/>
                    </a:cubicBezTo>
                    <a:cubicBezTo>
                      <a:pt x="757085" y="428178"/>
                      <a:pt x="781327" y="452420"/>
                      <a:pt x="811230" y="452420"/>
                    </a:cubicBezTo>
                    <a:lnTo>
                      <a:pt x="811232" y="452420"/>
                    </a:lnTo>
                    <a:cubicBezTo>
                      <a:pt x="841135" y="452420"/>
                      <a:pt x="865377" y="428178"/>
                      <a:pt x="865377" y="398275"/>
                    </a:cubicBezTo>
                    <a:cubicBezTo>
                      <a:pt x="865377" y="368372"/>
                      <a:pt x="841135" y="344130"/>
                      <a:pt x="811232" y="344130"/>
                    </a:cubicBezTo>
                    <a:close/>
                    <a:moveTo>
                      <a:pt x="1189774" y="344130"/>
                    </a:moveTo>
                    <a:lnTo>
                      <a:pt x="1189772" y="344130"/>
                    </a:lnTo>
                    <a:cubicBezTo>
                      <a:pt x="1159869" y="344130"/>
                      <a:pt x="1135627" y="368372"/>
                      <a:pt x="1135627" y="398275"/>
                    </a:cubicBezTo>
                    <a:cubicBezTo>
                      <a:pt x="1135627" y="428178"/>
                      <a:pt x="1159869" y="452420"/>
                      <a:pt x="1189772" y="452420"/>
                    </a:cubicBezTo>
                    <a:lnTo>
                      <a:pt x="1189774" y="452420"/>
                    </a:lnTo>
                    <a:cubicBezTo>
                      <a:pt x="1219677" y="452420"/>
                      <a:pt x="1243919" y="428178"/>
                      <a:pt x="1243919" y="398275"/>
                    </a:cubicBezTo>
                    <a:cubicBezTo>
                      <a:pt x="1243919" y="368372"/>
                      <a:pt x="1219677" y="344130"/>
                      <a:pt x="1189774" y="344130"/>
                    </a:cubicBezTo>
                    <a:close/>
                    <a:moveTo>
                      <a:pt x="54147" y="0"/>
                    </a:moveTo>
                    <a:lnTo>
                      <a:pt x="54145" y="0"/>
                    </a:lnTo>
                    <a:cubicBezTo>
                      <a:pt x="24242" y="0"/>
                      <a:pt x="0" y="24242"/>
                      <a:pt x="0" y="54145"/>
                    </a:cubicBezTo>
                    <a:cubicBezTo>
                      <a:pt x="0" y="84048"/>
                      <a:pt x="24242" y="108290"/>
                      <a:pt x="54145" y="108290"/>
                    </a:cubicBezTo>
                    <a:lnTo>
                      <a:pt x="54147" y="108290"/>
                    </a:lnTo>
                    <a:cubicBezTo>
                      <a:pt x="84050" y="108290"/>
                      <a:pt x="108292" y="84048"/>
                      <a:pt x="108292" y="54145"/>
                    </a:cubicBezTo>
                    <a:cubicBezTo>
                      <a:pt x="108292" y="24242"/>
                      <a:pt x="84050" y="0"/>
                      <a:pt x="54147" y="0"/>
                    </a:cubicBezTo>
                    <a:close/>
                    <a:moveTo>
                      <a:pt x="432690" y="0"/>
                    </a:moveTo>
                    <a:lnTo>
                      <a:pt x="432688" y="0"/>
                    </a:lnTo>
                    <a:cubicBezTo>
                      <a:pt x="402785" y="0"/>
                      <a:pt x="378543" y="24242"/>
                      <a:pt x="378543" y="54145"/>
                    </a:cubicBezTo>
                    <a:cubicBezTo>
                      <a:pt x="378543" y="84048"/>
                      <a:pt x="402785" y="108290"/>
                      <a:pt x="432688" y="108290"/>
                    </a:cubicBezTo>
                    <a:lnTo>
                      <a:pt x="432690" y="108290"/>
                    </a:lnTo>
                    <a:cubicBezTo>
                      <a:pt x="462593" y="108290"/>
                      <a:pt x="486835" y="84048"/>
                      <a:pt x="486835" y="54145"/>
                    </a:cubicBezTo>
                    <a:cubicBezTo>
                      <a:pt x="486835" y="24242"/>
                      <a:pt x="462593" y="0"/>
                      <a:pt x="432690" y="0"/>
                    </a:cubicBezTo>
                    <a:close/>
                    <a:moveTo>
                      <a:pt x="811232" y="0"/>
                    </a:moveTo>
                    <a:lnTo>
                      <a:pt x="811230" y="0"/>
                    </a:lnTo>
                    <a:cubicBezTo>
                      <a:pt x="781327" y="0"/>
                      <a:pt x="757085" y="24242"/>
                      <a:pt x="757085" y="54145"/>
                    </a:cubicBezTo>
                    <a:cubicBezTo>
                      <a:pt x="757085" y="84048"/>
                      <a:pt x="781327" y="108290"/>
                      <a:pt x="811230" y="108290"/>
                    </a:cubicBezTo>
                    <a:lnTo>
                      <a:pt x="811232" y="108290"/>
                    </a:lnTo>
                    <a:cubicBezTo>
                      <a:pt x="841135" y="108290"/>
                      <a:pt x="865377" y="84048"/>
                      <a:pt x="865377" y="54145"/>
                    </a:cubicBezTo>
                    <a:cubicBezTo>
                      <a:pt x="865377" y="24242"/>
                      <a:pt x="841135" y="0"/>
                      <a:pt x="811232" y="0"/>
                    </a:cubicBezTo>
                    <a:close/>
                    <a:moveTo>
                      <a:pt x="1189774" y="0"/>
                    </a:moveTo>
                    <a:lnTo>
                      <a:pt x="1189772" y="0"/>
                    </a:lnTo>
                    <a:cubicBezTo>
                      <a:pt x="1159869" y="0"/>
                      <a:pt x="1135627" y="24242"/>
                      <a:pt x="1135627" y="54145"/>
                    </a:cubicBezTo>
                    <a:cubicBezTo>
                      <a:pt x="1135627" y="84048"/>
                      <a:pt x="1159869" y="108290"/>
                      <a:pt x="1189772" y="108290"/>
                    </a:cubicBezTo>
                    <a:lnTo>
                      <a:pt x="1189774" y="108290"/>
                    </a:lnTo>
                    <a:cubicBezTo>
                      <a:pt x="1219677" y="108290"/>
                      <a:pt x="1243919" y="84048"/>
                      <a:pt x="1243919" y="54145"/>
                    </a:cubicBezTo>
                    <a:cubicBezTo>
                      <a:pt x="1243919" y="24242"/>
                      <a:pt x="1219677" y="0"/>
                      <a:pt x="1189774" y="0"/>
                    </a:cubicBezTo>
                    <a:close/>
                  </a:path>
                </a:pathLst>
              </a:cu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855535" y="870793"/>
                <a:ext cx="2480930" cy="1076549"/>
              </a:xfrm>
              <a:prstGeom prst="rect">
                <a:avLst/>
              </a:prstGeom>
              <a:noFill/>
            </p:spPr>
            <p:txBody>
              <a:bodyPr vert="horz" wrap="square" rtlCol="0" anchor="t" anchorCtr="1">
                <a:normAutofit/>
              </a:bodyPr>
              <a:lstStyle/>
              <a:p>
                <a:pPr algn="ctr"/>
                <a:r>
                  <a:rPr lang="zh-CN" altLang="en-US" sz="5400" b="1" dirty="0">
                    <a:solidFill>
                      <a:srgbClr val="FFFFFF"/>
                    </a:solidFill>
                  </a:rPr>
                  <a:t>目录</a:t>
                </a:r>
                <a:endParaRPr lang="en-US" sz="5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949441" y="3283043"/>
              <a:ext cx="4918921" cy="900000"/>
              <a:chOff x="949441" y="3513850"/>
              <a:chExt cx="4918921" cy="900000"/>
            </a:xfrm>
          </p:grpSpPr>
          <p:sp>
            <p:nvSpPr>
              <p:cNvPr id="42" name="文本框 41"/>
              <p:cNvSpPr txBox="1"/>
              <p:nvPr/>
            </p:nvSpPr>
            <p:spPr bwMode="auto">
              <a:xfrm>
                <a:off x="1836362" y="3513850"/>
                <a:ext cx="4032000" cy="900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选题背景及意义</a:t>
                </a:r>
                <a:endParaRPr lang="en-US" altLang="zh-CN" sz="2400" b="1" dirty="0"/>
              </a:p>
            </p:txBody>
          </p:sp>
          <p:sp>
            <p:nvSpPr>
              <p:cNvPr id="43" name="矩形: 圆角 42"/>
              <p:cNvSpPr/>
              <p:nvPr/>
            </p:nvSpPr>
            <p:spPr>
              <a:xfrm>
                <a:off x="949441" y="3639850"/>
                <a:ext cx="720000" cy="648000"/>
              </a:xfrm>
              <a:prstGeom prst="roundRect">
                <a:avLst>
                  <a:gd name="adj" fmla="val 21423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599979" y="3283043"/>
              <a:ext cx="4918921" cy="900000"/>
              <a:chOff x="6599979" y="3513850"/>
              <a:chExt cx="4918921" cy="900000"/>
            </a:xfrm>
          </p:grpSpPr>
          <p:sp>
            <p:nvSpPr>
              <p:cNvPr id="44" name="文本框 43"/>
              <p:cNvSpPr txBox="1"/>
              <p:nvPr/>
            </p:nvSpPr>
            <p:spPr bwMode="auto">
              <a:xfrm>
                <a:off x="7486900" y="3513850"/>
                <a:ext cx="4032000" cy="900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系统设计</a:t>
                </a:r>
                <a:endParaRPr lang="en-US" altLang="zh-CN" sz="2400" b="1" dirty="0"/>
              </a:p>
            </p:txBody>
          </p:sp>
          <p:sp>
            <p:nvSpPr>
              <p:cNvPr id="45" name="矩形: 圆角 44"/>
              <p:cNvSpPr/>
              <p:nvPr/>
            </p:nvSpPr>
            <p:spPr>
              <a:xfrm>
                <a:off x="6599979" y="3639850"/>
                <a:ext cx="720000" cy="648000"/>
              </a:xfrm>
              <a:prstGeom prst="roundRect">
                <a:avLst>
                  <a:gd name="adj" fmla="val 21423"/>
                </a:avLst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02</a:t>
                </a: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949441" y="4442628"/>
              <a:ext cx="4918921" cy="900000"/>
              <a:chOff x="949441" y="3513850"/>
              <a:chExt cx="4918921" cy="900000"/>
            </a:xfrm>
          </p:grpSpPr>
          <p:sp>
            <p:nvSpPr>
              <p:cNvPr id="56" name="文本框 55"/>
              <p:cNvSpPr txBox="1"/>
              <p:nvPr/>
            </p:nvSpPr>
            <p:spPr bwMode="auto">
              <a:xfrm>
                <a:off x="1836362" y="3513850"/>
                <a:ext cx="4032000" cy="900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项目展示</a:t>
                </a:r>
                <a:endParaRPr lang="en-US" altLang="zh-CN" sz="2400" b="1" dirty="0"/>
              </a:p>
            </p:txBody>
          </p:sp>
          <p:sp>
            <p:nvSpPr>
              <p:cNvPr id="57" name="矩形: 圆角 56"/>
              <p:cNvSpPr/>
              <p:nvPr/>
            </p:nvSpPr>
            <p:spPr>
              <a:xfrm>
                <a:off x="949441" y="3639850"/>
                <a:ext cx="720000" cy="648000"/>
              </a:xfrm>
              <a:prstGeom prst="roundRect">
                <a:avLst>
                  <a:gd name="adj" fmla="val 21423"/>
                </a:avLst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03</a:t>
                </a: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599979" y="4442628"/>
              <a:ext cx="4918921" cy="900000"/>
              <a:chOff x="6599979" y="3513850"/>
              <a:chExt cx="4918921" cy="900000"/>
            </a:xfrm>
          </p:grpSpPr>
          <p:sp>
            <p:nvSpPr>
              <p:cNvPr id="59" name="文本框 58"/>
              <p:cNvSpPr txBox="1"/>
              <p:nvPr/>
            </p:nvSpPr>
            <p:spPr bwMode="auto">
              <a:xfrm>
                <a:off x="7486900" y="3513850"/>
                <a:ext cx="4032000" cy="900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/>
                  <a:t>总结与展望</a:t>
                </a:r>
                <a:endParaRPr lang="en-US" altLang="zh-CN" sz="2400" b="1" dirty="0"/>
              </a:p>
            </p:txBody>
          </p:sp>
          <p:sp>
            <p:nvSpPr>
              <p:cNvPr id="60" name="矩形: 圆角 59"/>
              <p:cNvSpPr/>
              <p:nvPr/>
            </p:nvSpPr>
            <p:spPr>
              <a:xfrm>
                <a:off x="6599979" y="3639850"/>
                <a:ext cx="720000" cy="648000"/>
              </a:xfrm>
              <a:prstGeom prst="roundRect">
                <a:avLst>
                  <a:gd name="adj" fmla="val 21423"/>
                </a:avLst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  <a:tileRect/>
              </a:gradFill>
              <a:ln w="57150" cap="rnd">
                <a:noFill/>
                <a:prstDash val="solid"/>
                <a:round/>
              </a:ln>
              <a:effectLst>
                <a:outerShdw blurRad="254000" dist="127000" dir="27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r>
                  <a:rPr lang="en-US" altLang="zh-CN" sz="2000" b="1" dirty="0">
                    <a:solidFill>
                      <a:srgbClr val="FFFFFF"/>
                    </a:solidFill>
                  </a:rPr>
                  <a:t>04</a:t>
                </a: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16000" y="1130299"/>
            <a:ext cx="9360000" cy="2501901"/>
          </a:xfrm>
        </p:spPr>
        <p:txBody>
          <a:bodyPr/>
          <a:lstStyle/>
          <a:p>
            <a:r>
              <a:rPr lang="zh-CN" altLang="en-US" dirty="0"/>
              <a:t>谢谢！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020001" y="1888671"/>
            <a:ext cx="7498899" cy="1871707"/>
          </a:xfrm>
        </p:spPr>
        <p:txBody>
          <a:bodyPr/>
          <a:lstStyle/>
          <a:p>
            <a:r>
              <a:rPr lang="zh-CN" altLang="en-US" dirty="0"/>
              <a:t>选题背景及意义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19550" y="1514450"/>
            <a:ext cx="744484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</a:ln>
                <a:noFill/>
                <a:effectLst/>
                <a:uLnTx/>
                <a:uFillTx/>
              </a:rPr>
              <a:t>PART 01</a:t>
            </a:r>
            <a:endParaRPr kumimoji="0" lang="zh-CN" altLang="en-US" sz="8800" b="1" i="0" u="none" strike="noStrike" kern="1200" cap="none" spc="0" normalizeH="0" baseline="0" noProof="0" dirty="0">
              <a:ln w="12700">
                <a:solidFill>
                  <a:schemeClr val="accent1"/>
                </a:solidFill>
              </a:ln>
              <a:noFill/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背景介绍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62268" y="2707487"/>
            <a:ext cx="5547107" cy="1114232"/>
            <a:chOff x="5962268" y="1611306"/>
            <a:chExt cx="5547107" cy="1114232"/>
          </a:xfrm>
        </p:grpSpPr>
        <p:sp>
          <p:nvSpPr>
            <p:cNvPr id="19" name="椭圆 18"/>
            <p:cNvSpPr>
              <a:spLocks noChangeAspect="1"/>
            </p:cNvSpPr>
            <p:nvPr/>
          </p:nvSpPr>
          <p:spPr>
            <a:xfrm>
              <a:off x="5962268" y="1650804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26908" y="1611306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信任成本高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526910" y="1965545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借还双方往往需要依赖人工或中心化平台进行信任背书，这既增加了交易复杂性，也可能导致不必要的纠纷。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2268" y="3926021"/>
            <a:ext cx="5547107" cy="1114232"/>
            <a:chOff x="5962268" y="2707636"/>
            <a:chExt cx="5547107" cy="1114232"/>
          </a:xfrm>
        </p:grpSpPr>
        <p:sp>
          <p:nvSpPr>
            <p:cNvPr id="16" name="矩形 15"/>
            <p:cNvSpPr/>
            <p:nvPr/>
          </p:nvSpPr>
          <p:spPr>
            <a:xfrm>
              <a:off x="6526908" y="2707636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记录容易被篡改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6526910" y="3061875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传统的记录方式，如纸质合同或电子表格，缺乏可靠性，无法防止恶意篡改或数据丢失。</a:t>
              </a:r>
            </a:p>
          </p:txBody>
        </p:sp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5962268" y="2747134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5400000" scaled="1"/>
              <a:tileRect/>
            </a:gradFill>
            <a:ln w="57150" cap="rnd">
              <a:noFill/>
              <a:prstDash val="solid"/>
              <a:round/>
            </a:ln>
            <a:effectLst>
              <a:outerShdw blurRad="254000" dist="1270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FFFF"/>
                  </a:solidFill>
                </a:rPr>
                <a:t>2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62268" y="5144555"/>
            <a:ext cx="5547107" cy="1114232"/>
            <a:chOff x="5962268" y="3806939"/>
            <a:chExt cx="5547107" cy="1114232"/>
          </a:xfrm>
        </p:grpSpPr>
        <p:sp>
          <p:nvSpPr>
            <p:cNvPr id="13" name="矩形 12"/>
            <p:cNvSpPr/>
            <p:nvPr/>
          </p:nvSpPr>
          <p:spPr>
            <a:xfrm>
              <a:off x="6526908" y="3806939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资源利用效率低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6526910" y="4161178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由于缺乏透明的信息共享机制，许多物品未能被合理分配或有效利用。</a:t>
              </a: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5962268" y="3846437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flipH="1">
            <a:off x="748276" y="2350576"/>
            <a:ext cx="4364744" cy="3685917"/>
          </a:xfrm>
          <a:prstGeom prst="roundRect">
            <a:avLst>
              <a:gd name="adj" fmla="val 5341"/>
            </a:avLst>
          </a:prstGeom>
          <a:blipFill>
            <a:blip r:embed="rId2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13374" r="-1329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B139F4-D451-F2ED-3A9C-1D9F395A627F}"/>
              </a:ext>
            </a:extLst>
          </p:cNvPr>
          <p:cNvSpPr txBox="1"/>
          <p:nvPr/>
        </p:nvSpPr>
        <p:spPr>
          <a:xfrm>
            <a:off x="5535185" y="1487240"/>
            <a:ext cx="6150215" cy="985181"/>
          </a:xfrm>
          <a:prstGeom prst="rect">
            <a:avLst/>
          </a:prstGeom>
          <a:noFill/>
        </p:spPr>
        <p:txBody>
          <a:bodyPr vert="horz" wrap="square" rtlCol="0" anchor="t" anchorCtr="1">
            <a:normAutofit/>
          </a:bodyPr>
          <a:lstStyle/>
          <a:p>
            <a:pPr algn="ctr"/>
            <a:r>
              <a:rPr lang="zh-CN" altLang="en-US" sz="2400" b="1" dirty="0"/>
              <a:t>传统物品借还方式存在以下显著问题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1C16-C6C8-FF3B-48AF-698A2BE0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761C-9926-DAD6-01F4-226519FC3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背景介绍</a:t>
            </a:r>
            <a:endParaRPr 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34F64E-6B67-78CD-0344-C2305583AF8F}"/>
              </a:ext>
            </a:extLst>
          </p:cNvPr>
          <p:cNvGrpSpPr/>
          <p:nvPr/>
        </p:nvGrpSpPr>
        <p:grpSpPr>
          <a:xfrm>
            <a:off x="5962268" y="2707487"/>
            <a:ext cx="5547107" cy="1114232"/>
            <a:chOff x="5962268" y="1611306"/>
            <a:chExt cx="5547107" cy="111423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7B3CA25-57F1-311E-0B61-4AAE209DD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268" y="1650804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FFAFDD-DDFE-6ED8-937C-4838DB03D13C}"/>
                </a:ext>
              </a:extLst>
            </p:cNvPr>
            <p:cNvSpPr/>
            <p:nvPr/>
          </p:nvSpPr>
          <p:spPr>
            <a:xfrm>
              <a:off x="6526908" y="1611306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数据透明性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E375C7A-C76E-0384-75BC-417F9D3A85E3}"/>
                </a:ext>
              </a:extLst>
            </p:cNvPr>
            <p:cNvSpPr/>
            <p:nvPr/>
          </p:nvSpPr>
          <p:spPr>
            <a:xfrm>
              <a:off x="6526910" y="1965545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借还记录全程上链，确保信息对所有参与者公开透明。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FD9E0FE-4BB4-55C6-5550-BAA7EF6EFFC8}"/>
              </a:ext>
            </a:extLst>
          </p:cNvPr>
          <p:cNvGrpSpPr/>
          <p:nvPr/>
        </p:nvGrpSpPr>
        <p:grpSpPr>
          <a:xfrm>
            <a:off x="5962268" y="3926021"/>
            <a:ext cx="5547107" cy="1114232"/>
            <a:chOff x="5962268" y="2707636"/>
            <a:chExt cx="5547107" cy="11142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2885C3E-FAFE-9A9C-66A9-A5D5B1731FD2}"/>
                </a:ext>
              </a:extLst>
            </p:cNvPr>
            <p:cNvSpPr/>
            <p:nvPr/>
          </p:nvSpPr>
          <p:spPr>
            <a:xfrm>
              <a:off x="6526908" y="2707636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不可篡改性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C151DBE-7AA2-C9CA-D7B0-9ADA2F1232E3}"/>
                </a:ext>
              </a:extLst>
            </p:cNvPr>
            <p:cNvSpPr/>
            <p:nvPr/>
          </p:nvSpPr>
          <p:spPr>
            <a:xfrm>
              <a:off x="6526910" y="3061875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区块链技术提供的数据完整性保障，有效防止借还记录的篡改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49F4A25-B617-DCB0-9A72-8BC9DF530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268" y="2747134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5400000" scaled="1"/>
              <a:tileRect/>
            </a:gradFill>
            <a:ln w="57150" cap="rnd">
              <a:noFill/>
              <a:prstDash val="solid"/>
              <a:round/>
            </a:ln>
            <a:effectLst>
              <a:outerShdw blurRad="254000" dist="1270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b="1" dirty="0">
                  <a:solidFill>
                    <a:srgbClr val="FFFFFF"/>
                  </a:solidFill>
                </a:rPr>
                <a:t>2</a:t>
              </a:r>
              <a:endParaRPr lang="zh-CN" alt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E803CE-38AB-C4B8-E61A-0544DA1FFE26}"/>
              </a:ext>
            </a:extLst>
          </p:cNvPr>
          <p:cNvGrpSpPr/>
          <p:nvPr/>
        </p:nvGrpSpPr>
        <p:grpSpPr>
          <a:xfrm>
            <a:off x="5962268" y="5144555"/>
            <a:ext cx="5547107" cy="1114232"/>
            <a:chOff x="5962268" y="3806939"/>
            <a:chExt cx="5547107" cy="111423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B55AE4-7860-2288-F85C-7E270E1C1BE9}"/>
                </a:ext>
              </a:extLst>
            </p:cNvPr>
            <p:cNvSpPr/>
            <p:nvPr/>
          </p:nvSpPr>
          <p:spPr>
            <a:xfrm>
              <a:off x="6526908" y="3806939"/>
              <a:ext cx="4982465" cy="354237"/>
            </a:xfrm>
            <a:prstGeom prst="rect">
              <a:avLst/>
            </a:prstGeom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b="1" dirty="0"/>
                <a:t>自动化管理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0E13F03-6DA6-0D13-B5DC-FF65FE1FB45C}"/>
                </a:ext>
              </a:extLst>
            </p:cNvPr>
            <p:cNvSpPr/>
            <p:nvPr/>
          </p:nvSpPr>
          <p:spPr>
            <a:xfrm>
              <a:off x="6526910" y="4161178"/>
              <a:ext cx="4982465" cy="759993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系统通过智能合约自动完成借还流程，减少人工操作，提升效率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35E5F02-E49B-FF63-F2F1-6DD288451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62268" y="3846437"/>
              <a:ext cx="503996" cy="50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235DB26-8436-EC96-237C-4209E8CFCEA4}"/>
              </a:ext>
            </a:extLst>
          </p:cNvPr>
          <p:cNvSpPr txBox="1"/>
          <p:nvPr/>
        </p:nvSpPr>
        <p:spPr>
          <a:xfrm>
            <a:off x="5535185" y="1487240"/>
            <a:ext cx="6150215" cy="985181"/>
          </a:xfrm>
          <a:prstGeom prst="rect">
            <a:avLst/>
          </a:prstGeom>
          <a:noFill/>
        </p:spPr>
        <p:txBody>
          <a:bodyPr vert="horz" wrap="square" rtlCol="0" anchor="t" anchorCtr="1">
            <a:normAutofit/>
          </a:bodyPr>
          <a:lstStyle/>
          <a:p>
            <a:pPr algn="ctr"/>
            <a:r>
              <a:rPr lang="zh-CN" altLang="en-US" sz="2400" b="1" dirty="0"/>
              <a:t>我们提出基于区块链技术的物品借还系统，系统实现了以下改进：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007F57B-6EBB-E5A2-CBFD-9E5AFB9D50A8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3" r="16138"/>
          <a:stretch/>
        </p:blipFill>
        <p:spPr>
          <a:xfrm>
            <a:off x="660400" y="2067381"/>
            <a:ext cx="4318782" cy="3796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354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选题意义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50903" y="1422399"/>
            <a:ext cx="10082874" cy="5120641"/>
            <a:chOff x="673100" y="2738482"/>
            <a:chExt cx="8335433" cy="4233194"/>
          </a:xfrm>
        </p:grpSpPr>
        <p:sp>
          <p:nvSpPr>
            <p:cNvPr id="4" name="矩形 3"/>
            <p:cNvSpPr/>
            <p:nvPr/>
          </p:nvSpPr>
          <p:spPr>
            <a:xfrm>
              <a:off x="673100" y="2976071"/>
              <a:ext cx="8335433" cy="31682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73100" y="2738482"/>
              <a:ext cx="2335164" cy="4233194"/>
              <a:chOff x="673100" y="2738482"/>
              <a:chExt cx="2335164" cy="4233194"/>
            </a:xfrm>
          </p:grpSpPr>
          <p:sp>
            <p:nvSpPr>
              <p:cNvPr id="19" name="矩形: 圆角 18"/>
              <p:cNvSpPr/>
              <p:nvPr/>
            </p:nvSpPr>
            <p:spPr bwMode="auto">
              <a:xfrm>
                <a:off x="1438089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 bwMode="auto">
              <a:xfrm>
                <a:off x="673100" y="4391529"/>
                <a:ext cx="2335164" cy="2580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/>
                  <a:t>通过引入区块链不可篡改性和数据透明性，系统构建了一个去中心化的信任机制，确保所有交易记录的完整性和可信度。在借还流程过程中应用了智能合约，实现了自动化管理。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 bwMode="auto">
              <a:xfrm>
                <a:off x="673100" y="3727161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800" b="1" dirty="0"/>
                  <a:t>创新性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509979" y="2738482"/>
              <a:ext cx="2335164" cy="4020414"/>
              <a:chOff x="3509979" y="2738482"/>
              <a:chExt cx="2335164" cy="4020414"/>
            </a:xfrm>
          </p:grpSpPr>
          <p:sp>
            <p:nvSpPr>
              <p:cNvPr id="16" name="矩形: 圆角 15"/>
              <p:cNvSpPr/>
              <p:nvPr/>
            </p:nvSpPr>
            <p:spPr bwMode="auto">
              <a:xfrm>
                <a:off x="4274968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3509979" y="4391529"/>
                <a:ext cx="2335164" cy="2367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/>
                  <a:t>该系统具备广泛的适用场景，包括但不限于社区共享、企业资产管理、以及教育场景。系统通过区块链技术优化物品管理流程，为用户提供了透明、高效且便捷的资源管理解决方案，满足了多场景、多主体的实际需求。</a:t>
                </a:r>
              </a:p>
            </p:txBody>
          </p:sp>
          <p:sp>
            <p:nvSpPr>
              <p:cNvPr id="18" name="文本框 17"/>
              <p:cNvSpPr txBox="1"/>
              <p:nvPr/>
            </p:nvSpPr>
            <p:spPr bwMode="auto">
              <a:xfrm>
                <a:off x="3509979" y="3727161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800" b="1" dirty="0"/>
                  <a:t>实用性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346859" y="2738482"/>
              <a:ext cx="2335164" cy="4154801"/>
              <a:chOff x="6346859" y="2738482"/>
              <a:chExt cx="2335164" cy="4154801"/>
            </a:xfrm>
          </p:grpSpPr>
          <p:sp>
            <p:nvSpPr>
              <p:cNvPr id="13" name="矩形: 圆角 12"/>
              <p:cNvSpPr/>
              <p:nvPr/>
            </p:nvSpPr>
            <p:spPr bwMode="auto">
              <a:xfrm>
                <a:off x="7111848" y="2738482"/>
                <a:ext cx="792000" cy="792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1"/>
              </a:gradFill>
              <a:ln>
                <a:noFill/>
              </a:ln>
              <a:effectLst>
                <a:outerShdw blurRad="254000" dist="127000" dir="2700000" algn="tl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346859" y="4391529"/>
                <a:ext cx="2335164" cy="25017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dirty="0"/>
                  <a:t>在资源共享经济快速发展的背景下，该系统通过促进物品的合理分配和高效利用，实现了资源共享的社会价值。同时，该系统推动了资源循环利用，提高了社会整体的资源使用效率。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 bwMode="auto">
              <a:xfrm>
                <a:off x="6346859" y="3727161"/>
                <a:ext cx="2335164" cy="612000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2800" b="1" dirty="0"/>
                  <a:t>社会价值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4020001" y="1888671"/>
            <a:ext cx="7498899" cy="1871707"/>
          </a:xfrm>
        </p:spPr>
        <p:txBody>
          <a:bodyPr/>
          <a:lstStyle/>
          <a:p>
            <a:r>
              <a:rPr lang="zh-CN" altLang="en-US" dirty="0"/>
              <a:t>系统设计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19550" y="1514450"/>
            <a:ext cx="7444843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</a:ln>
                <a:noFill/>
                <a:effectLst/>
                <a:uLnTx/>
                <a:uFillTx/>
              </a:rPr>
              <a:t>PART 02</a:t>
            </a:r>
            <a:endParaRPr kumimoji="0" lang="zh-CN" altLang="en-US" sz="8800" b="1" i="0" u="none" strike="noStrike" kern="1200" cap="none" spc="0" normalizeH="0" baseline="0" noProof="0" dirty="0">
              <a:ln w="12700">
                <a:solidFill>
                  <a:schemeClr val="accent1"/>
                </a:solidFill>
              </a:ln>
              <a:noFill/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系统架构</a:t>
            </a:r>
            <a:endParaRPr 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093800" y="1236928"/>
            <a:ext cx="4425101" cy="848007"/>
            <a:chOff x="7093800" y="1123950"/>
            <a:chExt cx="4425101" cy="848007"/>
          </a:xfrm>
        </p:grpSpPr>
        <p:sp>
          <p:nvSpPr>
            <p:cNvPr id="31" name="椭圆 30"/>
            <p:cNvSpPr/>
            <p:nvPr/>
          </p:nvSpPr>
          <p:spPr>
            <a:xfrm>
              <a:off x="7093800" y="1163717"/>
              <a:ext cx="257898" cy="2578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kumimoji="1" b="1">
                <a:solidFill>
                  <a:schemeClr val="bg1"/>
                </a:solidFill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430610" y="1123950"/>
              <a:ext cx="4088291" cy="848007"/>
              <a:chOff x="7421732" y="1123950"/>
              <a:chExt cx="4097169" cy="848007"/>
            </a:xfrm>
          </p:grpSpPr>
          <p:sp>
            <p:nvSpPr>
              <p:cNvPr id="33" name="文本框 32"/>
              <p:cNvSpPr txBox="1"/>
              <p:nvPr/>
            </p:nvSpPr>
            <p:spPr>
              <a:xfrm flipH="1">
                <a:off x="7421732" y="1470566"/>
                <a:ext cx="4097162" cy="50139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提供用户交互界面，包含物品浏览、借用、返还和历史记录查询功能。</a:t>
                </a: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flipH="1">
                <a:off x="7421739" y="1123950"/>
                <a:ext cx="4097162" cy="3466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用户层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093794" y="3063574"/>
            <a:ext cx="4425100" cy="1365021"/>
            <a:chOff x="7093800" y="1123950"/>
            <a:chExt cx="4425100" cy="1365021"/>
          </a:xfrm>
        </p:grpSpPr>
        <p:sp>
          <p:nvSpPr>
            <p:cNvPr id="27" name="椭圆 26"/>
            <p:cNvSpPr/>
            <p:nvPr/>
          </p:nvSpPr>
          <p:spPr>
            <a:xfrm>
              <a:off x="7093800" y="1163717"/>
              <a:ext cx="257898" cy="257898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kumimoji="1" b="1">
                <a:solidFill>
                  <a:schemeClr val="bg1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30610" y="1123950"/>
              <a:ext cx="4088290" cy="1365021"/>
              <a:chOff x="7421732" y="1123950"/>
              <a:chExt cx="4097168" cy="1365021"/>
            </a:xfrm>
          </p:grpSpPr>
          <p:sp>
            <p:nvSpPr>
              <p:cNvPr id="29" name="文本框 28"/>
              <p:cNvSpPr txBox="1"/>
              <p:nvPr/>
            </p:nvSpPr>
            <p:spPr>
              <a:xfrm flipH="1">
                <a:off x="7421732" y="1470566"/>
                <a:ext cx="4097162" cy="10184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使用 </a:t>
                </a:r>
                <a:r>
                  <a:rPr lang="en-US" altLang="zh-CN" sz="1600" dirty="0"/>
                  <a:t>Node.js </a:t>
                </a:r>
                <a:r>
                  <a:rPr lang="zh-CN" altLang="en-US" sz="1600" dirty="0"/>
                  <a:t>提供 </a:t>
                </a:r>
                <a:r>
                  <a:rPr lang="en-US" altLang="zh-CN" sz="1600" dirty="0"/>
                  <a:t>API </a:t>
                </a:r>
                <a:r>
                  <a:rPr lang="zh-CN" altLang="en-US" sz="1600" dirty="0"/>
                  <a:t>接口，负责接收前端请求并与区块链交互。</a:t>
                </a: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 flipH="1">
                <a:off x="7421738" y="1123950"/>
                <a:ext cx="4097162" cy="3466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服务层</a:t>
                </a: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96534" y="1131178"/>
            <a:ext cx="3299033" cy="50038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1" dirty="0"/>
              <a:t>系统架构一共分为三层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36" name="图片 35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19" y="456161"/>
            <a:ext cx="3417764" cy="5962558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7093787" y="4929987"/>
            <a:ext cx="4425101" cy="1365021"/>
            <a:chOff x="7093800" y="1123950"/>
            <a:chExt cx="4425101" cy="1365021"/>
          </a:xfrm>
        </p:grpSpPr>
        <p:sp>
          <p:nvSpPr>
            <p:cNvPr id="47" name="椭圆 46"/>
            <p:cNvSpPr/>
            <p:nvPr/>
          </p:nvSpPr>
          <p:spPr>
            <a:xfrm>
              <a:off x="7093800" y="1163717"/>
              <a:ext cx="257898" cy="2578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kumimoji="1" b="1">
                <a:solidFill>
                  <a:schemeClr val="bg1"/>
                </a:solidFill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7430610" y="1123950"/>
              <a:ext cx="4088291" cy="1365021"/>
              <a:chOff x="7421732" y="1123950"/>
              <a:chExt cx="4097169" cy="1365021"/>
            </a:xfrm>
          </p:grpSpPr>
          <p:sp>
            <p:nvSpPr>
              <p:cNvPr id="49" name="文本框 48"/>
              <p:cNvSpPr txBox="1"/>
              <p:nvPr/>
            </p:nvSpPr>
            <p:spPr>
              <a:xfrm flipH="1">
                <a:off x="7421732" y="1470566"/>
                <a:ext cx="4097162" cy="101840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基于 </a:t>
                </a:r>
                <a:r>
                  <a:rPr lang="en-US" altLang="zh-CN" sz="1600" dirty="0"/>
                  <a:t>Hyperledger Fabric</a:t>
                </a:r>
                <a:r>
                  <a:rPr lang="zh-CN" altLang="en-US" sz="1600" dirty="0"/>
                  <a:t>，记录物品信息和借还过程，确保数据的不可篡改性和透明性。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 flipH="1">
                <a:off x="7421739" y="1123950"/>
                <a:ext cx="4097162" cy="34661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ctr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000" b="1" dirty="0"/>
                  <a:t>区块链层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</p:spPr>
        <p:txBody>
          <a:bodyPr/>
          <a:lstStyle/>
          <a:p>
            <a:r>
              <a:rPr lang="zh-CN" altLang="en-US" dirty="0"/>
              <a:t>功能模块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37776" y="1203996"/>
            <a:ext cx="5350284" cy="2403600"/>
            <a:chOff x="652923" y="1617169"/>
            <a:chExt cx="5350284" cy="2403600"/>
          </a:xfrm>
        </p:grpSpPr>
        <p:sp>
          <p:nvSpPr>
            <p:cNvPr id="23" name="矩形 22"/>
            <p:cNvSpPr/>
            <p:nvPr/>
          </p:nvSpPr>
          <p:spPr>
            <a:xfrm flipH="1">
              <a:off x="652923" y="1617169"/>
              <a:ext cx="1698242" cy="671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b="1" dirty="0">
                  <a:solidFill>
                    <a:schemeClr val="accent1"/>
                  </a:solidFill>
                </a:rPr>
                <a:t>用户模块</a:t>
              </a:r>
            </a:p>
          </p:txBody>
        </p:sp>
        <p:sp>
          <p:nvSpPr>
            <p:cNvPr id="24" name="矩形 23"/>
            <p:cNvSpPr/>
            <p:nvPr/>
          </p:nvSpPr>
          <p:spPr>
            <a:xfrm flipH="1">
              <a:off x="652923" y="2336560"/>
              <a:ext cx="1698242" cy="990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用户注册与登录。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597903" y="2615467"/>
              <a:ext cx="1405304" cy="1405302"/>
            </a:xfrm>
            <a:prstGeom prst="rect">
              <a:avLst/>
            </a:prstGeom>
            <a:blipFill rotWithShape="1">
              <a:blip r:embed="rId2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119" r="-25119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4359987" y="2393418"/>
              <a:ext cx="572901" cy="5729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01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82691" y="1101422"/>
            <a:ext cx="5181152" cy="2506174"/>
            <a:chOff x="6197838" y="1514595"/>
            <a:chExt cx="5181152" cy="2506174"/>
          </a:xfrm>
        </p:grpSpPr>
        <p:sp>
          <p:nvSpPr>
            <p:cNvPr id="18" name="矩形 17"/>
            <p:cNvSpPr/>
            <p:nvPr/>
          </p:nvSpPr>
          <p:spPr>
            <a:xfrm flipH="1">
              <a:off x="6197838" y="2615467"/>
              <a:ext cx="1405303" cy="1405302"/>
            </a:xfrm>
            <a:prstGeom prst="rect">
              <a:avLst/>
            </a:prstGeom>
            <a:blipFill rotWithShape="1">
              <a:blip r:embed="rId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26" r="-24774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 flipH="1">
              <a:off x="7252290" y="2393418"/>
              <a:ext cx="572900" cy="57290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5400000" algn="tl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02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958990" y="1514595"/>
              <a:ext cx="3420000" cy="2175037"/>
              <a:chOff x="7687350" y="897313"/>
              <a:chExt cx="3420000" cy="2175037"/>
            </a:xfrm>
          </p:grpSpPr>
          <p:sp>
            <p:nvSpPr>
              <p:cNvPr id="21" name="矩形 20"/>
              <p:cNvSpPr/>
              <p:nvPr/>
            </p:nvSpPr>
            <p:spPr>
              <a:xfrm flipH="1">
                <a:off x="7687350" y="897313"/>
                <a:ext cx="3420000" cy="671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b="1" dirty="0">
                    <a:solidFill>
                      <a:schemeClr val="accent1"/>
                    </a:solidFill>
                  </a:rPr>
                  <a:t>借还模块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 flipH="1">
                <a:off x="7687350" y="1616704"/>
                <a:ext cx="3420000" cy="14556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借用物品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：记录借用时间、用户信息并更新物品状态为“已借出”。</a:t>
                </a:r>
              </a:p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归还物品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：记录归还时间并更新物品状态为“可借用”。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397803" y="2813123"/>
            <a:ext cx="5468511" cy="2966399"/>
            <a:chOff x="512950" y="3226296"/>
            <a:chExt cx="5468511" cy="2966399"/>
          </a:xfrm>
        </p:grpSpPr>
        <p:sp>
          <p:nvSpPr>
            <p:cNvPr id="14" name="矩形 13"/>
            <p:cNvSpPr/>
            <p:nvPr/>
          </p:nvSpPr>
          <p:spPr>
            <a:xfrm>
              <a:off x="4576157" y="4242819"/>
              <a:ext cx="1405304" cy="1405302"/>
            </a:xfrm>
            <a:prstGeom prst="rect">
              <a:avLst/>
            </a:prstGeom>
            <a:blipFill rotWithShape="1"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26" r="-24774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4354108" y="5358259"/>
              <a:ext cx="572901" cy="5729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03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flipH="1">
              <a:off x="512951" y="3226296"/>
              <a:ext cx="3414121" cy="671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kumimoji="1" lang="zh-CN" altLang="en-US" b="1" dirty="0">
                  <a:solidFill>
                    <a:schemeClr val="accent2"/>
                  </a:solidFill>
                </a:rPr>
                <a:t>物品管理模块</a:t>
              </a:r>
            </a:p>
          </p:txBody>
        </p:sp>
        <p:sp>
          <p:nvSpPr>
            <p:cNvPr id="17" name="矩形 16"/>
            <p:cNvSpPr/>
            <p:nvPr/>
          </p:nvSpPr>
          <p:spPr>
            <a:xfrm flipH="1">
              <a:off x="512950" y="3945687"/>
              <a:ext cx="3766557" cy="2247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上架物品</a:t>
              </a:r>
              <a:r>
                <a:rPr lang="zh-CN" altLang="en-US" sz="1600" dirty="0">
                  <a:solidFill>
                    <a:schemeClr val="tx1"/>
                  </a:solidFill>
                </a:rPr>
                <a:t>：用户提供物品名称、描述、状态等信息。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下架物品</a:t>
              </a:r>
              <a:r>
                <a:rPr lang="zh-CN" altLang="en-US" sz="1600" dirty="0">
                  <a:solidFill>
                    <a:schemeClr val="tx1"/>
                  </a:solidFill>
                </a:rPr>
                <a:t>：用户可将不再共享的物品移除列表。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b="1" dirty="0">
                  <a:solidFill>
                    <a:schemeClr val="tx1"/>
                  </a:solidFill>
                </a:rPr>
                <a:t>查看物品</a:t>
              </a:r>
              <a:r>
                <a:rPr lang="zh-CN" altLang="en-US" sz="1600" dirty="0">
                  <a:solidFill>
                    <a:schemeClr val="tx1"/>
                  </a:solidFill>
                </a:rPr>
                <a:t>：用户可浏览当前可借用物品清单。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76812" y="3808335"/>
            <a:ext cx="5326940" cy="1709651"/>
            <a:chOff x="6191959" y="4221508"/>
            <a:chExt cx="5326940" cy="1709651"/>
          </a:xfrm>
        </p:grpSpPr>
        <p:sp>
          <p:nvSpPr>
            <p:cNvPr id="9" name="矩形 8"/>
            <p:cNvSpPr/>
            <p:nvPr/>
          </p:nvSpPr>
          <p:spPr>
            <a:xfrm flipH="1">
              <a:off x="6191959" y="4242819"/>
              <a:ext cx="1405304" cy="1405302"/>
            </a:xfrm>
            <a:prstGeom prst="rect">
              <a:avLst/>
            </a:prstGeom>
            <a:blipFill rotWithShape="1"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 l="-25226" r="-24774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 flipH="1">
              <a:off x="7246412" y="5358259"/>
              <a:ext cx="572900" cy="57290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54000" dist="1270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</a:rPr>
                <a:t>04</a:t>
              </a:r>
              <a:endParaRPr kumimoji="1" lang="zh-CN" altLang="en-US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8098899" y="4221508"/>
              <a:ext cx="3420000" cy="1709650"/>
              <a:chOff x="7827259" y="3604226"/>
              <a:chExt cx="3420000" cy="1709650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7827259" y="3604226"/>
                <a:ext cx="3420000" cy="6712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b="1" dirty="0">
                    <a:solidFill>
                      <a:schemeClr val="accent2"/>
                    </a:solidFill>
                  </a:rPr>
                  <a:t>历史记录模块</a:t>
                </a:r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7827259" y="4323617"/>
                <a:ext cx="3420000" cy="9902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chemeClr val="tx1"/>
                    </a:solidFill>
                  </a:rPr>
                  <a:t>查询物品历史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：提供物品借还完整记录，包括借用人、时间、状态等。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244A2"/>
      </a:accent1>
      <a:accent2>
        <a:srgbClr val="828E9E"/>
      </a:accent2>
      <a:accent3>
        <a:srgbClr val="2D94BD"/>
      </a:accent3>
      <a:accent4>
        <a:srgbClr val="2244A2"/>
      </a:accent4>
      <a:accent5>
        <a:srgbClr val="828E9E"/>
      </a:accent5>
      <a:accent6>
        <a:srgbClr val="2D94BD"/>
      </a:accent6>
      <a:hlink>
        <a:srgbClr val="C00000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925</Words>
  <Application>Microsoft Office PowerPoint</Application>
  <PresentationFormat>宽屏</PresentationFormat>
  <Paragraphs>119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Arial</vt:lpstr>
      <vt:lpstr>Designed by OfficePLUS</vt:lpstr>
      <vt:lpstr>基于许可链的 物品租赁系统</vt:lpstr>
      <vt:lpstr>PowerPoint 演示文稿</vt:lpstr>
      <vt:lpstr>选题背景及意义</vt:lpstr>
      <vt:lpstr>背景介绍</vt:lpstr>
      <vt:lpstr>背景介绍</vt:lpstr>
      <vt:lpstr>选题意义</vt:lpstr>
      <vt:lpstr>系统设计</vt:lpstr>
      <vt:lpstr>系统架构</vt:lpstr>
      <vt:lpstr>功能模块</vt:lpstr>
      <vt:lpstr>链码设计</vt:lpstr>
      <vt:lpstr>主要活动图</vt:lpstr>
      <vt:lpstr>项目展示</vt:lpstr>
      <vt:lpstr>输入用户名与密码进行登录或注册</vt:lpstr>
      <vt:lpstr>用户查看可借用物品、我借的物品、我的物品</vt:lpstr>
      <vt:lpstr>用户添加新的物品</vt:lpstr>
      <vt:lpstr>历史记录查询</vt:lpstr>
      <vt:lpstr>总结与展望</vt:lpstr>
      <vt:lpstr>项目成果</vt:lpstr>
      <vt:lpstr>未来拓展</vt:lpstr>
      <vt:lpstr>谢谢！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文超 贾</cp:lastModifiedBy>
  <cp:revision>13</cp:revision>
  <cp:lastPrinted>2024-07-16T16:00:00Z</cp:lastPrinted>
  <dcterms:created xsi:type="dcterms:W3CDTF">2024-07-16T16:00:00Z</dcterms:created>
  <dcterms:modified xsi:type="dcterms:W3CDTF">2024-12-22T15:12:33Z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033FCC9F6C774ADBB9A54396FFA7DD9D_12</vt:lpwstr>
  </property>
  <property fmtid="{D5CDD505-2E9C-101B-9397-08002B2CF9AE}" pid="3" name="KSOProductBuildVer">
    <vt:lpwstr>2052-12.1.0.19302</vt:lpwstr>
  </property>
</Properties>
</file>