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C2957-7219-477A-843B-488977B856FC}" v="165" dt="2025-03-23T12:33:39.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超 贾" userId="b11ab0755def7ae1" providerId="LiveId" clId="{650C2957-7219-477A-843B-488977B856FC}"/>
    <pc:docChg chg="undo custSel addSld modSld">
      <pc:chgData name="文超 贾" userId="b11ab0755def7ae1" providerId="LiveId" clId="{650C2957-7219-477A-843B-488977B856FC}" dt="2025-03-23T12:35:19.072" v="843" actId="20577"/>
      <pc:docMkLst>
        <pc:docMk/>
      </pc:docMkLst>
      <pc:sldChg chg="addSp modSp new mod">
        <pc:chgData name="文超 贾" userId="b11ab0755def7ae1" providerId="LiveId" clId="{650C2957-7219-477A-843B-488977B856FC}" dt="2025-03-23T12:03:38.062" v="104" actId="113"/>
        <pc:sldMkLst>
          <pc:docMk/>
          <pc:sldMk cId="1356576154" sldId="256"/>
        </pc:sldMkLst>
        <pc:spChg chg="mod">
          <ac:chgData name="文超 贾" userId="b11ab0755def7ae1" providerId="LiveId" clId="{650C2957-7219-477A-843B-488977B856FC}" dt="2025-03-23T12:01:53.418" v="37" actId="2711"/>
          <ac:spMkLst>
            <pc:docMk/>
            <pc:sldMk cId="1356576154" sldId="256"/>
            <ac:spMk id="2" creationId="{40F01381-E83D-25E5-B03E-9E0B0AD0FCD0}"/>
          </ac:spMkLst>
        </pc:spChg>
        <pc:spChg chg="mod">
          <ac:chgData name="文超 贾" userId="b11ab0755def7ae1" providerId="LiveId" clId="{650C2957-7219-477A-843B-488977B856FC}" dt="2025-03-23T12:03:34.033" v="102" actId="403"/>
          <ac:spMkLst>
            <pc:docMk/>
            <pc:sldMk cId="1356576154" sldId="256"/>
            <ac:spMk id="3" creationId="{51EA6AD9-962A-A958-D780-C78BB7C1A9FF}"/>
          </ac:spMkLst>
        </pc:spChg>
        <pc:spChg chg="add mod">
          <ac:chgData name="文超 贾" userId="b11ab0755def7ae1" providerId="LiveId" clId="{650C2957-7219-477A-843B-488977B856FC}" dt="2025-03-23T12:03:38.062" v="104" actId="113"/>
          <ac:spMkLst>
            <pc:docMk/>
            <pc:sldMk cId="1356576154" sldId="256"/>
            <ac:spMk id="4" creationId="{CCC0563D-8CF0-9A80-06C9-C986B2ECB58B}"/>
          </ac:spMkLst>
        </pc:spChg>
      </pc:sldChg>
      <pc:sldChg chg="addSp modSp new mod">
        <pc:chgData name="文超 贾" userId="b11ab0755def7ae1" providerId="LiveId" clId="{650C2957-7219-477A-843B-488977B856FC}" dt="2025-03-23T12:06:37.792" v="324" actId="14100"/>
        <pc:sldMkLst>
          <pc:docMk/>
          <pc:sldMk cId="3900910273" sldId="257"/>
        </pc:sldMkLst>
        <pc:spChg chg="mod">
          <ac:chgData name="文超 贾" userId="b11ab0755def7ae1" providerId="LiveId" clId="{650C2957-7219-477A-843B-488977B856FC}" dt="2025-03-23T12:05:28.822" v="238" actId="1076"/>
          <ac:spMkLst>
            <pc:docMk/>
            <pc:sldMk cId="3900910273" sldId="257"/>
            <ac:spMk id="2" creationId="{03A02D76-FED3-5E7B-E915-AD1E94EB63B4}"/>
          </ac:spMkLst>
        </pc:spChg>
        <pc:spChg chg="mod">
          <ac:chgData name="文超 贾" userId="b11ab0755def7ae1" providerId="LiveId" clId="{650C2957-7219-477A-843B-488977B856FC}" dt="2025-03-23T12:06:37.792" v="324" actId="14100"/>
          <ac:spMkLst>
            <pc:docMk/>
            <pc:sldMk cId="3900910273" sldId="257"/>
            <ac:spMk id="3" creationId="{41DA6C2E-234E-FC17-676E-EB682BC42492}"/>
          </ac:spMkLst>
        </pc:spChg>
        <pc:spChg chg="add mod">
          <ac:chgData name="文超 贾" userId="b11ab0755def7ae1" providerId="LiveId" clId="{650C2957-7219-477A-843B-488977B856FC}" dt="2025-03-23T12:06:33.982" v="323" actId="14100"/>
          <ac:spMkLst>
            <pc:docMk/>
            <pc:sldMk cId="3900910273" sldId="257"/>
            <ac:spMk id="4" creationId="{C6F238D3-039B-B53F-CA3E-E02C066E38B9}"/>
          </ac:spMkLst>
        </pc:spChg>
      </pc:sldChg>
      <pc:sldChg chg="addSp delSp modSp new mod">
        <pc:chgData name="文超 贾" userId="b11ab0755def7ae1" providerId="LiveId" clId="{650C2957-7219-477A-843B-488977B856FC}" dt="2025-03-23T12:07:53.246" v="343" actId="113"/>
        <pc:sldMkLst>
          <pc:docMk/>
          <pc:sldMk cId="3120492920" sldId="258"/>
        </pc:sldMkLst>
        <pc:spChg chg="mod">
          <ac:chgData name="文超 贾" userId="b11ab0755def7ae1" providerId="LiveId" clId="{650C2957-7219-477A-843B-488977B856FC}" dt="2025-03-23T12:06:56.682" v="335" actId="20577"/>
          <ac:spMkLst>
            <pc:docMk/>
            <pc:sldMk cId="3120492920" sldId="258"/>
            <ac:spMk id="2" creationId="{D6440E54-DDA3-8FE5-1B24-AB135447611D}"/>
          </ac:spMkLst>
        </pc:spChg>
        <pc:spChg chg="add del mod">
          <ac:chgData name="文超 贾" userId="b11ab0755def7ae1" providerId="LiveId" clId="{650C2957-7219-477A-843B-488977B856FC}" dt="2025-03-23T12:07:53.246" v="343" actId="113"/>
          <ac:spMkLst>
            <pc:docMk/>
            <pc:sldMk cId="3120492920" sldId="258"/>
            <ac:spMk id="3" creationId="{326B19BA-B5F1-1E92-8391-8E4CCD6F7A10}"/>
          </ac:spMkLst>
        </pc:spChg>
        <pc:spChg chg="add mod">
          <ac:chgData name="文超 贾" userId="b11ab0755def7ae1" providerId="LiveId" clId="{650C2957-7219-477A-843B-488977B856FC}" dt="2025-03-23T12:07:05.291" v="337"/>
          <ac:spMkLst>
            <pc:docMk/>
            <pc:sldMk cId="3120492920" sldId="258"/>
            <ac:spMk id="4" creationId="{02979BB6-6671-E07A-8364-E267CC9C5B69}"/>
          </ac:spMkLst>
        </pc:spChg>
      </pc:sldChg>
      <pc:sldChg chg="addSp delSp modSp new mod">
        <pc:chgData name="文超 贾" userId="b11ab0755def7ae1" providerId="LiveId" clId="{650C2957-7219-477A-843B-488977B856FC}" dt="2025-03-23T12:10:54.333" v="423" actId="113"/>
        <pc:sldMkLst>
          <pc:docMk/>
          <pc:sldMk cId="2409313796" sldId="259"/>
        </pc:sldMkLst>
        <pc:spChg chg="mod">
          <ac:chgData name="文超 贾" userId="b11ab0755def7ae1" providerId="LiveId" clId="{650C2957-7219-477A-843B-488977B856FC}" dt="2025-03-23T12:08:12.323" v="370" actId="20577"/>
          <ac:spMkLst>
            <pc:docMk/>
            <pc:sldMk cId="2409313796" sldId="259"/>
            <ac:spMk id="2" creationId="{12BD1C91-F029-3F4B-1936-09771EAED7A9}"/>
          </ac:spMkLst>
        </pc:spChg>
        <pc:spChg chg="add del mod">
          <ac:chgData name="文超 贾" userId="b11ab0755def7ae1" providerId="LiveId" clId="{650C2957-7219-477A-843B-488977B856FC}" dt="2025-03-23T12:10:54.333" v="423" actId="113"/>
          <ac:spMkLst>
            <pc:docMk/>
            <pc:sldMk cId="2409313796" sldId="259"/>
            <ac:spMk id="3" creationId="{B81D2575-B7E5-EC9C-C99D-B0B5DA1729B7}"/>
          </ac:spMkLst>
        </pc:spChg>
        <pc:spChg chg="add mod">
          <ac:chgData name="文超 贾" userId="b11ab0755def7ae1" providerId="LiveId" clId="{650C2957-7219-477A-843B-488977B856FC}" dt="2025-03-23T12:08:21.226" v="378"/>
          <ac:spMkLst>
            <pc:docMk/>
            <pc:sldMk cId="2409313796" sldId="259"/>
            <ac:spMk id="4" creationId="{583A778F-ADB4-7252-B5EB-10B8501D0FE2}"/>
          </ac:spMkLst>
        </pc:spChg>
        <pc:spChg chg="add">
          <ac:chgData name="文超 贾" userId="b11ab0755def7ae1" providerId="LiveId" clId="{650C2957-7219-477A-843B-488977B856FC}" dt="2025-03-23T12:08:25.554" v="381"/>
          <ac:spMkLst>
            <pc:docMk/>
            <pc:sldMk cId="2409313796" sldId="259"/>
            <ac:spMk id="5" creationId="{FA196B5D-5894-50C7-B730-B1359B409E02}"/>
          </ac:spMkLst>
        </pc:spChg>
        <pc:spChg chg="add">
          <ac:chgData name="文超 贾" userId="b11ab0755def7ae1" providerId="LiveId" clId="{650C2957-7219-477A-843B-488977B856FC}" dt="2025-03-23T12:08:27.953" v="382"/>
          <ac:spMkLst>
            <pc:docMk/>
            <pc:sldMk cId="2409313796" sldId="259"/>
            <ac:spMk id="6" creationId="{64FC4523-EC8F-F301-95A4-3448864A988E}"/>
          </ac:spMkLst>
        </pc:spChg>
        <pc:spChg chg="add">
          <ac:chgData name="文超 贾" userId="b11ab0755def7ae1" providerId="LiveId" clId="{650C2957-7219-477A-843B-488977B856FC}" dt="2025-03-23T12:08:32.603" v="383"/>
          <ac:spMkLst>
            <pc:docMk/>
            <pc:sldMk cId="2409313796" sldId="259"/>
            <ac:spMk id="7" creationId="{6A57095B-4941-D82B-CBB8-01221BD9187E}"/>
          </ac:spMkLst>
        </pc:spChg>
        <pc:spChg chg="add">
          <ac:chgData name="文超 贾" userId="b11ab0755def7ae1" providerId="LiveId" clId="{650C2957-7219-477A-843B-488977B856FC}" dt="2025-03-23T12:08:37.790" v="389"/>
          <ac:spMkLst>
            <pc:docMk/>
            <pc:sldMk cId="2409313796" sldId="259"/>
            <ac:spMk id="8" creationId="{B009809F-B420-B6AA-0A61-989B178E2477}"/>
          </ac:spMkLst>
        </pc:spChg>
        <pc:spChg chg="add">
          <ac:chgData name="文超 贾" userId="b11ab0755def7ae1" providerId="LiveId" clId="{650C2957-7219-477A-843B-488977B856FC}" dt="2025-03-23T12:08:39.636" v="390"/>
          <ac:spMkLst>
            <pc:docMk/>
            <pc:sldMk cId="2409313796" sldId="259"/>
            <ac:spMk id="9" creationId="{03B2213B-7C23-8CA2-B8A1-79AD3EBCD891}"/>
          </ac:spMkLst>
        </pc:spChg>
        <pc:spChg chg="add">
          <ac:chgData name="文超 贾" userId="b11ab0755def7ae1" providerId="LiveId" clId="{650C2957-7219-477A-843B-488977B856FC}" dt="2025-03-23T12:08:49.209" v="391"/>
          <ac:spMkLst>
            <pc:docMk/>
            <pc:sldMk cId="2409313796" sldId="259"/>
            <ac:spMk id="10" creationId="{A55EEB98-AC9D-24CB-5EB4-21D92AD6C6AA}"/>
          </ac:spMkLst>
        </pc:spChg>
        <pc:spChg chg="add">
          <ac:chgData name="文超 贾" userId="b11ab0755def7ae1" providerId="LiveId" clId="{650C2957-7219-477A-843B-488977B856FC}" dt="2025-03-23T12:08:51.256" v="392"/>
          <ac:spMkLst>
            <pc:docMk/>
            <pc:sldMk cId="2409313796" sldId="259"/>
            <ac:spMk id="11" creationId="{236C540E-EE0A-7B5B-ED67-08706B3BA4BD}"/>
          </ac:spMkLst>
        </pc:spChg>
        <pc:spChg chg="add">
          <ac:chgData name="文超 贾" userId="b11ab0755def7ae1" providerId="LiveId" clId="{650C2957-7219-477A-843B-488977B856FC}" dt="2025-03-23T12:08:55.101" v="393"/>
          <ac:spMkLst>
            <pc:docMk/>
            <pc:sldMk cId="2409313796" sldId="259"/>
            <ac:spMk id="12" creationId="{748D4C17-EFA5-CC82-D283-DCC18D931F6F}"/>
          </ac:spMkLst>
        </pc:spChg>
        <pc:spChg chg="add">
          <ac:chgData name="文超 贾" userId="b11ab0755def7ae1" providerId="LiveId" clId="{650C2957-7219-477A-843B-488977B856FC}" dt="2025-03-23T12:09:02.581" v="396"/>
          <ac:spMkLst>
            <pc:docMk/>
            <pc:sldMk cId="2409313796" sldId="259"/>
            <ac:spMk id="13" creationId="{AF1E4F52-C418-F653-EC3B-0FEB197B3647}"/>
          </ac:spMkLst>
        </pc:spChg>
        <pc:picChg chg="add mod">
          <ac:chgData name="文超 贾" userId="b11ab0755def7ae1" providerId="LiveId" clId="{650C2957-7219-477A-843B-488977B856FC}" dt="2025-03-23T12:10:16.449" v="421" actId="1076"/>
          <ac:picMkLst>
            <pc:docMk/>
            <pc:sldMk cId="2409313796" sldId="259"/>
            <ac:picMk id="2060" creationId="{3A0B5AAF-A6A3-4AD1-26E1-B7C065BCB0E5}"/>
          </ac:picMkLst>
        </pc:picChg>
      </pc:sldChg>
      <pc:sldChg chg="addSp delSp modSp new mod">
        <pc:chgData name="文超 贾" userId="b11ab0755def7ae1" providerId="LiveId" clId="{650C2957-7219-477A-843B-488977B856FC}" dt="2025-03-23T12:12:53.290" v="459" actId="113"/>
        <pc:sldMkLst>
          <pc:docMk/>
          <pc:sldMk cId="282962468" sldId="260"/>
        </pc:sldMkLst>
        <pc:spChg chg="mod">
          <ac:chgData name="文超 贾" userId="b11ab0755def7ae1" providerId="LiveId" clId="{650C2957-7219-477A-843B-488977B856FC}" dt="2025-03-23T12:11:27.535" v="445" actId="1076"/>
          <ac:spMkLst>
            <pc:docMk/>
            <pc:sldMk cId="282962468" sldId="260"/>
            <ac:spMk id="2" creationId="{2FC87568-2674-C04F-B536-564C3091787D}"/>
          </ac:spMkLst>
        </pc:spChg>
        <pc:spChg chg="add del mod">
          <ac:chgData name="文超 贾" userId="b11ab0755def7ae1" providerId="LiveId" clId="{650C2957-7219-477A-843B-488977B856FC}" dt="2025-03-23T12:12:53.290" v="459" actId="113"/>
          <ac:spMkLst>
            <pc:docMk/>
            <pc:sldMk cId="282962468" sldId="260"/>
            <ac:spMk id="3" creationId="{1CF46200-51C8-01A6-CB30-EF0DFDB5BF49}"/>
          </ac:spMkLst>
        </pc:spChg>
        <pc:spChg chg="add mod">
          <ac:chgData name="文超 贾" userId="b11ab0755def7ae1" providerId="LiveId" clId="{650C2957-7219-477A-843B-488977B856FC}" dt="2025-03-23T12:11:15.034" v="436"/>
          <ac:spMkLst>
            <pc:docMk/>
            <pc:sldMk cId="282962468" sldId="260"/>
            <ac:spMk id="4" creationId="{18DB9BE2-CBA1-C18B-5EA5-FC3E762750B8}"/>
          </ac:spMkLst>
        </pc:spChg>
      </pc:sldChg>
      <pc:sldChg chg="addSp delSp modSp new mod">
        <pc:chgData name="文超 贾" userId="b11ab0755def7ae1" providerId="LiveId" clId="{650C2957-7219-477A-843B-488977B856FC}" dt="2025-03-23T12:14:31.083" v="494" actId="1076"/>
        <pc:sldMkLst>
          <pc:docMk/>
          <pc:sldMk cId="1500921110" sldId="261"/>
        </pc:sldMkLst>
        <pc:spChg chg="mod">
          <ac:chgData name="文超 贾" userId="b11ab0755def7ae1" providerId="LiveId" clId="{650C2957-7219-477A-843B-488977B856FC}" dt="2025-03-23T12:14:00.981" v="474" actId="20577"/>
          <ac:spMkLst>
            <pc:docMk/>
            <pc:sldMk cId="1500921110" sldId="261"/>
            <ac:spMk id="2" creationId="{0BF590FB-7D85-3F5D-770C-E5A893C13173}"/>
          </ac:spMkLst>
        </pc:spChg>
        <pc:spChg chg="add del mod">
          <ac:chgData name="文超 贾" userId="b11ab0755def7ae1" providerId="LiveId" clId="{650C2957-7219-477A-843B-488977B856FC}" dt="2025-03-23T12:14:31.083" v="494" actId="1076"/>
          <ac:spMkLst>
            <pc:docMk/>
            <pc:sldMk cId="1500921110" sldId="261"/>
            <ac:spMk id="3" creationId="{334E6C86-7EF2-4F47-6194-147B69DFD0EA}"/>
          </ac:spMkLst>
        </pc:spChg>
        <pc:spChg chg="add mod">
          <ac:chgData name="文超 贾" userId="b11ab0755def7ae1" providerId="LiveId" clId="{650C2957-7219-477A-843B-488977B856FC}" dt="2025-03-23T12:14:08.227" v="478"/>
          <ac:spMkLst>
            <pc:docMk/>
            <pc:sldMk cId="1500921110" sldId="261"/>
            <ac:spMk id="4" creationId="{5B4F206D-626A-117B-12CD-6C729EED2325}"/>
          </ac:spMkLst>
        </pc:spChg>
      </pc:sldChg>
      <pc:sldChg chg="addSp delSp modSp new mod">
        <pc:chgData name="文超 贾" userId="b11ab0755def7ae1" providerId="LiveId" clId="{650C2957-7219-477A-843B-488977B856FC}" dt="2025-03-23T12:34:41.849" v="824" actId="113"/>
        <pc:sldMkLst>
          <pc:docMk/>
          <pc:sldMk cId="4235031995" sldId="262"/>
        </pc:sldMkLst>
        <pc:spChg chg="add del mod">
          <ac:chgData name="文超 贾" userId="b11ab0755def7ae1" providerId="LiveId" clId="{650C2957-7219-477A-843B-488977B856FC}" dt="2025-03-23T12:20:09.097" v="499"/>
          <ac:spMkLst>
            <pc:docMk/>
            <pc:sldMk cId="4235031995" sldId="262"/>
            <ac:spMk id="2" creationId="{4D49E41C-8E45-F33C-738E-4D5F9A4B6AEA}"/>
          </ac:spMkLst>
        </pc:spChg>
        <pc:spChg chg="add del mod">
          <ac:chgData name="文超 贾" userId="b11ab0755def7ae1" providerId="LiveId" clId="{650C2957-7219-477A-843B-488977B856FC}" dt="2025-03-23T12:34:41.849" v="824" actId="113"/>
          <ac:spMkLst>
            <pc:docMk/>
            <pc:sldMk cId="4235031995" sldId="262"/>
            <ac:spMk id="3" creationId="{A4A8662F-5C25-8898-CE9F-D6D1B3B6061C}"/>
          </ac:spMkLst>
        </pc:spChg>
        <pc:spChg chg="add mod">
          <ac:chgData name="文超 贾" userId="b11ab0755def7ae1" providerId="LiveId" clId="{650C2957-7219-477A-843B-488977B856FC}" dt="2025-03-23T12:20:09.089" v="497"/>
          <ac:spMkLst>
            <pc:docMk/>
            <pc:sldMk cId="4235031995" sldId="262"/>
            <ac:spMk id="4" creationId="{A0AC6F56-2354-8AE8-20A7-7F97EC0AAE02}"/>
          </ac:spMkLst>
        </pc:spChg>
        <pc:spChg chg="add mod">
          <ac:chgData name="文超 贾" userId="b11ab0755def7ae1" providerId="LiveId" clId="{650C2957-7219-477A-843B-488977B856FC}" dt="2025-03-23T12:20:14.980" v="501"/>
          <ac:spMkLst>
            <pc:docMk/>
            <pc:sldMk cId="4235031995" sldId="262"/>
            <ac:spMk id="5" creationId="{039DAFCD-F2D1-7C3D-E392-1E5DD60F3020}"/>
          </ac:spMkLst>
        </pc:spChg>
      </pc:sldChg>
      <pc:sldChg chg="addSp delSp modSp new mod">
        <pc:chgData name="文超 贾" userId="b11ab0755def7ae1" providerId="LiveId" clId="{650C2957-7219-477A-843B-488977B856FC}" dt="2025-03-23T12:34:48.788" v="829" actId="113"/>
        <pc:sldMkLst>
          <pc:docMk/>
          <pc:sldMk cId="1513673745" sldId="263"/>
        </pc:sldMkLst>
        <pc:spChg chg="add del mod">
          <ac:chgData name="文超 贾" userId="b11ab0755def7ae1" providerId="LiveId" clId="{650C2957-7219-477A-843B-488977B856FC}" dt="2025-03-23T12:23:20.526" v="583" actId="1076"/>
          <ac:spMkLst>
            <pc:docMk/>
            <pc:sldMk cId="1513673745" sldId="263"/>
            <ac:spMk id="2" creationId="{51BF3426-AE53-351F-C4CD-356AC40D8B57}"/>
          </ac:spMkLst>
        </pc:spChg>
        <pc:spChg chg="add del mod">
          <ac:chgData name="文超 贾" userId="b11ab0755def7ae1" providerId="LiveId" clId="{650C2957-7219-477A-843B-488977B856FC}" dt="2025-03-23T12:34:48.788" v="829" actId="113"/>
          <ac:spMkLst>
            <pc:docMk/>
            <pc:sldMk cId="1513673745" sldId="263"/>
            <ac:spMk id="3" creationId="{56D1E05F-C821-633D-FDDC-4B6AA395BD0E}"/>
          </ac:spMkLst>
        </pc:spChg>
        <pc:spChg chg="add mod">
          <ac:chgData name="文超 贾" userId="b11ab0755def7ae1" providerId="LiveId" clId="{650C2957-7219-477A-843B-488977B856FC}" dt="2025-03-23T12:21:00.971" v="527"/>
          <ac:spMkLst>
            <pc:docMk/>
            <pc:sldMk cId="1513673745" sldId="263"/>
            <ac:spMk id="4" creationId="{A6C64845-1831-9046-2F93-A9B03AF34CD6}"/>
          </ac:spMkLst>
        </pc:spChg>
        <pc:spChg chg="add mod">
          <ac:chgData name="文超 贾" userId="b11ab0755def7ae1" providerId="LiveId" clId="{650C2957-7219-477A-843B-488977B856FC}" dt="2025-03-23T12:22:04.296" v="534"/>
          <ac:spMkLst>
            <pc:docMk/>
            <pc:sldMk cId="1513673745" sldId="263"/>
            <ac:spMk id="5" creationId="{E133CA99-F8CD-0644-0391-20A5000E1244}"/>
          </ac:spMkLst>
        </pc:spChg>
        <pc:spChg chg="add">
          <ac:chgData name="文超 贾" userId="b11ab0755def7ae1" providerId="LiveId" clId="{650C2957-7219-477A-843B-488977B856FC}" dt="2025-03-23T12:22:14.313" v="540"/>
          <ac:spMkLst>
            <pc:docMk/>
            <pc:sldMk cId="1513673745" sldId="263"/>
            <ac:spMk id="6" creationId="{11AAA256-89ED-2214-1ECB-60DE8DC0C575}"/>
          </ac:spMkLst>
        </pc:spChg>
        <pc:spChg chg="add">
          <ac:chgData name="文超 贾" userId="b11ab0755def7ae1" providerId="LiveId" clId="{650C2957-7219-477A-843B-488977B856FC}" dt="2025-03-23T12:22:21.122" v="543"/>
          <ac:spMkLst>
            <pc:docMk/>
            <pc:sldMk cId="1513673745" sldId="263"/>
            <ac:spMk id="7" creationId="{6388EB32-3571-A9AD-0ED0-F66911FE1FFF}"/>
          </ac:spMkLst>
        </pc:spChg>
        <pc:spChg chg="add">
          <ac:chgData name="文超 贾" userId="b11ab0755def7ae1" providerId="LiveId" clId="{650C2957-7219-477A-843B-488977B856FC}" dt="2025-03-23T12:22:39.493" v="566"/>
          <ac:spMkLst>
            <pc:docMk/>
            <pc:sldMk cId="1513673745" sldId="263"/>
            <ac:spMk id="8" creationId="{988DF940-1C5A-BB2F-3ADD-500007B71EBF}"/>
          </ac:spMkLst>
        </pc:spChg>
        <pc:spChg chg="add">
          <ac:chgData name="文超 贾" userId="b11ab0755def7ae1" providerId="LiveId" clId="{650C2957-7219-477A-843B-488977B856FC}" dt="2025-03-23T12:22:51.565" v="572"/>
          <ac:spMkLst>
            <pc:docMk/>
            <pc:sldMk cId="1513673745" sldId="263"/>
            <ac:spMk id="9" creationId="{44AC9C71-BB09-9F8C-1618-2C4FC259ABE9}"/>
          </ac:spMkLst>
        </pc:spChg>
        <pc:spChg chg="add">
          <ac:chgData name="文超 贾" userId="b11ab0755def7ae1" providerId="LiveId" clId="{650C2957-7219-477A-843B-488977B856FC}" dt="2025-03-23T12:22:58.407" v="575"/>
          <ac:spMkLst>
            <pc:docMk/>
            <pc:sldMk cId="1513673745" sldId="263"/>
            <ac:spMk id="10" creationId="{C39DD8ED-8C0A-CF72-8679-E7B56C4FB730}"/>
          </ac:spMkLst>
        </pc:spChg>
        <pc:picChg chg="add mod">
          <ac:chgData name="文超 贾" userId="b11ab0755def7ae1" providerId="LiveId" clId="{650C2957-7219-477A-843B-488977B856FC}" dt="2025-03-23T12:23:48.069" v="596" actId="1076"/>
          <ac:picMkLst>
            <pc:docMk/>
            <pc:sldMk cId="1513673745" sldId="263"/>
            <ac:picMk id="2057" creationId="{425BD2EE-4192-7446-9F2E-5D43C0968D1C}"/>
          </ac:picMkLst>
        </pc:picChg>
        <pc:picChg chg="add mod">
          <ac:chgData name="文超 贾" userId="b11ab0755def7ae1" providerId="LiveId" clId="{650C2957-7219-477A-843B-488977B856FC}" dt="2025-03-23T12:23:59.553" v="601" actId="1076"/>
          <ac:picMkLst>
            <pc:docMk/>
            <pc:sldMk cId="1513673745" sldId="263"/>
            <ac:picMk id="2059" creationId="{5A40D71B-F635-6758-823D-493371A6C084}"/>
          </ac:picMkLst>
        </pc:picChg>
        <pc:picChg chg="add mod">
          <ac:chgData name="文超 贾" userId="b11ab0755def7ae1" providerId="LiveId" clId="{650C2957-7219-477A-843B-488977B856FC}" dt="2025-03-23T12:23:56.902" v="600" actId="14100"/>
          <ac:picMkLst>
            <pc:docMk/>
            <pc:sldMk cId="1513673745" sldId="263"/>
            <ac:picMk id="2061" creationId="{528444B5-94B5-0736-239F-C065E169CA10}"/>
          </ac:picMkLst>
        </pc:picChg>
      </pc:sldChg>
      <pc:sldChg chg="addSp delSp modSp new mod">
        <pc:chgData name="文超 贾" userId="b11ab0755def7ae1" providerId="LiveId" clId="{650C2957-7219-477A-843B-488977B856FC}" dt="2025-03-23T12:34:52.087" v="830" actId="113"/>
        <pc:sldMkLst>
          <pc:docMk/>
          <pc:sldMk cId="3178211970" sldId="264"/>
        </pc:sldMkLst>
        <pc:spChg chg="del">
          <ac:chgData name="文超 贾" userId="b11ab0755def7ae1" providerId="LiveId" clId="{650C2957-7219-477A-843B-488977B856FC}" dt="2025-03-23T12:24:26.612" v="607" actId="478"/>
          <ac:spMkLst>
            <pc:docMk/>
            <pc:sldMk cId="3178211970" sldId="264"/>
            <ac:spMk id="2" creationId="{D0FF2EDF-FBC1-71D1-E16A-E12826AEF84C}"/>
          </ac:spMkLst>
        </pc:spChg>
        <pc:spChg chg="add del mod">
          <ac:chgData name="文超 贾" userId="b11ab0755def7ae1" providerId="LiveId" clId="{650C2957-7219-477A-843B-488977B856FC}" dt="2025-03-23T12:34:52.087" v="830" actId="113"/>
          <ac:spMkLst>
            <pc:docMk/>
            <pc:sldMk cId="3178211970" sldId="264"/>
            <ac:spMk id="3" creationId="{E1F7A815-AFCF-28DA-73CC-B545E93C7C3E}"/>
          </ac:spMkLst>
        </pc:spChg>
        <pc:spChg chg="add mod">
          <ac:chgData name="文超 贾" userId="b11ab0755def7ae1" providerId="LiveId" clId="{650C2957-7219-477A-843B-488977B856FC}" dt="2025-03-23T12:24:25.216" v="604"/>
          <ac:spMkLst>
            <pc:docMk/>
            <pc:sldMk cId="3178211970" sldId="264"/>
            <ac:spMk id="4" creationId="{7096F556-56E4-C2F3-2CD6-7A799F2FE3D6}"/>
          </ac:spMkLst>
        </pc:spChg>
        <pc:picChg chg="add mod">
          <ac:chgData name="文超 贾" userId="b11ab0755def7ae1" providerId="LiveId" clId="{650C2957-7219-477A-843B-488977B856FC}" dt="2025-03-23T12:25:32.137" v="630" actId="1076"/>
          <ac:picMkLst>
            <pc:docMk/>
            <pc:sldMk cId="3178211970" sldId="264"/>
            <ac:picMk id="5" creationId="{C410D3F4-1F56-8A45-C58E-CD0A41AA1FC4}"/>
          </ac:picMkLst>
        </pc:picChg>
        <pc:picChg chg="add mod">
          <ac:chgData name="文超 贾" userId="b11ab0755def7ae1" providerId="LiveId" clId="{650C2957-7219-477A-843B-488977B856FC}" dt="2025-03-23T12:25:32.994" v="631" actId="1076"/>
          <ac:picMkLst>
            <pc:docMk/>
            <pc:sldMk cId="3178211970" sldId="264"/>
            <ac:picMk id="6" creationId="{60560776-C1FE-BF32-88DB-0BF9347BD9D1}"/>
          </ac:picMkLst>
        </pc:picChg>
        <pc:picChg chg="add del mod">
          <ac:chgData name="文超 贾" userId="b11ab0755def7ae1" providerId="LiveId" clId="{650C2957-7219-477A-843B-488977B856FC}" dt="2025-03-23T12:24:51.796" v="617" actId="478"/>
          <ac:picMkLst>
            <pc:docMk/>
            <pc:sldMk cId="3178211970" sldId="264"/>
            <ac:picMk id="3075" creationId="{62B32558-1CED-B817-8995-7192D43C9E7D}"/>
          </ac:picMkLst>
        </pc:picChg>
        <pc:picChg chg="add del mod">
          <ac:chgData name="文超 贾" userId="b11ab0755def7ae1" providerId="LiveId" clId="{650C2957-7219-477A-843B-488977B856FC}" dt="2025-03-23T12:25:00.835" v="620" actId="478"/>
          <ac:picMkLst>
            <pc:docMk/>
            <pc:sldMk cId="3178211970" sldId="264"/>
            <ac:picMk id="3077" creationId="{010F34A2-641D-60BF-CB91-618F42E31C8A}"/>
          </ac:picMkLst>
        </pc:picChg>
        <pc:picChg chg="add">
          <ac:chgData name="文超 贾" userId="b11ab0755def7ae1" providerId="LiveId" clId="{650C2957-7219-477A-843B-488977B856FC}" dt="2025-03-23T12:25:11.826" v="621"/>
          <ac:picMkLst>
            <pc:docMk/>
            <pc:sldMk cId="3178211970" sldId="264"/>
            <ac:picMk id="3079" creationId="{E7CED9AD-8D81-FE69-06FC-A29A9D719268}"/>
          </ac:picMkLst>
        </pc:picChg>
        <pc:picChg chg="add">
          <ac:chgData name="文超 贾" userId="b11ab0755def7ae1" providerId="LiveId" clId="{650C2957-7219-477A-843B-488977B856FC}" dt="2025-03-23T12:25:26.266" v="626"/>
          <ac:picMkLst>
            <pc:docMk/>
            <pc:sldMk cId="3178211970" sldId="264"/>
            <ac:picMk id="3081" creationId="{61D4EB2C-18E7-2A6A-7BF1-55D2C768B6F3}"/>
          </ac:picMkLst>
        </pc:picChg>
      </pc:sldChg>
      <pc:sldChg chg="addSp delSp modSp new mod">
        <pc:chgData name="文超 贾" userId="b11ab0755def7ae1" providerId="LiveId" clId="{650C2957-7219-477A-843B-488977B856FC}" dt="2025-03-23T12:34:59.296" v="834" actId="113"/>
        <pc:sldMkLst>
          <pc:docMk/>
          <pc:sldMk cId="3658340234" sldId="265"/>
        </pc:sldMkLst>
        <pc:spChg chg="del">
          <ac:chgData name="文超 贾" userId="b11ab0755def7ae1" providerId="LiveId" clId="{650C2957-7219-477A-843B-488977B856FC}" dt="2025-03-23T12:26:11.868" v="646" actId="478"/>
          <ac:spMkLst>
            <pc:docMk/>
            <pc:sldMk cId="3658340234" sldId="265"/>
            <ac:spMk id="2" creationId="{A8C8A1E3-BB02-8615-E9E6-12131B3F346B}"/>
          </ac:spMkLst>
        </pc:spChg>
        <pc:spChg chg="add del mod">
          <ac:chgData name="文超 贾" userId="b11ab0755def7ae1" providerId="LiveId" clId="{650C2957-7219-477A-843B-488977B856FC}" dt="2025-03-23T12:34:59.296" v="834" actId="113"/>
          <ac:spMkLst>
            <pc:docMk/>
            <pc:sldMk cId="3658340234" sldId="265"/>
            <ac:spMk id="3" creationId="{6FA22FD8-850C-44EA-401A-51D3BBB0D736}"/>
          </ac:spMkLst>
        </pc:spChg>
        <pc:spChg chg="add mod">
          <ac:chgData name="文超 贾" userId="b11ab0755def7ae1" providerId="LiveId" clId="{650C2957-7219-477A-843B-488977B856FC}" dt="2025-03-23T12:26:01.045" v="634"/>
          <ac:spMkLst>
            <pc:docMk/>
            <pc:sldMk cId="3658340234" sldId="265"/>
            <ac:spMk id="4" creationId="{4D7CC7AE-F6FF-F50A-AE9D-F5BDCB5D9FE3}"/>
          </ac:spMkLst>
        </pc:spChg>
      </pc:sldChg>
      <pc:sldChg chg="addSp delSp modSp new mod">
        <pc:chgData name="文超 贾" userId="b11ab0755def7ae1" providerId="LiveId" clId="{650C2957-7219-477A-843B-488977B856FC}" dt="2025-03-23T12:28:21.714" v="705" actId="1076"/>
        <pc:sldMkLst>
          <pc:docMk/>
          <pc:sldMk cId="2776125319" sldId="266"/>
        </pc:sldMkLst>
        <pc:spChg chg="mod">
          <ac:chgData name="文超 贾" userId="b11ab0755def7ae1" providerId="LiveId" clId="{650C2957-7219-477A-843B-488977B856FC}" dt="2025-03-23T12:26:54.382" v="663" actId="20577"/>
          <ac:spMkLst>
            <pc:docMk/>
            <pc:sldMk cId="2776125319" sldId="266"/>
            <ac:spMk id="2" creationId="{76079199-46D2-C9F6-CAE0-6EFDE8831EC8}"/>
          </ac:spMkLst>
        </pc:spChg>
        <pc:spChg chg="add del mod">
          <ac:chgData name="文超 贾" userId="b11ab0755def7ae1" providerId="LiveId" clId="{650C2957-7219-477A-843B-488977B856FC}" dt="2025-03-23T12:28:20.578" v="704" actId="1076"/>
          <ac:spMkLst>
            <pc:docMk/>
            <pc:sldMk cId="2776125319" sldId="266"/>
            <ac:spMk id="3" creationId="{0601E0F5-38A0-3B89-ED09-614131756186}"/>
          </ac:spMkLst>
        </pc:spChg>
        <pc:spChg chg="add mod">
          <ac:chgData name="文超 贾" userId="b11ab0755def7ae1" providerId="LiveId" clId="{650C2957-7219-477A-843B-488977B856FC}" dt="2025-03-23T12:27:10.569" v="665"/>
          <ac:spMkLst>
            <pc:docMk/>
            <pc:sldMk cId="2776125319" sldId="266"/>
            <ac:spMk id="4" creationId="{053FE014-A7BB-34F9-8846-F5AE02CF75FD}"/>
          </ac:spMkLst>
        </pc:spChg>
        <pc:spChg chg="add">
          <ac:chgData name="文超 贾" userId="b11ab0755def7ae1" providerId="LiveId" clId="{650C2957-7219-477A-843B-488977B856FC}" dt="2025-03-23T12:28:07.592" v="697"/>
          <ac:spMkLst>
            <pc:docMk/>
            <pc:sldMk cId="2776125319" sldId="266"/>
            <ac:spMk id="7" creationId="{4BC2CC6D-FBA0-624C-79BD-469C8EC423A1}"/>
          </ac:spMkLst>
        </pc:spChg>
        <pc:picChg chg="add mod">
          <ac:chgData name="文超 贾" userId="b11ab0755def7ae1" providerId="LiveId" clId="{650C2957-7219-477A-843B-488977B856FC}" dt="2025-03-23T12:28:21.714" v="705" actId="1076"/>
          <ac:picMkLst>
            <pc:docMk/>
            <pc:sldMk cId="2776125319" sldId="266"/>
            <ac:picMk id="6" creationId="{358A6ED7-7132-BC7F-1261-F68CB6C80604}"/>
          </ac:picMkLst>
        </pc:picChg>
      </pc:sldChg>
      <pc:sldChg chg="addSp delSp modSp new mod">
        <pc:chgData name="文超 贾" userId="b11ab0755def7ae1" providerId="LiveId" clId="{650C2957-7219-477A-843B-488977B856FC}" dt="2025-03-23T12:29:28.344" v="725" actId="1076"/>
        <pc:sldMkLst>
          <pc:docMk/>
          <pc:sldMk cId="250224501" sldId="267"/>
        </pc:sldMkLst>
        <pc:spChg chg="add del mod">
          <ac:chgData name="文超 贾" userId="b11ab0755def7ae1" providerId="LiveId" clId="{650C2957-7219-477A-843B-488977B856FC}" dt="2025-03-23T12:29:26.896" v="724" actId="113"/>
          <ac:spMkLst>
            <pc:docMk/>
            <pc:sldMk cId="250224501" sldId="267"/>
            <ac:spMk id="3" creationId="{AEE7CE16-6404-822A-B57B-0B733F8FCD17}"/>
          </ac:spMkLst>
        </pc:spChg>
        <pc:spChg chg="add mod">
          <ac:chgData name="文超 贾" userId="b11ab0755def7ae1" providerId="LiveId" clId="{650C2957-7219-477A-843B-488977B856FC}" dt="2025-03-23T12:28:38.876" v="708"/>
          <ac:spMkLst>
            <pc:docMk/>
            <pc:sldMk cId="250224501" sldId="267"/>
            <ac:spMk id="4" creationId="{9DF58FA7-5A1C-8DDA-02EB-FCA52100B0F4}"/>
          </ac:spMkLst>
        </pc:spChg>
        <pc:spChg chg="add">
          <ac:chgData name="文超 贾" userId="b11ab0755def7ae1" providerId="LiveId" clId="{650C2957-7219-477A-843B-488977B856FC}" dt="2025-03-23T12:29:05.193" v="717"/>
          <ac:spMkLst>
            <pc:docMk/>
            <pc:sldMk cId="250224501" sldId="267"/>
            <ac:spMk id="7" creationId="{EF237634-CA21-355B-BEF7-593F9F118891}"/>
          </ac:spMkLst>
        </pc:spChg>
        <pc:picChg chg="add mod">
          <ac:chgData name="文超 贾" userId="b11ab0755def7ae1" providerId="LiveId" clId="{650C2957-7219-477A-843B-488977B856FC}" dt="2025-03-23T12:29:28.344" v="725" actId="1076"/>
          <ac:picMkLst>
            <pc:docMk/>
            <pc:sldMk cId="250224501" sldId="267"/>
            <ac:picMk id="6" creationId="{5D6DA61B-C0A0-6902-123A-0DE37AFC6FB5}"/>
          </ac:picMkLst>
        </pc:picChg>
      </pc:sldChg>
      <pc:sldChg chg="addSp delSp modSp new mod">
        <pc:chgData name="文超 贾" userId="b11ab0755def7ae1" providerId="LiveId" clId="{650C2957-7219-477A-843B-488977B856FC}" dt="2025-03-23T12:35:04.784" v="836" actId="113"/>
        <pc:sldMkLst>
          <pc:docMk/>
          <pc:sldMk cId="75870532" sldId="268"/>
        </pc:sldMkLst>
        <pc:spChg chg="add del mod">
          <ac:chgData name="文超 贾" userId="b11ab0755def7ae1" providerId="LiveId" clId="{650C2957-7219-477A-843B-488977B856FC}" dt="2025-03-23T12:35:04.784" v="836" actId="113"/>
          <ac:spMkLst>
            <pc:docMk/>
            <pc:sldMk cId="75870532" sldId="268"/>
            <ac:spMk id="3" creationId="{A7A97838-C832-8009-AFE8-1492BD429C97}"/>
          </ac:spMkLst>
        </pc:spChg>
        <pc:spChg chg="add mod">
          <ac:chgData name="文超 贾" userId="b11ab0755def7ae1" providerId="LiveId" clId="{650C2957-7219-477A-843B-488977B856FC}" dt="2025-03-23T12:29:53.506" v="728"/>
          <ac:spMkLst>
            <pc:docMk/>
            <pc:sldMk cId="75870532" sldId="268"/>
            <ac:spMk id="4" creationId="{08F0DC9F-B300-C82A-283A-35B355D21CDC}"/>
          </ac:spMkLst>
        </pc:spChg>
      </pc:sldChg>
      <pc:sldChg chg="addSp delSp modSp new mod">
        <pc:chgData name="文超 贾" userId="b11ab0755def7ae1" providerId="LiveId" clId="{650C2957-7219-477A-843B-488977B856FC}" dt="2025-03-23T12:35:09.405" v="839" actId="113"/>
        <pc:sldMkLst>
          <pc:docMk/>
          <pc:sldMk cId="1786723608" sldId="269"/>
        </pc:sldMkLst>
        <pc:spChg chg="add del mod">
          <ac:chgData name="文超 贾" userId="b11ab0755def7ae1" providerId="LiveId" clId="{650C2957-7219-477A-843B-488977B856FC}" dt="2025-03-23T12:30:42.742" v="742" actId="20577"/>
          <ac:spMkLst>
            <pc:docMk/>
            <pc:sldMk cId="1786723608" sldId="269"/>
            <ac:spMk id="2" creationId="{43892F32-1DAF-BB03-120F-F5F1FA7B31AC}"/>
          </ac:spMkLst>
        </pc:spChg>
        <pc:spChg chg="add del mod">
          <ac:chgData name="文超 贾" userId="b11ab0755def7ae1" providerId="LiveId" clId="{650C2957-7219-477A-843B-488977B856FC}" dt="2025-03-23T12:35:09.405" v="839" actId="113"/>
          <ac:spMkLst>
            <pc:docMk/>
            <pc:sldMk cId="1786723608" sldId="269"/>
            <ac:spMk id="3" creationId="{B489E31C-E96A-0D7C-8C96-D565F680D4CF}"/>
          </ac:spMkLst>
        </pc:spChg>
        <pc:spChg chg="add mod">
          <ac:chgData name="文超 贾" userId="b11ab0755def7ae1" providerId="LiveId" clId="{650C2957-7219-477A-843B-488977B856FC}" dt="2025-03-23T12:30:39.967" v="737"/>
          <ac:spMkLst>
            <pc:docMk/>
            <pc:sldMk cId="1786723608" sldId="269"/>
            <ac:spMk id="4" creationId="{0074DD3A-B340-F91F-65BE-C1C5F20B2174}"/>
          </ac:spMkLst>
        </pc:spChg>
        <pc:spChg chg="add mod">
          <ac:chgData name="文超 贾" userId="b11ab0755def7ae1" providerId="LiveId" clId="{650C2957-7219-477A-843B-488977B856FC}" dt="2025-03-23T12:30:48.823" v="744"/>
          <ac:spMkLst>
            <pc:docMk/>
            <pc:sldMk cId="1786723608" sldId="269"/>
            <ac:spMk id="5" creationId="{1DA76C39-BA0B-0586-C46A-9847DBF62FD8}"/>
          </ac:spMkLst>
        </pc:spChg>
      </pc:sldChg>
      <pc:sldChg chg="addSp delSp modSp new mod">
        <pc:chgData name="文超 贾" userId="b11ab0755def7ae1" providerId="LiveId" clId="{650C2957-7219-477A-843B-488977B856FC}" dt="2025-03-23T12:31:49.873" v="774" actId="1076"/>
        <pc:sldMkLst>
          <pc:docMk/>
          <pc:sldMk cId="1649729395" sldId="270"/>
        </pc:sldMkLst>
        <pc:spChg chg="add del mod">
          <ac:chgData name="文超 贾" userId="b11ab0755def7ae1" providerId="LiveId" clId="{650C2957-7219-477A-843B-488977B856FC}" dt="2025-03-23T12:31:20.317" v="756"/>
          <ac:spMkLst>
            <pc:docMk/>
            <pc:sldMk cId="1649729395" sldId="270"/>
            <ac:spMk id="2" creationId="{AD213188-31DA-7418-BE4A-434FB5A716E9}"/>
          </ac:spMkLst>
        </pc:spChg>
        <pc:spChg chg="add del mod">
          <ac:chgData name="文超 贾" userId="b11ab0755def7ae1" providerId="LiveId" clId="{650C2957-7219-477A-843B-488977B856FC}" dt="2025-03-23T12:31:47.754" v="773" actId="27636"/>
          <ac:spMkLst>
            <pc:docMk/>
            <pc:sldMk cId="1649729395" sldId="270"/>
            <ac:spMk id="3" creationId="{C6E41AA4-8977-95D8-9D3D-B2BCEF772896}"/>
          </ac:spMkLst>
        </pc:spChg>
        <pc:spChg chg="add mod">
          <ac:chgData name="文超 贾" userId="b11ab0755def7ae1" providerId="LiveId" clId="{650C2957-7219-477A-843B-488977B856FC}" dt="2025-03-23T12:31:20.314" v="754"/>
          <ac:spMkLst>
            <pc:docMk/>
            <pc:sldMk cId="1649729395" sldId="270"/>
            <ac:spMk id="4" creationId="{7FDB5C98-5DD5-0282-040F-3ACC53F3E9F2}"/>
          </ac:spMkLst>
        </pc:spChg>
        <pc:spChg chg="add mod">
          <ac:chgData name="文超 贾" userId="b11ab0755def7ae1" providerId="LiveId" clId="{650C2957-7219-477A-843B-488977B856FC}" dt="2025-03-23T12:31:29.126" v="758"/>
          <ac:spMkLst>
            <pc:docMk/>
            <pc:sldMk cId="1649729395" sldId="270"/>
            <ac:spMk id="5" creationId="{55EAC9C5-E987-C54E-D8BD-07C19E6D00BF}"/>
          </ac:spMkLst>
        </pc:spChg>
        <pc:picChg chg="add mod">
          <ac:chgData name="文超 贾" userId="b11ab0755def7ae1" providerId="LiveId" clId="{650C2957-7219-477A-843B-488977B856FC}" dt="2025-03-23T12:31:49.873" v="774" actId="1076"/>
          <ac:picMkLst>
            <pc:docMk/>
            <pc:sldMk cId="1649729395" sldId="270"/>
            <ac:picMk id="6" creationId="{7B817365-D331-E8A9-00F4-1D3861BB162E}"/>
          </ac:picMkLst>
        </pc:picChg>
        <pc:picChg chg="add">
          <ac:chgData name="文超 贾" userId="b11ab0755def7ae1" providerId="LiveId" clId="{650C2957-7219-477A-843B-488977B856FC}" dt="2025-03-23T12:31:34.544" v="763"/>
          <ac:picMkLst>
            <pc:docMk/>
            <pc:sldMk cId="1649729395" sldId="270"/>
            <ac:picMk id="9220" creationId="{92C7D2B4-D1E2-3CFE-6DE4-6334130D8507}"/>
          </ac:picMkLst>
        </pc:picChg>
      </pc:sldChg>
      <pc:sldChg chg="addSp delSp modSp new mod">
        <pc:chgData name="文超 贾" userId="b11ab0755def7ae1" providerId="LiveId" clId="{650C2957-7219-477A-843B-488977B856FC}" dt="2025-03-23T12:35:19.072" v="843" actId="20577"/>
        <pc:sldMkLst>
          <pc:docMk/>
          <pc:sldMk cId="3076970337" sldId="271"/>
        </pc:sldMkLst>
        <pc:spChg chg="add del mod">
          <ac:chgData name="文超 贾" userId="b11ab0755def7ae1" providerId="LiveId" clId="{650C2957-7219-477A-843B-488977B856FC}" dt="2025-03-23T12:35:19.072" v="843" actId="20577"/>
          <ac:spMkLst>
            <pc:docMk/>
            <pc:sldMk cId="3076970337" sldId="271"/>
            <ac:spMk id="3" creationId="{80C48BA9-4395-E717-314A-0EF9D0406183}"/>
          </ac:spMkLst>
        </pc:spChg>
        <pc:spChg chg="add mod">
          <ac:chgData name="文超 贾" userId="b11ab0755def7ae1" providerId="LiveId" clId="{650C2957-7219-477A-843B-488977B856FC}" dt="2025-03-23T12:32:05.292" v="777"/>
          <ac:spMkLst>
            <pc:docMk/>
            <pc:sldMk cId="3076970337" sldId="271"/>
            <ac:spMk id="4" creationId="{15837A98-1D03-8193-F803-8C8177FF074E}"/>
          </ac:spMkLst>
        </pc:spChg>
      </pc:sldChg>
      <pc:sldChg chg="addSp delSp modSp new mod">
        <pc:chgData name="文超 贾" userId="b11ab0755def7ae1" providerId="LiveId" clId="{650C2957-7219-477A-843B-488977B856FC}" dt="2025-03-23T12:33:21.546" v="805" actId="1076"/>
        <pc:sldMkLst>
          <pc:docMk/>
          <pc:sldMk cId="3252095328" sldId="272"/>
        </pc:sldMkLst>
        <pc:spChg chg="add del mod">
          <ac:chgData name="文超 贾" userId="b11ab0755def7ae1" providerId="LiveId" clId="{650C2957-7219-477A-843B-488977B856FC}" dt="2025-03-23T12:33:18.112" v="804" actId="1076"/>
          <ac:spMkLst>
            <pc:docMk/>
            <pc:sldMk cId="3252095328" sldId="272"/>
            <ac:spMk id="2" creationId="{305FF2C6-44DC-A48F-0E2E-F458C2597D74}"/>
          </ac:spMkLst>
        </pc:spChg>
        <pc:spChg chg="add del mod">
          <ac:chgData name="文超 贾" userId="b11ab0755def7ae1" providerId="LiveId" clId="{650C2957-7219-477A-843B-488977B856FC}" dt="2025-03-23T12:33:21.546" v="805" actId="1076"/>
          <ac:spMkLst>
            <pc:docMk/>
            <pc:sldMk cId="3252095328" sldId="272"/>
            <ac:spMk id="3" creationId="{E74E2C7C-6742-8416-38C4-9ABBD3924DB6}"/>
          </ac:spMkLst>
        </pc:spChg>
        <pc:spChg chg="add mod">
          <ac:chgData name="文超 贾" userId="b11ab0755def7ae1" providerId="LiveId" clId="{650C2957-7219-477A-843B-488977B856FC}" dt="2025-03-23T12:33:08.098" v="793"/>
          <ac:spMkLst>
            <pc:docMk/>
            <pc:sldMk cId="3252095328" sldId="272"/>
            <ac:spMk id="4" creationId="{9F4FBC61-97BC-67BC-2E41-D7C2DFA203EB}"/>
          </ac:spMkLst>
        </pc:spChg>
        <pc:spChg chg="add mod">
          <ac:chgData name="文超 贾" userId="b11ab0755def7ae1" providerId="LiveId" clId="{650C2957-7219-477A-843B-488977B856FC}" dt="2025-03-23T12:33:12.564" v="797"/>
          <ac:spMkLst>
            <pc:docMk/>
            <pc:sldMk cId="3252095328" sldId="272"/>
            <ac:spMk id="5" creationId="{4561DAD6-2B4E-6848-FF6C-D73A3EA1CDB7}"/>
          </ac:spMkLst>
        </pc:spChg>
      </pc:sldChg>
      <pc:sldChg chg="addSp delSp modSp new mod">
        <pc:chgData name="文超 贾" userId="b11ab0755def7ae1" providerId="LiveId" clId="{650C2957-7219-477A-843B-488977B856FC}" dt="2025-03-23T12:33:41.444" v="818" actId="27636"/>
        <pc:sldMkLst>
          <pc:docMk/>
          <pc:sldMk cId="2389802854" sldId="273"/>
        </pc:sldMkLst>
        <pc:spChg chg="mod">
          <ac:chgData name="文超 贾" userId="b11ab0755def7ae1" providerId="LiveId" clId="{650C2957-7219-477A-843B-488977B856FC}" dt="2025-03-23T12:33:34.820" v="811" actId="20577"/>
          <ac:spMkLst>
            <pc:docMk/>
            <pc:sldMk cId="2389802854" sldId="273"/>
            <ac:spMk id="2" creationId="{7A2632EB-7AAF-5FD4-843E-CEF3146EE7C6}"/>
          </ac:spMkLst>
        </pc:spChg>
        <pc:spChg chg="add del mod">
          <ac:chgData name="文超 贾" userId="b11ab0755def7ae1" providerId="LiveId" clId="{650C2957-7219-477A-843B-488977B856FC}" dt="2025-03-23T12:33:41.444" v="818" actId="27636"/>
          <ac:spMkLst>
            <pc:docMk/>
            <pc:sldMk cId="2389802854" sldId="273"/>
            <ac:spMk id="3" creationId="{49BFFF8A-94B7-C13D-B87D-B55B2CF1111C}"/>
          </ac:spMkLst>
        </pc:spChg>
        <pc:spChg chg="add mod">
          <ac:chgData name="文超 贾" userId="b11ab0755def7ae1" providerId="LiveId" clId="{650C2957-7219-477A-843B-488977B856FC}" dt="2025-03-23T12:33:38.988" v="813"/>
          <ac:spMkLst>
            <pc:docMk/>
            <pc:sldMk cId="2389802854" sldId="273"/>
            <ac:spMk id="4" creationId="{36577449-A220-E47A-A8AD-9854203AE2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2756C-3907-B962-B0DA-4B44AE70D0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55739F3-0BBB-4B5C-2280-F9407C84FE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31C71A5-3200-7EB1-6EB7-980BDF97D503}"/>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5" name="页脚占位符 4">
            <a:extLst>
              <a:ext uri="{FF2B5EF4-FFF2-40B4-BE49-F238E27FC236}">
                <a16:creationId xmlns:a16="http://schemas.microsoft.com/office/drawing/2014/main" id="{E353B31A-6F20-83B6-88D1-80B161B968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211479-0870-9254-C4A1-36C588AA9002}"/>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370856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6ECA-ED7F-5BCE-15EF-5914CD8D194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BD77D1-CB3A-FCCF-4015-2B9F02A6DE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6D0047-00AE-2ABA-83EB-282133089EDD}"/>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5" name="页脚占位符 4">
            <a:extLst>
              <a:ext uri="{FF2B5EF4-FFF2-40B4-BE49-F238E27FC236}">
                <a16:creationId xmlns:a16="http://schemas.microsoft.com/office/drawing/2014/main" id="{9E007E4C-69F0-A324-60D3-9CD8E55E3A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890B2B-04FD-E685-1E2E-2930ADF70DE6}"/>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214544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E80AD3-19B0-3F45-7381-5807C8A225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FEDB29-4D76-95DD-DACD-7773CFA271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5DDBB0-EAF3-6F4A-D044-65FF1AE5B25B}"/>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5" name="页脚占位符 4">
            <a:extLst>
              <a:ext uri="{FF2B5EF4-FFF2-40B4-BE49-F238E27FC236}">
                <a16:creationId xmlns:a16="http://schemas.microsoft.com/office/drawing/2014/main" id="{7B1C5496-BC8E-5124-7040-E70435207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22B98C-1057-5EFB-8541-C861CC6B174B}"/>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38680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405F6-765C-041E-19E5-C89CC61C24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1A92F7-4A2C-3C37-BAFE-197B0039E4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E8133D-E159-7997-FDD7-E0E46CE6D0A4}"/>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5" name="页脚占位符 4">
            <a:extLst>
              <a:ext uri="{FF2B5EF4-FFF2-40B4-BE49-F238E27FC236}">
                <a16:creationId xmlns:a16="http://schemas.microsoft.com/office/drawing/2014/main" id="{540635B6-6D66-CD35-53C1-0137E5FC8C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A741A8-816E-2CBF-8BCD-DE82F64CF866}"/>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71765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65C67-1667-0574-A170-241F5B28A1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81F66DC-5E12-1DDE-0A69-DE06303D3A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04127C2-661C-80C5-3E47-733C3F77EFAB}"/>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5" name="页脚占位符 4">
            <a:extLst>
              <a:ext uri="{FF2B5EF4-FFF2-40B4-BE49-F238E27FC236}">
                <a16:creationId xmlns:a16="http://schemas.microsoft.com/office/drawing/2014/main" id="{285365E2-2303-D8E1-A59D-8457F7AF60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413000-DF30-5CFF-17BE-340397245DAA}"/>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151761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1586A-3C5A-5B58-8D31-8F918070B9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64F8DE-2EEA-B41D-1F50-CB4A13B41F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9DFF70-2A57-6E09-7EEF-A14C020AA98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02D7407-93CC-1217-3D7A-78DA6673007C}"/>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6" name="页脚占位符 5">
            <a:extLst>
              <a:ext uri="{FF2B5EF4-FFF2-40B4-BE49-F238E27FC236}">
                <a16:creationId xmlns:a16="http://schemas.microsoft.com/office/drawing/2014/main" id="{6A944AE7-A588-F4EA-9FF0-04C922AD81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04F78-8B2E-3830-FBC1-CA137234FBF3}"/>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343338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CB3D5-1595-6AE9-2931-CF08B9E44C9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95A8B1-C3A0-0ACC-9CA9-265E0A819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9AE725-B809-FAF5-B282-FF00D5476F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C4ADB2B-B905-F53E-81F8-3AA7D04D4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DD9C2E-6849-CD12-9AEA-0A460DE2AE4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226FEF-CF8D-BE42-D2B6-E301A78604F7}"/>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8" name="页脚占位符 7">
            <a:extLst>
              <a:ext uri="{FF2B5EF4-FFF2-40B4-BE49-F238E27FC236}">
                <a16:creationId xmlns:a16="http://schemas.microsoft.com/office/drawing/2014/main" id="{97186DB8-8100-AE78-2652-064968EC31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96D3AB-1EE2-53C8-4E0B-E1860B9CB74E}"/>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14374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CA637-B17D-9A9D-B6E0-DF4FFED9BA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B2E3B0-7892-02A8-E120-F7CE27F6F212}"/>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4" name="页脚占位符 3">
            <a:extLst>
              <a:ext uri="{FF2B5EF4-FFF2-40B4-BE49-F238E27FC236}">
                <a16:creationId xmlns:a16="http://schemas.microsoft.com/office/drawing/2014/main" id="{AD87632D-DC78-2521-D63B-DEE3A52017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322C89-E317-7F4A-6925-EF1698C699E5}"/>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281720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B50DD4-AE11-1BFB-F232-6BF2A8C62003}"/>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3" name="页脚占位符 2">
            <a:extLst>
              <a:ext uri="{FF2B5EF4-FFF2-40B4-BE49-F238E27FC236}">
                <a16:creationId xmlns:a16="http://schemas.microsoft.com/office/drawing/2014/main" id="{A4208528-73C2-7A6C-998D-CEE9484359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D5360A-8075-FAFE-E9CF-13434A98B75E}"/>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112374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A07B1-0B58-C1EA-D8BC-5831DFEE74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A643A4-668A-B06D-AB1D-66DF9F45D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BA87AB-06C1-C0CA-62C1-0124BA2FC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FD999D-A410-77A9-4FE0-17B363B7FF6F}"/>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6" name="页脚占位符 5">
            <a:extLst>
              <a:ext uri="{FF2B5EF4-FFF2-40B4-BE49-F238E27FC236}">
                <a16:creationId xmlns:a16="http://schemas.microsoft.com/office/drawing/2014/main" id="{4E280F49-7AA4-A5ED-ABC4-71E4E7E1CB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0B7A88-F4E9-FE25-1766-54FB8EDDA273}"/>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143954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B8780-D063-D8B9-03FE-5DA6ED7FC9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9F722D-E495-7514-F917-E978720F28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BAA351-BE68-F874-BA27-6142EE956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44F1AF-E6A3-8E00-DB94-750FCCE71735}"/>
              </a:ext>
            </a:extLst>
          </p:cNvPr>
          <p:cNvSpPr>
            <a:spLocks noGrp="1"/>
          </p:cNvSpPr>
          <p:nvPr>
            <p:ph type="dt" sz="half" idx="10"/>
          </p:nvPr>
        </p:nvSpPr>
        <p:spPr/>
        <p:txBody>
          <a:bodyPr/>
          <a:lstStyle/>
          <a:p>
            <a:fld id="{4257F2F1-5EAB-4976-B738-6FC5D40490EE}" type="datetimeFigureOut">
              <a:rPr lang="zh-CN" altLang="en-US" smtClean="0"/>
              <a:t>2025/3/23</a:t>
            </a:fld>
            <a:endParaRPr lang="zh-CN" altLang="en-US"/>
          </a:p>
        </p:txBody>
      </p:sp>
      <p:sp>
        <p:nvSpPr>
          <p:cNvPr id="6" name="页脚占位符 5">
            <a:extLst>
              <a:ext uri="{FF2B5EF4-FFF2-40B4-BE49-F238E27FC236}">
                <a16:creationId xmlns:a16="http://schemas.microsoft.com/office/drawing/2014/main" id="{67178DD8-2431-4DE8-1B73-FB623DBDA9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1C639B-FC44-7A76-DFE2-14C22D487606}"/>
              </a:ext>
            </a:extLst>
          </p:cNvPr>
          <p:cNvSpPr>
            <a:spLocks noGrp="1"/>
          </p:cNvSpPr>
          <p:nvPr>
            <p:ph type="sldNum" sz="quarter" idx="12"/>
          </p:nvPr>
        </p:nvSpPr>
        <p:spPr/>
        <p:txBody>
          <a:body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248092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96A3C0-AF0A-BE70-8DC1-A071CCD67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D4D337-A253-28F9-FEB7-E0AC152360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8EE4FB-8F7F-A432-22FA-FDE3F17EB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57F2F1-5EAB-4976-B738-6FC5D40490EE}" type="datetimeFigureOut">
              <a:rPr lang="zh-CN" altLang="en-US" smtClean="0"/>
              <a:t>2025/3/23</a:t>
            </a:fld>
            <a:endParaRPr lang="zh-CN" altLang="en-US"/>
          </a:p>
        </p:txBody>
      </p:sp>
      <p:sp>
        <p:nvSpPr>
          <p:cNvPr id="5" name="页脚占位符 4">
            <a:extLst>
              <a:ext uri="{FF2B5EF4-FFF2-40B4-BE49-F238E27FC236}">
                <a16:creationId xmlns:a16="http://schemas.microsoft.com/office/drawing/2014/main" id="{8099EC72-16C5-732E-3B37-C1A0FC049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B66524B-B617-793A-FA60-AF4083442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DEFF27-3B62-47D5-B60B-231F044FD8AA}" type="slidenum">
              <a:rPr lang="zh-CN" altLang="en-US" smtClean="0"/>
              <a:t>‹#›</a:t>
            </a:fld>
            <a:endParaRPr lang="zh-CN" altLang="en-US"/>
          </a:p>
        </p:txBody>
      </p:sp>
    </p:spTree>
    <p:extLst>
      <p:ext uri="{BB962C8B-B14F-4D97-AF65-F5344CB8AC3E}">
        <p14:creationId xmlns:p14="http://schemas.microsoft.com/office/powerpoint/2010/main" val="628135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01381-E83D-25E5-B03E-9E0B0AD0FCD0}"/>
              </a:ext>
            </a:extLst>
          </p:cNvPr>
          <p:cNvSpPr>
            <a:spLocks noGrp="1"/>
          </p:cNvSpPr>
          <p:nvPr>
            <p:ph type="ctrTitle"/>
          </p:nvPr>
        </p:nvSpPr>
        <p:spPr/>
        <p:txBody>
          <a:bodyPr/>
          <a:lstStyle/>
          <a:p>
            <a:r>
              <a:rPr lang="zh-CN" altLang="en-US" b="1" dirty="0">
                <a:latin typeface="+mn-ea"/>
                <a:ea typeface="+mn-ea"/>
              </a:rPr>
              <a:t>无人机协同感知数据集</a:t>
            </a:r>
          </a:p>
        </p:txBody>
      </p:sp>
      <p:sp>
        <p:nvSpPr>
          <p:cNvPr id="3" name="副标题 2">
            <a:extLst>
              <a:ext uri="{FF2B5EF4-FFF2-40B4-BE49-F238E27FC236}">
                <a16:creationId xmlns:a16="http://schemas.microsoft.com/office/drawing/2014/main" id="{51EA6AD9-962A-A958-D780-C78BB7C1A9FF}"/>
              </a:ext>
            </a:extLst>
          </p:cNvPr>
          <p:cNvSpPr>
            <a:spLocks noGrp="1"/>
          </p:cNvSpPr>
          <p:nvPr>
            <p:ph type="subTitle" idx="1"/>
          </p:nvPr>
        </p:nvSpPr>
        <p:spPr>
          <a:xfrm>
            <a:off x="1524000" y="3602038"/>
            <a:ext cx="9144000" cy="1022971"/>
          </a:xfrm>
        </p:spPr>
        <p:txBody>
          <a:bodyPr>
            <a:normAutofit/>
          </a:bodyPr>
          <a:lstStyle/>
          <a:p>
            <a:r>
              <a:rPr lang="en-US" altLang="zh-CN" sz="2800" dirty="0"/>
              <a:t>2253968 </a:t>
            </a:r>
            <a:r>
              <a:rPr lang="zh-CN" altLang="en-US" sz="2800" dirty="0"/>
              <a:t>贾文超</a:t>
            </a:r>
            <a:endParaRPr lang="en-US" altLang="zh-CN" sz="2800" dirty="0"/>
          </a:p>
          <a:p>
            <a:r>
              <a:rPr lang="en-US" altLang="zh-CN" sz="2800" dirty="0"/>
              <a:t>2259384 </a:t>
            </a:r>
            <a:r>
              <a:rPr lang="zh-CN" altLang="en-US" sz="2800" dirty="0"/>
              <a:t>施帅乾</a:t>
            </a:r>
            <a:endParaRPr lang="en-US" altLang="zh-CN" sz="2800" dirty="0"/>
          </a:p>
          <a:p>
            <a:endParaRPr lang="zh-CN" altLang="en-US" sz="2800" dirty="0"/>
          </a:p>
        </p:txBody>
      </p:sp>
      <p:sp>
        <p:nvSpPr>
          <p:cNvPr id="4" name="文本框 3">
            <a:extLst>
              <a:ext uri="{FF2B5EF4-FFF2-40B4-BE49-F238E27FC236}">
                <a16:creationId xmlns:a16="http://schemas.microsoft.com/office/drawing/2014/main" id="{CCC0563D-8CF0-9A80-06C9-C986B2ECB58B}"/>
              </a:ext>
            </a:extLst>
          </p:cNvPr>
          <p:cNvSpPr txBox="1"/>
          <p:nvPr/>
        </p:nvSpPr>
        <p:spPr>
          <a:xfrm>
            <a:off x="3601278" y="4756841"/>
            <a:ext cx="4989444" cy="369332"/>
          </a:xfrm>
          <a:prstGeom prst="rect">
            <a:avLst/>
          </a:prstGeom>
          <a:noFill/>
        </p:spPr>
        <p:txBody>
          <a:bodyPr wrap="square" rtlCol="0">
            <a:spAutoFit/>
          </a:bodyPr>
          <a:lstStyle/>
          <a:p>
            <a:pPr algn="ctr"/>
            <a:r>
              <a:rPr lang="zh-CN" altLang="en-US" b="1" dirty="0"/>
              <a:t>指导老师：李冰</a:t>
            </a:r>
          </a:p>
        </p:txBody>
      </p:sp>
    </p:spTree>
    <p:extLst>
      <p:ext uri="{BB962C8B-B14F-4D97-AF65-F5344CB8AC3E}">
        <p14:creationId xmlns:p14="http://schemas.microsoft.com/office/powerpoint/2010/main" val="1356576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A22FD8-850C-44EA-401A-51D3BBB0D736}"/>
              </a:ext>
            </a:extLst>
          </p:cNvPr>
          <p:cNvSpPr>
            <a:spLocks noGrp="1"/>
          </p:cNvSpPr>
          <p:nvPr>
            <p:ph idx="1"/>
          </p:nvPr>
        </p:nvSpPr>
        <p:spPr>
          <a:xfrm>
            <a:off x="838200" y="758825"/>
            <a:ext cx="10515600" cy="4351338"/>
          </a:xfrm>
        </p:spPr>
        <p:txBody>
          <a:bodyPr>
            <a:normAutofit/>
          </a:bodyPr>
          <a:lstStyle/>
          <a:p>
            <a:r>
              <a:rPr lang="zh-CN" altLang="en-US" sz="3200" dirty="0"/>
              <a:t>数据采集控制</a:t>
            </a:r>
          </a:p>
          <a:p>
            <a:pPr lvl="1"/>
            <a:r>
              <a:rPr lang="zh-CN" altLang="en-US" b="1" dirty="0"/>
              <a:t>同步触发机制：</a:t>
            </a:r>
            <a:r>
              <a:rPr lang="zh-CN" altLang="en-US" dirty="0"/>
              <a:t>所有传感器共享统一采集间隔参数（</a:t>
            </a:r>
            <a:r>
              <a:rPr lang="en-US" altLang="zh-CN" dirty="0" err="1"/>
              <a:t>sensor_tick</a:t>
            </a:r>
            <a:r>
              <a:rPr lang="en-US" altLang="zh-CN" dirty="0"/>
              <a:t>=0.1s</a:t>
            </a:r>
            <a:r>
              <a:rPr lang="zh-CN" altLang="en-US" dirty="0"/>
              <a:t>），通过</a:t>
            </a:r>
            <a:r>
              <a:rPr lang="en-US" altLang="zh-CN" dirty="0"/>
              <a:t>CARLA</a:t>
            </a:r>
            <a:r>
              <a:rPr lang="zh-CN" altLang="en-US" dirty="0"/>
              <a:t>异步监听接口实现时空对齐数据捕获。</a:t>
            </a:r>
          </a:p>
          <a:p>
            <a:pPr lvl="1"/>
            <a:r>
              <a:rPr lang="zh-CN" altLang="en-US" b="1" dirty="0"/>
              <a:t>动态启停控制：</a:t>
            </a:r>
            <a:r>
              <a:rPr lang="zh-CN" altLang="en-US" dirty="0"/>
              <a:t>支持通过</a:t>
            </a:r>
            <a:r>
              <a:rPr lang="en-US" altLang="zh-CN" dirty="0" err="1"/>
              <a:t>segmentation_sensor_active</a:t>
            </a:r>
            <a:r>
              <a:rPr lang="en-US" altLang="zh-CN" dirty="0"/>
              <a:t>/</a:t>
            </a:r>
            <a:r>
              <a:rPr lang="en-US" altLang="zh-CN" dirty="0" err="1"/>
              <a:t>rgb_sensors_active</a:t>
            </a:r>
            <a:r>
              <a:rPr lang="zh-CN" altLang="en-US" dirty="0"/>
              <a:t>标志位独立开关语义分割与</a:t>
            </a:r>
            <a:r>
              <a:rPr lang="en-US" altLang="zh-CN" dirty="0"/>
              <a:t>RGB</a:t>
            </a:r>
            <a:r>
              <a:rPr lang="zh-CN" altLang="en-US" dirty="0"/>
              <a:t>传感器组。</a:t>
            </a:r>
          </a:p>
          <a:p>
            <a:r>
              <a:rPr lang="zh-CN" altLang="en-US" sz="3200" dirty="0"/>
              <a:t>技术特征说明</a:t>
            </a:r>
          </a:p>
          <a:p>
            <a:pPr lvl="1"/>
            <a:r>
              <a:rPr lang="zh-CN" altLang="en-US" b="1" dirty="0"/>
              <a:t>轻量化载体设计：</a:t>
            </a:r>
            <a:r>
              <a:rPr lang="zh-CN" altLang="en-US" dirty="0"/>
              <a:t>利用静态物体模拟无人机，规避复杂飞行动力学建模，专注感知系统验证。</a:t>
            </a:r>
          </a:p>
          <a:p>
            <a:pPr lvl="1"/>
            <a:r>
              <a:rPr lang="zh-CN" altLang="en-US" b="1" dirty="0"/>
              <a:t>异构传感器融合：</a:t>
            </a:r>
            <a:r>
              <a:rPr lang="zh-CN" altLang="en-US" dirty="0"/>
              <a:t>通过多视角</a:t>
            </a:r>
            <a:r>
              <a:rPr lang="en-US" altLang="zh-CN" dirty="0" err="1"/>
              <a:t>RGB+LiDAR</a:t>
            </a:r>
            <a:r>
              <a:rPr lang="en-US" altLang="zh-CN" dirty="0"/>
              <a:t>+</a:t>
            </a:r>
            <a:r>
              <a:rPr lang="zh-CN" altLang="en-US" dirty="0"/>
              <a:t>语义分割的异构布局，支持</a:t>
            </a:r>
            <a:r>
              <a:rPr lang="en-US" altLang="zh-CN" dirty="0"/>
              <a:t>2D/3D/</a:t>
            </a:r>
            <a:r>
              <a:rPr lang="zh-CN" altLang="en-US" dirty="0"/>
              <a:t>语义多模态数据同步获取。</a:t>
            </a:r>
          </a:p>
          <a:p>
            <a:endParaRPr lang="zh-CN" altLang="en-US" sz="3200" dirty="0"/>
          </a:p>
        </p:txBody>
      </p:sp>
    </p:spTree>
    <p:extLst>
      <p:ext uri="{BB962C8B-B14F-4D97-AF65-F5344CB8AC3E}">
        <p14:creationId xmlns:p14="http://schemas.microsoft.com/office/powerpoint/2010/main" val="365834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79199-46D2-C9F6-CAE0-6EFDE8831EC8}"/>
              </a:ext>
            </a:extLst>
          </p:cNvPr>
          <p:cNvSpPr>
            <a:spLocks noGrp="1"/>
          </p:cNvSpPr>
          <p:nvPr>
            <p:ph type="title"/>
          </p:nvPr>
        </p:nvSpPr>
        <p:spPr/>
        <p:txBody>
          <a:bodyPr/>
          <a:lstStyle/>
          <a:p>
            <a:r>
              <a:rPr lang="zh-CN" altLang="en-US" dirty="0"/>
              <a:t>标注信息收集</a:t>
            </a:r>
          </a:p>
        </p:txBody>
      </p:sp>
      <p:sp>
        <p:nvSpPr>
          <p:cNvPr id="3" name="内容占位符 2">
            <a:extLst>
              <a:ext uri="{FF2B5EF4-FFF2-40B4-BE49-F238E27FC236}">
                <a16:creationId xmlns:a16="http://schemas.microsoft.com/office/drawing/2014/main" id="{0601E0F5-38A0-3B89-ED09-614131756186}"/>
              </a:ext>
            </a:extLst>
          </p:cNvPr>
          <p:cNvSpPr>
            <a:spLocks noGrp="1"/>
          </p:cNvSpPr>
          <p:nvPr>
            <p:ph idx="1"/>
          </p:nvPr>
        </p:nvSpPr>
        <p:spPr>
          <a:xfrm>
            <a:off x="838200" y="1436442"/>
            <a:ext cx="10465904" cy="2192199"/>
          </a:xfrm>
        </p:spPr>
        <p:txBody>
          <a:bodyPr>
            <a:normAutofit fontScale="92500" lnSpcReduction="10000"/>
          </a:bodyPr>
          <a:lstStyle/>
          <a:p>
            <a:r>
              <a:rPr lang="zh-CN" altLang="en-US" dirty="0"/>
              <a:t>总体标注格式参照</a:t>
            </a:r>
            <a:r>
              <a:rPr lang="en-US" altLang="zh-CN" dirty="0" err="1"/>
              <a:t>OpenCOOD</a:t>
            </a:r>
            <a:endParaRPr lang="en-US" altLang="zh-CN" dirty="0"/>
          </a:p>
          <a:p>
            <a:r>
              <a:rPr lang="zh-CN" altLang="en-US" dirty="0"/>
              <a:t>传感器位姿标注</a:t>
            </a:r>
          </a:p>
          <a:p>
            <a:pPr lvl="1"/>
            <a:r>
              <a:rPr lang="zh-CN" altLang="en-US" b="1" dirty="0"/>
              <a:t>坐标系定义</a:t>
            </a:r>
            <a:r>
              <a:rPr lang="zh-CN" altLang="en-US" dirty="0"/>
              <a:t>：采用</a:t>
            </a:r>
            <a:r>
              <a:rPr lang="en-US" altLang="zh-CN" dirty="0"/>
              <a:t>CARLA</a:t>
            </a:r>
            <a:r>
              <a:rPr lang="zh-CN" altLang="en-US" dirty="0"/>
              <a:t>世界坐标系（右手系，</a:t>
            </a:r>
            <a:r>
              <a:rPr lang="en-US" altLang="zh-CN" dirty="0"/>
              <a:t>X</a:t>
            </a:r>
            <a:r>
              <a:rPr lang="zh-CN" altLang="en-US" dirty="0"/>
              <a:t>轴东向，</a:t>
            </a:r>
            <a:r>
              <a:rPr lang="en-US" altLang="zh-CN" dirty="0"/>
              <a:t>Y</a:t>
            </a:r>
            <a:r>
              <a:rPr lang="zh-CN" altLang="en-US" dirty="0"/>
              <a:t>轴南向，</a:t>
            </a:r>
            <a:r>
              <a:rPr lang="en-US" altLang="zh-CN" dirty="0"/>
              <a:t>Z</a:t>
            </a:r>
            <a:r>
              <a:rPr lang="zh-CN" altLang="en-US" dirty="0"/>
              <a:t>轴垂直向上）</a:t>
            </a:r>
          </a:p>
          <a:p>
            <a:pPr lvl="1"/>
            <a:r>
              <a:rPr lang="zh-CN" altLang="en-US" b="1" dirty="0"/>
              <a:t>覆盖范围：</a:t>
            </a:r>
            <a:r>
              <a:rPr lang="zh-CN" altLang="en-US" dirty="0"/>
              <a:t>包含所有</a:t>
            </a:r>
            <a:r>
              <a:rPr lang="en-US" altLang="zh-CN" dirty="0"/>
              <a:t>5</a:t>
            </a:r>
            <a:r>
              <a:rPr lang="zh-CN" altLang="en-US" dirty="0"/>
              <a:t>个</a:t>
            </a:r>
            <a:r>
              <a:rPr lang="en-US" altLang="zh-CN" dirty="0"/>
              <a:t>RGB</a:t>
            </a:r>
            <a:r>
              <a:rPr lang="zh-CN" altLang="en-US" dirty="0"/>
              <a:t>相机、</a:t>
            </a:r>
            <a:r>
              <a:rPr lang="en-US" altLang="zh-CN" dirty="0"/>
              <a:t>1</a:t>
            </a:r>
            <a:r>
              <a:rPr lang="zh-CN" altLang="en-US" dirty="0"/>
              <a:t>个语义分割相机、</a:t>
            </a:r>
            <a:r>
              <a:rPr lang="en-US" altLang="zh-CN" dirty="0"/>
              <a:t>1</a:t>
            </a:r>
            <a:r>
              <a:rPr lang="zh-CN" altLang="en-US" dirty="0"/>
              <a:t>个</a:t>
            </a:r>
            <a:r>
              <a:rPr lang="en-US" altLang="zh-CN" dirty="0"/>
              <a:t>LiDAR</a:t>
            </a:r>
            <a:r>
              <a:rPr lang="zh-CN" altLang="en-US" dirty="0"/>
              <a:t>的完整位姿参数。</a:t>
            </a:r>
          </a:p>
          <a:p>
            <a:pPr lvl="1"/>
            <a:endParaRPr lang="zh-CN" altLang="en-US" dirty="0"/>
          </a:p>
          <a:p>
            <a:endParaRPr lang="zh-CN" altLang="en-US" dirty="0"/>
          </a:p>
        </p:txBody>
      </p:sp>
      <p:pic>
        <p:nvPicPr>
          <p:cNvPr id="6" name="图片 5">
            <a:extLst>
              <a:ext uri="{FF2B5EF4-FFF2-40B4-BE49-F238E27FC236}">
                <a16:creationId xmlns:a16="http://schemas.microsoft.com/office/drawing/2014/main" id="{358A6ED7-7132-BC7F-1261-F68CB6C80604}"/>
              </a:ext>
            </a:extLst>
          </p:cNvPr>
          <p:cNvPicPr>
            <a:picLocks noChangeAspect="1"/>
          </p:cNvPicPr>
          <p:nvPr/>
        </p:nvPicPr>
        <p:blipFill>
          <a:blip r:embed="rId2"/>
          <a:stretch>
            <a:fillRect/>
          </a:stretch>
        </p:blipFill>
        <p:spPr>
          <a:xfrm>
            <a:off x="6619461" y="3314760"/>
            <a:ext cx="4015408" cy="3483606"/>
          </a:xfrm>
          <a:prstGeom prst="rect">
            <a:avLst/>
          </a:prstGeom>
        </p:spPr>
      </p:pic>
    </p:spTree>
    <p:extLst>
      <p:ext uri="{BB962C8B-B14F-4D97-AF65-F5344CB8AC3E}">
        <p14:creationId xmlns:p14="http://schemas.microsoft.com/office/powerpoint/2010/main" val="277612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620A2-785F-4BDC-82D8-7DDFB8990AB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EE7CE16-6404-822A-B57B-0B733F8FCD17}"/>
              </a:ext>
            </a:extLst>
          </p:cNvPr>
          <p:cNvSpPr>
            <a:spLocks noGrp="1"/>
          </p:cNvSpPr>
          <p:nvPr>
            <p:ph idx="1"/>
          </p:nvPr>
        </p:nvSpPr>
        <p:spPr>
          <a:xfrm>
            <a:off x="838200" y="1825625"/>
            <a:ext cx="4204252" cy="2856066"/>
          </a:xfrm>
        </p:spPr>
        <p:txBody>
          <a:bodyPr/>
          <a:lstStyle/>
          <a:p>
            <a:r>
              <a:rPr lang="zh-CN" altLang="en-US" dirty="0"/>
              <a:t>动态目标标注</a:t>
            </a:r>
          </a:p>
          <a:p>
            <a:pPr lvl="1"/>
            <a:r>
              <a:rPr lang="zh-CN" altLang="en-US" b="1" dirty="0"/>
              <a:t>车辆对象标注</a:t>
            </a:r>
            <a:r>
              <a:rPr lang="zh-CN" altLang="en-US" dirty="0"/>
              <a:t>：</a:t>
            </a:r>
            <a:endParaRPr lang="en-US" altLang="zh-CN" dirty="0"/>
          </a:p>
          <a:p>
            <a:pPr lvl="1"/>
            <a:r>
              <a:rPr lang="zh-CN" altLang="en-US" b="1" dirty="0"/>
              <a:t>标注规则</a:t>
            </a:r>
            <a:r>
              <a:rPr lang="zh-CN" altLang="en-US" dirty="0"/>
              <a:t>：</a:t>
            </a:r>
          </a:p>
          <a:p>
            <a:pPr lvl="2"/>
            <a:r>
              <a:rPr lang="zh-CN" altLang="en-US" dirty="0"/>
              <a:t> 每秒采集</a:t>
            </a:r>
            <a:r>
              <a:rPr lang="en-US" altLang="zh-CN" dirty="0"/>
              <a:t>10</a:t>
            </a:r>
            <a:r>
              <a:rPr lang="zh-CN" altLang="en-US" dirty="0"/>
              <a:t>帧，与传感器数据严格对齐。</a:t>
            </a:r>
          </a:p>
          <a:p>
            <a:pPr lvl="2"/>
            <a:r>
              <a:rPr lang="zh-CN" altLang="en-US" dirty="0"/>
              <a:t> 仅标注自动驾驶车辆（含自行车、摩托车等）。</a:t>
            </a:r>
          </a:p>
          <a:p>
            <a:pPr lvl="1"/>
            <a:endParaRPr lang="en-US" altLang="zh-CN" dirty="0"/>
          </a:p>
          <a:p>
            <a:pPr lvl="1"/>
            <a:endParaRPr lang="zh-CN" altLang="en-US" dirty="0"/>
          </a:p>
          <a:p>
            <a:endParaRPr lang="zh-CN" altLang="en-US" dirty="0"/>
          </a:p>
        </p:txBody>
      </p:sp>
      <p:pic>
        <p:nvPicPr>
          <p:cNvPr id="6" name="图片 5">
            <a:extLst>
              <a:ext uri="{FF2B5EF4-FFF2-40B4-BE49-F238E27FC236}">
                <a16:creationId xmlns:a16="http://schemas.microsoft.com/office/drawing/2014/main" id="{5D6DA61B-C0A0-6902-123A-0DE37AFC6FB5}"/>
              </a:ext>
            </a:extLst>
          </p:cNvPr>
          <p:cNvPicPr>
            <a:picLocks noChangeAspect="1"/>
          </p:cNvPicPr>
          <p:nvPr/>
        </p:nvPicPr>
        <p:blipFill>
          <a:blip r:embed="rId2"/>
          <a:stretch>
            <a:fillRect/>
          </a:stretch>
        </p:blipFill>
        <p:spPr>
          <a:xfrm>
            <a:off x="5997750" y="1970900"/>
            <a:ext cx="4410691" cy="2200582"/>
          </a:xfrm>
          <a:prstGeom prst="rect">
            <a:avLst/>
          </a:prstGeom>
        </p:spPr>
      </p:pic>
    </p:spTree>
    <p:extLst>
      <p:ext uri="{BB962C8B-B14F-4D97-AF65-F5344CB8AC3E}">
        <p14:creationId xmlns:p14="http://schemas.microsoft.com/office/powerpoint/2010/main" val="250224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830DB-8616-A956-AEB4-A1E1DC4B61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7A97838-C832-8009-AFE8-1492BD429C97}"/>
              </a:ext>
            </a:extLst>
          </p:cNvPr>
          <p:cNvSpPr>
            <a:spLocks noGrp="1"/>
          </p:cNvSpPr>
          <p:nvPr>
            <p:ph idx="1"/>
          </p:nvPr>
        </p:nvSpPr>
        <p:spPr>
          <a:xfrm>
            <a:off x="838200" y="1825625"/>
            <a:ext cx="10515600" cy="2222914"/>
          </a:xfrm>
        </p:spPr>
        <p:txBody>
          <a:bodyPr>
            <a:normAutofit/>
          </a:bodyPr>
          <a:lstStyle/>
          <a:p>
            <a:r>
              <a:rPr lang="zh-CN" altLang="en-US" sz="3600" dirty="0"/>
              <a:t>数据同步机制</a:t>
            </a:r>
          </a:p>
          <a:p>
            <a:pPr lvl="1"/>
            <a:r>
              <a:rPr lang="zh-CN" altLang="en-US" sz="3200" b="1" dirty="0"/>
              <a:t>时空对齐</a:t>
            </a:r>
            <a:r>
              <a:rPr lang="zh-CN" altLang="en-US" sz="3200" dirty="0"/>
              <a:t>：所有传感器数据附带统一帧序号标签。</a:t>
            </a:r>
          </a:p>
          <a:p>
            <a:pPr lvl="1"/>
            <a:r>
              <a:rPr lang="zh-CN" altLang="en-US" sz="3200" b="1" dirty="0"/>
              <a:t>存储格式</a:t>
            </a:r>
            <a:r>
              <a:rPr lang="zh-CN" altLang="en-US" sz="3200" dirty="0"/>
              <a:t>：采用</a:t>
            </a:r>
            <a:r>
              <a:rPr lang="en-US" altLang="zh-CN" sz="3200" dirty="0"/>
              <a:t>YAML</a:t>
            </a:r>
            <a:r>
              <a:rPr lang="zh-CN" altLang="en-US" sz="3200" dirty="0"/>
              <a:t>结构化存储，通过</a:t>
            </a:r>
            <a:r>
              <a:rPr lang="en-US" altLang="zh-CN" sz="3200" dirty="0"/>
              <a:t>`&lt;</a:t>
            </a:r>
            <a:r>
              <a:rPr lang="en-US" altLang="zh-CN" sz="3200" dirty="0" err="1"/>
              <a:t>frame_id</a:t>
            </a:r>
            <a:r>
              <a:rPr lang="en-US" altLang="zh-CN" sz="3200" dirty="0"/>
              <a:t>&gt;.</a:t>
            </a:r>
            <a:r>
              <a:rPr lang="en-US" altLang="zh-CN" sz="3200" dirty="0" err="1"/>
              <a:t>yaml</a:t>
            </a:r>
            <a:r>
              <a:rPr lang="en-US" altLang="zh-CN" sz="3200" dirty="0"/>
              <a:t>`</a:t>
            </a:r>
            <a:r>
              <a:rPr lang="zh-CN" altLang="en-US" sz="3200" dirty="0"/>
              <a:t>命名实现标注</a:t>
            </a:r>
            <a:r>
              <a:rPr lang="en-US" altLang="zh-CN" sz="3200" dirty="0"/>
              <a:t>-</a:t>
            </a:r>
            <a:r>
              <a:rPr lang="zh-CN" altLang="en-US" sz="3200" dirty="0"/>
              <a:t>数据关联。</a:t>
            </a:r>
          </a:p>
        </p:txBody>
      </p:sp>
    </p:spTree>
    <p:extLst>
      <p:ext uri="{BB962C8B-B14F-4D97-AF65-F5344CB8AC3E}">
        <p14:creationId xmlns:p14="http://schemas.microsoft.com/office/powerpoint/2010/main" val="75870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92F32-1DAF-BB03-120F-F5F1FA7B31AC}"/>
              </a:ext>
            </a:extLst>
          </p:cNvPr>
          <p:cNvSpPr>
            <a:spLocks noGrp="1"/>
          </p:cNvSpPr>
          <p:nvPr>
            <p:ph type="title"/>
          </p:nvPr>
        </p:nvSpPr>
        <p:spPr/>
        <p:txBody>
          <a:bodyPr/>
          <a:lstStyle/>
          <a:p>
            <a:r>
              <a:rPr lang="zh-CN" altLang="en-US" dirty="0"/>
              <a:t>协同机制设计与实现</a:t>
            </a:r>
          </a:p>
        </p:txBody>
      </p:sp>
      <p:sp>
        <p:nvSpPr>
          <p:cNvPr id="3" name="内容占位符 2">
            <a:extLst>
              <a:ext uri="{FF2B5EF4-FFF2-40B4-BE49-F238E27FC236}">
                <a16:creationId xmlns:a16="http://schemas.microsoft.com/office/drawing/2014/main" id="{B489E31C-E96A-0D7C-8C96-D565F680D4CF}"/>
              </a:ext>
            </a:extLst>
          </p:cNvPr>
          <p:cNvSpPr>
            <a:spLocks noGrp="1"/>
          </p:cNvSpPr>
          <p:nvPr>
            <p:ph idx="1"/>
          </p:nvPr>
        </p:nvSpPr>
        <p:spPr>
          <a:xfrm>
            <a:off x="838200" y="1825625"/>
            <a:ext cx="10515600" cy="3408984"/>
          </a:xfrm>
        </p:spPr>
        <p:txBody>
          <a:bodyPr/>
          <a:lstStyle/>
          <a:p>
            <a:r>
              <a:rPr lang="zh-CN" altLang="en-US" dirty="0"/>
              <a:t>数据共享策略</a:t>
            </a:r>
          </a:p>
          <a:p>
            <a:pPr lvl="1"/>
            <a:r>
              <a:rPr lang="zh-CN" altLang="en-US" b="1" dirty="0"/>
              <a:t>全局感知同步</a:t>
            </a:r>
            <a:r>
              <a:rPr lang="zh-CN" altLang="en-US" dirty="0"/>
              <a:t>：各无人机基于共享数据构建全局感知视图，可直接访问其他无人机的传感器数据与标注信息。</a:t>
            </a:r>
          </a:p>
          <a:p>
            <a:r>
              <a:rPr lang="zh-CN" altLang="en-US" dirty="0"/>
              <a:t>同步实现方案</a:t>
            </a:r>
          </a:p>
          <a:p>
            <a:pPr lvl="1"/>
            <a:r>
              <a:rPr lang="zh-CN" altLang="en-US" b="1" dirty="0"/>
              <a:t>时间戳对齐</a:t>
            </a:r>
            <a:r>
              <a:rPr lang="zh-CN" altLang="en-US" dirty="0"/>
              <a:t>：利用</a:t>
            </a:r>
            <a:r>
              <a:rPr lang="en-US" altLang="zh-CN" dirty="0"/>
              <a:t>CARLA</a:t>
            </a:r>
            <a:r>
              <a:rPr lang="zh-CN" altLang="en-US" dirty="0"/>
              <a:t>仿真时钟生成统一时间戳，所有数据包附带精确到毫秒的仿真时间标签。</a:t>
            </a:r>
          </a:p>
          <a:p>
            <a:pPr lvl="1"/>
            <a:r>
              <a:rPr lang="zh-CN" altLang="en-US" b="1" dirty="0"/>
              <a:t>帧级同步触发</a:t>
            </a:r>
            <a:r>
              <a:rPr lang="zh-CN" altLang="en-US" dirty="0"/>
              <a:t>：每</a:t>
            </a:r>
            <a:r>
              <a:rPr lang="en-US" altLang="zh-CN" dirty="0"/>
              <a:t>0.1</a:t>
            </a:r>
            <a:r>
              <a:rPr lang="zh-CN" altLang="en-US" dirty="0"/>
              <a:t>秒（</a:t>
            </a:r>
            <a:r>
              <a:rPr lang="en-US" altLang="zh-CN" dirty="0"/>
              <a:t>10Hz</a:t>
            </a:r>
            <a:r>
              <a:rPr lang="zh-CN" altLang="en-US" dirty="0"/>
              <a:t>）强制同步一次各无人机数据流，确保跨设备数据帧序号严格对齐。</a:t>
            </a:r>
          </a:p>
          <a:p>
            <a:endParaRPr lang="zh-CN" altLang="en-US" dirty="0"/>
          </a:p>
        </p:txBody>
      </p:sp>
    </p:spTree>
    <p:extLst>
      <p:ext uri="{BB962C8B-B14F-4D97-AF65-F5344CB8AC3E}">
        <p14:creationId xmlns:p14="http://schemas.microsoft.com/office/powerpoint/2010/main" val="178672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13188-31DA-7418-BE4A-434FB5A716E9}"/>
              </a:ext>
            </a:extLst>
          </p:cNvPr>
          <p:cNvSpPr>
            <a:spLocks noGrp="1"/>
          </p:cNvSpPr>
          <p:nvPr>
            <p:ph type="title"/>
          </p:nvPr>
        </p:nvSpPr>
        <p:spPr/>
        <p:txBody>
          <a:bodyPr/>
          <a:lstStyle/>
          <a:p>
            <a:r>
              <a:rPr lang="zh-CN" altLang="en-US" dirty="0"/>
              <a:t>感知目标设置与数据收集</a:t>
            </a:r>
          </a:p>
        </p:txBody>
      </p:sp>
      <p:sp>
        <p:nvSpPr>
          <p:cNvPr id="3" name="内容占位符 2">
            <a:extLst>
              <a:ext uri="{FF2B5EF4-FFF2-40B4-BE49-F238E27FC236}">
                <a16:creationId xmlns:a16="http://schemas.microsoft.com/office/drawing/2014/main" id="{C6E41AA4-8977-95D8-9D3D-B2BCEF772896}"/>
              </a:ext>
            </a:extLst>
          </p:cNvPr>
          <p:cNvSpPr>
            <a:spLocks noGrp="1"/>
          </p:cNvSpPr>
          <p:nvPr>
            <p:ph idx="1"/>
          </p:nvPr>
        </p:nvSpPr>
        <p:spPr>
          <a:xfrm>
            <a:off x="838200" y="1690688"/>
            <a:ext cx="10515600" cy="1974000"/>
          </a:xfrm>
        </p:spPr>
        <p:txBody>
          <a:bodyPr>
            <a:normAutofit/>
          </a:bodyPr>
          <a:lstStyle/>
          <a:p>
            <a:r>
              <a:rPr lang="zh-CN" altLang="en-US" sz="2000" dirty="0"/>
              <a:t>感知目标设置以构建多视角协同观测网络为核心，基于</a:t>
            </a:r>
            <a:r>
              <a:rPr lang="en-US" altLang="zh-CN" sz="2000" dirty="0"/>
              <a:t>CARLA</a:t>
            </a:r>
            <a:r>
              <a:rPr lang="zh-CN" altLang="en-US" sz="2000" dirty="0"/>
              <a:t>默认地图（</a:t>
            </a:r>
            <a:r>
              <a:rPr lang="en-US" altLang="zh-CN" sz="2000" dirty="0"/>
              <a:t>Town03</a:t>
            </a:r>
            <a:r>
              <a:rPr lang="zh-CN" altLang="en-US" sz="2000" dirty="0"/>
              <a:t>）的道路特征，选取十字路口、多车道交汇区、环岛等典型交通场景作为数据采集区域。无人机部署采用人工标定</a:t>
            </a:r>
            <a:r>
              <a:rPr lang="en-US" altLang="zh-CN" sz="2000" dirty="0"/>
              <a:t>+</a:t>
            </a:r>
            <a:r>
              <a:rPr lang="zh-CN" altLang="en-US" sz="2000" dirty="0"/>
              <a:t>几何约束模式，根据场景拓扑结构手动确定</a:t>
            </a:r>
            <a:r>
              <a:rPr lang="en-US" altLang="zh-CN" sz="2000" dirty="0"/>
              <a:t>4</a:t>
            </a:r>
            <a:r>
              <a:rPr lang="zh-CN" altLang="en-US" sz="2000" dirty="0"/>
              <a:t>架无人机的空中站位，使其在高度（</a:t>
            </a:r>
            <a:r>
              <a:rPr lang="en-US" altLang="zh-CN" sz="2000" dirty="0"/>
              <a:t>Z</a:t>
            </a:r>
            <a:r>
              <a:rPr lang="zh-CN" altLang="en-US" sz="2000" dirty="0"/>
              <a:t>轴</a:t>
            </a:r>
            <a:r>
              <a:rPr lang="en-US" altLang="zh-CN" sz="2000" dirty="0"/>
              <a:t>30-50</a:t>
            </a:r>
            <a:r>
              <a:rPr lang="zh-CN" altLang="en-US" sz="2000" dirty="0"/>
              <a:t>米）与水平间距（</a:t>
            </a:r>
            <a:r>
              <a:rPr lang="en-US" altLang="zh-CN" sz="2000" dirty="0"/>
              <a:t>X/Y</a:t>
            </a:r>
            <a:r>
              <a:rPr lang="zh-CN" altLang="en-US" sz="2000" dirty="0"/>
              <a:t>轴</a:t>
            </a:r>
            <a:r>
              <a:rPr lang="en-US" altLang="zh-CN" sz="2000" dirty="0"/>
              <a:t>20-40</a:t>
            </a:r>
            <a:r>
              <a:rPr lang="zh-CN" altLang="en-US" sz="2000" dirty="0"/>
              <a:t>米）上形成立体交叉观测网络，确保对地面目标的多角度覆盖。</a:t>
            </a:r>
          </a:p>
          <a:p>
            <a:endParaRPr lang="zh-CN" altLang="en-US" sz="2000" dirty="0"/>
          </a:p>
        </p:txBody>
      </p:sp>
      <p:pic>
        <p:nvPicPr>
          <p:cNvPr id="6" name="图片 5">
            <a:extLst>
              <a:ext uri="{FF2B5EF4-FFF2-40B4-BE49-F238E27FC236}">
                <a16:creationId xmlns:a16="http://schemas.microsoft.com/office/drawing/2014/main" id="{7B817365-D331-E8A9-00F4-1D3861BB162E}"/>
              </a:ext>
            </a:extLst>
          </p:cNvPr>
          <p:cNvPicPr>
            <a:picLocks noChangeAspect="1"/>
          </p:cNvPicPr>
          <p:nvPr/>
        </p:nvPicPr>
        <p:blipFill>
          <a:blip r:embed="rId2"/>
          <a:stretch>
            <a:fillRect/>
          </a:stretch>
        </p:blipFill>
        <p:spPr>
          <a:xfrm>
            <a:off x="659218" y="3417104"/>
            <a:ext cx="4606999" cy="3075771"/>
          </a:xfrm>
          <a:prstGeom prst="rect">
            <a:avLst/>
          </a:prstGeom>
        </p:spPr>
      </p:pic>
    </p:spTree>
    <p:extLst>
      <p:ext uri="{BB962C8B-B14F-4D97-AF65-F5344CB8AC3E}">
        <p14:creationId xmlns:p14="http://schemas.microsoft.com/office/powerpoint/2010/main" val="164972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8DA74-EE99-FE8E-45FD-8E26A0F7B2C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0C48BA9-4395-E717-314A-0EF9D0406183}"/>
              </a:ext>
            </a:extLst>
          </p:cNvPr>
          <p:cNvSpPr>
            <a:spLocks noGrp="1"/>
          </p:cNvSpPr>
          <p:nvPr>
            <p:ph idx="1"/>
          </p:nvPr>
        </p:nvSpPr>
        <p:spPr>
          <a:xfrm>
            <a:off x="838200" y="1825625"/>
            <a:ext cx="10515600" cy="4833592"/>
          </a:xfrm>
        </p:spPr>
        <p:txBody>
          <a:bodyPr>
            <a:normAutofit/>
          </a:bodyPr>
          <a:lstStyle/>
          <a:p>
            <a:r>
              <a:rPr lang="zh-CN" altLang="en-US" sz="2000" dirty="0"/>
              <a:t>动态车流通过</a:t>
            </a:r>
            <a:r>
              <a:rPr lang="en-US" altLang="zh-CN" sz="2000" dirty="0"/>
              <a:t>CARLA Traffic Manager</a:t>
            </a:r>
            <a:r>
              <a:rPr lang="zh-CN" altLang="en-US" sz="2000" dirty="0"/>
              <a:t>实现全自动化生成，每场景持续采集</a:t>
            </a:r>
            <a:r>
              <a:rPr lang="en-US" altLang="zh-CN" sz="2000" dirty="0"/>
              <a:t>20</a:t>
            </a:r>
            <a:r>
              <a:rPr lang="zh-CN" altLang="en-US" sz="2000" dirty="0"/>
              <a:t>秒，对应</a:t>
            </a:r>
            <a:r>
              <a:rPr lang="en-US" altLang="zh-CN" sz="2000" dirty="0"/>
              <a:t>200</a:t>
            </a:r>
            <a:r>
              <a:rPr lang="zh-CN" altLang="en-US" sz="2000" dirty="0"/>
              <a:t>帧有效数据（</a:t>
            </a:r>
            <a:r>
              <a:rPr lang="en-US" altLang="zh-CN" sz="2000" dirty="0"/>
              <a:t>10Hz</a:t>
            </a:r>
            <a:r>
              <a:rPr lang="zh-CN" altLang="en-US" sz="2000" dirty="0"/>
              <a:t>采样率）。为平衡数据多样性与可复现性，采用固定随机种子控制策略</a:t>
            </a:r>
            <a:r>
              <a:rPr lang="en-US" altLang="zh-CN" sz="2000" dirty="0"/>
              <a:t>——</a:t>
            </a:r>
            <a:r>
              <a:rPr lang="zh-CN" altLang="en-US" sz="2000" dirty="0"/>
              <a:t>针对同一场景进行</a:t>
            </a:r>
            <a:r>
              <a:rPr lang="en-US" altLang="zh-CN" sz="2000" dirty="0"/>
              <a:t>10</a:t>
            </a:r>
            <a:r>
              <a:rPr lang="zh-CN" altLang="en-US" sz="2000" dirty="0"/>
              <a:t>次独立采集，每次实验使用预设的</a:t>
            </a:r>
            <a:r>
              <a:rPr lang="en-US" altLang="zh-CN" sz="2000" dirty="0"/>
              <a:t>10</a:t>
            </a:r>
            <a:r>
              <a:rPr lang="zh-CN" altLang="en-US" sz="2000" dirty="0"/>
              <a:t>组不同随机种子（</a:t>
            </a:r>
            <a:r>
              <a:rPr lang="en-US" altLang="zh-CN" sz="2000" dirty="0"/>
              <a:t>seed=0-9</a:t>
            </a:r>
            <a:r>
              <a:rPr lang="zh-CN" altLang="en-US" sz="2000" dirty="0"/>
              <a:t>）初始化车辆生成器，既保证不同采集批次间车流轨迹的差异性，又确保特定种子可精准复现对应交通状态。</a:t>
            </a:r>
          </a:p>
          <a:p>
            <a:r>
              <a:rPr lang="zh-CN" altLang="en-US" sz="2000" dirty="0"/>
              <a:t>数据采集过程严格遵循时空对齐原则，所有无人机的多模态传感器（</a:t>
            </a:r>
            <a:r>
              <a:rPr lang="en-US" altLang="zh-CN" sz="2000" dirty="0"/>
              <a:t>RGB</a:t>
            </a:r>
            <a:r>
              <a:rPr lang="zh-CN" altLang="en-US" sz="2000" dirty="0"/>
              <a:t>相机、</a:t>
            </a:r>
            <a:r>
              <a:rPr lang="en-US" altLang="zh-CN" sz="2000" dirty="0"/>
              <a:t>LiDAR</a:t>
            </a:r>
            <a:r>
              <a:rPr lang="zh-CN" altLang="en-US" sz="2000" dirty="0"/>
              <a:t>、语义分割相机）按统一时序触发，原始数据与标注信息实时绑定存储为</a:t>
            </a:r>
            <a:r>
              <a:rPr lang="en-US" altLang="zh-CN" sz="2000" dirty="0" err="1"/>
              <a:t>OpenCOOD</a:t>
            </a:r>
            <a:r>
              <a:rPr lang="zh-CN" altLang="en-US" sz="2000" dirty="0"/>
              <a:t>标准格式。经框架验证脚本测试，数据集已实现：</a:t>
            </a:r>
          </a:p>
          <a:p>
            <a:pPr lvl="1"/>
            <a:r>
              <a:rPr lang="zh-CN" altLang="en-US" sz="1600" dirty="0"/>
              <a:t>传感器内外参矩阵与点云</a:t>
            </a:r>
            <a:r>
              <a:rPr lang="en-US" altLang="zh-CN" sz="1600" dirty="0"/>
              <a:t>/</a:t>
            </a:r>
            <a:r>
              <a:rPr lang="zh-CN" altLang="en-US" sz="1600" dirty="0"/>
              <a:t>图像数据的精确坐标映射</a:t>
            </a:r>
          </a:p>
          <a:p>
            <a:pPr lvl="1"/>
            <a:r>
              <a:rPr lang="zh-CN" altLang="en-US" sz="1600" dirty="0"/>
              <a:t>多机数据包的时间戳对齐误差小于</a:t>
            </a:r>
            <a:r>
              <a:rPr lang="en-US" altLang="zh-CN" sz="1600" dirty="0"/>
              <a:t>1</a:t>
            </a:r>
            <a:r>
              <a:rPr lang="zh-CN" altLang="en-US" sz="1600" dirty="0"/>
              <a:t>毫秒</a:t>
            </a:r>
          </a:p>
          <a:p>
            <a:pPr lvl="1"/>
            <a:r>
              <a:rPr lang="zh-CN" altLang="en-US" sz="1600" dirty="0"/>
              <a:t>动态目标标注与传感器观测结果的跨模态一致性验证</a:t>
            </a:r>
          </a:p>
          <a:p>
            <a:r>
              <a:rPr lang="zh-CN" altLang="en-US" sz="2000" dirty="0"/>
              <a:t>该设计使得数据集可直接接入主流协同感知算法训练 </a:t>
            </a:r>
            <a:r>
              <a:rPr lang="en-US" altLang="zh-CN" sz="2000" dirty="0"/>
              <a:t>pipeline</a:t>
            </a:r>
            <a:r>
              <a:rPr lang="zh-CN" altLang="en-US" sz="2000" dirty="0"/>
              <a:t>，显著降低数据预处理成本。</a:t>
            </a:r>
          </a:p>
        </p:txBody>
      </p:sp>
    </p:spTree>
    <p:extLst>
      <p:ext uri="{BB962C8B-B14F-4D97-AF65-F5344CB8AC3E}">
        <p14:creationId xmlns:p14="http://schemas.microsoft.com/office/powerpoint/2010/main" val="3076970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FF2C6-44DC-A48F-0E2E-F458C2597D74}"/>
              </a:ext>
            </a:extLst>
          </p:cNvPr>
          <p:cNvSpPr>
            <a:spLocks noGrp="1"/>
          </p:cNvSpPr>
          <p:nvPr>
            <p:ph type="title"/>
          </p:nvPr>
        </p:nvSpPr>
        <p:spPr/>
        <p:txBody>
          <a:bodyPr/>
          <a:lstStyle/>
          <a:p>
            <a:r>
              <a:rPr lang="zh-CN" altLang="en-US" dirty="0"/>
              <a:t>数据集验证</a:t>
            </a:r>
          </a:p>
        </p:txBody>
      </p:sp>
      <p:sp>
        <p:nvSpPr>
          <p:cNvPr id="3" name="内容占位符 2">
            <a:extLst>
              <a:ext uri="{FF2B5EF4-FFF2-40B4-BE49-F238E27FC236}">
                <a16:creationId xmlns:a16="http://schemas.microsoft.com/office/drawing/2014/main" id="{E74E2C7C-6742-8416-38C4-9ABBD3924DB6}"/>
              </a:ext>
            </a:extLst>
          </p:cNvPr>
          <p:cNvSpPr>
            <a:spLocks noGrp="1"/>
          </p:cNvSpPr>
          <p:nvPr>
            <p:ph idx="1"/>
          </p:nvPr>
        </p:nvSpPr>
        <p:spPr>
          <a:xfrm>
            <a:off x="838200" y="1606964"/>
            <a:ext cx="10515600" cy="4351338"/>
          </a:xfrm>
        </p:spPr>
        <p:txBody>
          <a:bodyPr>
            <a:normAutofit/>
          </a:bodyPr>
          <a:lstStyle/>
          <a:p>
            <a:r>
              <a:rPr lang="zh-CN" altLang="en-US" sz="2400" dirty="0"/>
              <a:t>为验证数据集的有效性与算法适配性，基于</a:t>
            </a:r>
            <a:r>
              <a:rPr lang="en-US" altLang="zh-CN" sz="2400" dirty="0"/>
              <a:t>HEAL</a:t>
            </a:r>
            <a:r>
              <a:rPr lang="zh-CN" altLang="en-US" sz="2400" dirty="0"/>
              <a:t>协同感知框架搭建验证实验平台，复现</a:t>
            </a:r>
            <a:r>
              <a:rPr lang="en-US" altLang="zh-CN" sz="2400" dirty="0"/>
              <a:t>OPV2V</a:t>
            </a:r>
            <a:r>
              <a:rPr lang="zh-CN" altLang="en-US" sz="2400" dirty="0"/>
              <a:t>数据集的经典模型（</a:t>
            </a:r>
            <a:r>
              <a:rPr lang="en-US" altLang="zh-CN" sz="2400" dirty="0" err="1"/>
              <a:t>Camera_AttFuse</a:t>
            </a:r>
            <a:r>
              <a:rPr lang="zh-CN" altLang="en-US" sz="2400" dirty="0"/>
              <a:t>与</a:t>
            </a:r>
            <a:r>
              <a:rPr lang="en-US" altLang="zh-CN" sz="2400" dirty="0" err="1"/>
              <a:t>Lidar_AttFuse</a:t>
            </a:r>
            <a:r>
              <a:rPr lang="zh-CN" altLang="en-US" sz="2400" dirty="0"/>
              <a:t>）作为基准测试工具。实验采用跨数据集迁移验证策略，将本数据集直接输入原</a:t>
            </a:r>
            <a:r>
              <a:rPr lang="en-US" altLang="zh-CN" sz="2400" dirty="0"/>
              <a:t>OPV2V</a:t>
            </a:r>
            <a:r>
              <a:rPr lang="zh-CN" altLang="en-US" sz="2400" dirty="0"/>
              <a:t>训练流程，在保持超参数（学习率</a:t>
            </a:r>
            <a:r>
              <a:rPr lang="en-US" altLang="zh-CN" sz="2400" dirty="0"/>
              <a:t>=0.001</a:t>
            </a:r>
            <a:r>
              <a:rPr lang="zh-CN" altLang="en-US" sz="2400" dirty="0"/>
              <a:t>，批尺寸</a:t>
            </a:r>
            <a:r>
              <a:rPr lang="en-US" altLang="zh-CN" sz="2400" dirty="0"/>
              <a:t>=1</a:t>
            </a:r>
            <a:r>
              <a:rPr lang="zh-CN" altLang="en-US" sz="2400" dirty="0"/>
              <a:t>）不变的条件下进行端到端训练。</a:t>
            </a:r>
          </a:p>
          <a:p>
            <a:r>
              <a:rPr lang="zh-CN" altLang="en-US" sz="2400" dirty="0"/>
              <a:t>实验结果表明，</a:t>
            </a:r>
            <a:r>
              <a:rPr lang="en-US" altLang="zh-CN" sz="2400" dirty="0" err="1"/>
              <a:t>Camera_AttFuse</a:t>
            </a:r>
            <a:r>
              <a:rPr lang="zh-CN" altLang="en-US" sz="2400" dirty="0"/>
              <a:t>与</a:t>
            </a:r>
            <a:r>
              <a:rPr lang="en-US" altLang="zh-CN" sz="2400" dirty="0" err="1"/>
              <a:t>Lidar_AttFuse</a:t>
            </a:r>
            <a:r>
              <a:rPr lang="zh-CN" altLang="en-US" sz="2400" dirty="0"/>
              <a:t>模型在验证集上损失值均稳定收敛至</a:t>
            </a:r>
            <a:r>
              <a:rPr lang="en-US" altLang="zh-CN" sz="2400" dirty="0"/>
              <a:t>1.00±0.50</a:t>
            </a:r>
            <a:r>
              <a:rPr lang="zh-CN" altLang="en-US" sz="2400" dirty="0"/>
              <a:t>区间，证明数据集在数据分布、标注质量、时空对齐等方面满足协同感知模型的训练需求。</a:t>
            </a:r>
          </a:p>
          <a:p>
            <a:r>
              <a:rPr lang="zh-CN" altLang="en-US" sz="2400" dirty="0"/>
              <a:t>该验证不仅确认了数据集的基础质量，还揭示了其支持复杂协同算法的潜力，为后续多模态融合模型研发提供了可靠数据基座。</a:t>
            </a:r>
          </a:p>
          <a:p>
            <a:endParaRPr lang="zh-CN" altLang="en-US" sz="2400" dirty="0"/>
          </a:p>
        </p:txBody>
      </p:sp>
    </p:spTree>
    <p:extLst>
      <p:ext uri="{BB962C8B-B14F-4D97-AF65-F5344CB8AC3E}">
        <p14:creationId xmlns:p14="http://schemas.microsoft.com/office/powerpoint/2010/main" val="325209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632EB-7AAF-5FD4-843E-CEF3146EE7C6}"/>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49BFFF8A-94B7-C13D-B87D-B55B2CF1111C}"/>
              </a:ext>
            </a:extLst>
          </p:cNvPr>
          <p:cNvSpPr>
            <a:spLocks noGrp="1"/>
          </p:cNvSpPr>
          <p:nvPr>
            <p:ph idx="1"/>
          </p:nvPr>
        </p:nvSpPr>
        <p:spPr/>
        <p:txBody>
          <a:bodyPr>
            <a:normAutofit/>
          </a:bodyPr>
          <a:lstStyle/>
          <a:p>
            <a:r>
              <a:rPr lang="zh-CN" altLang="en-US" sz="2400" dirty="0"/>
              <a:t>本研究成功构建了基于</a:t>
            </a:r>
            <a:r>
              <a:rPr lang="en-US" altLang="zh-CN" sz="2400" dirty="0"/>
              <a:t>CARLA</a:t>
            </a:r>
            <a:r>
              <a:rPr lang="zh-CN" altLang="en-US" sz="2400" dirty="0"/>
              <a:t>仿真平台的多无人机协同感知数据集，填补了复杂城市场景下多模态协同感知基准数据的空白。通过异构传感器深度耦合（</a:t>
            </a:r>
            <a:r>
              <a:rPr lang="en-US" altLang="zh-CN" sz="2400" dirty="0"/>
              <a:t>5</a:t>
            </a:r>
            <a:r>
              <a:rPr lang="zh-CN" altLang="en-US" sz="2400" dirty="0"/>
              <a:t>视角</a:t>
            </a:r>
            <a:r>
              <a:rPr lang="en-US" altLang="zh-CN" sz="2400" dirty="0"/>
              <a:t>RGB</a:t>
            </a:r>
            <a:r>
              <a:rPr lang="zh-CN" altLang="en-US" sz="2400" dirty="0"/>
              <a:t>相机</a:t>
            </a:r>
            <a:r>
              <a:rPr lang="en-US" altLang="zh-CN" sz="2400" dirty="0"/>
              <a:t>+LiDAR+</a:t>
            </a:r>
            <a:r>
              <a:rPr lang="zh-CN" altLang="en-US" sz="2400" dirty="0"/>
              <a:t>语义分割）、亚帧级时间对齐（误差</a:t>
            </a:r>
            <a:r>
              <a:rPr lang="en-US" altLang="zh-CN" sz="2400" dirty="0"/>
              <a:t>&lt;0.01</a:t>
            </a:r>
            <a:r>
              <a:rPr lang="zh-CN" altLang="en-US" sz="2400" dirty="0"/>
              <a:t>秒）与确定性场景复现技术（随机种子冻结），实现了高精度、高一致性的数据采集。数据集覆盖</a:t>
            </a:r>
            <a:r>
              <a:rPr lang="en-US" altLang="zh-CN" sz="2400" dirty="0"/>
              <a:t>50</a:t>
            </a:r>
            <a:r>
              <a:rPr lang="zh-CN" altLang="en-US" sz="2400" dirty="0"/>
              <a:t>个动态场景，包含</a:t>
            </a:r>
            <a:r>
              <a:rPr lang="en-US" altLang="zh-CN" sz="2400" dirty="0"/>
              <a:t>200</a:t>
            </a:r>
            <a:r>
              <a:rPr lang="zh-CN" altLang="en-US" sz="2400" dirty="0"/>
              <a:t>万帧多模态感知数据，支持</a:t>
            </a:r>
            <a:r>
              <a:rPr lang="en-US" altLang="zh-CN" sz="2400" dirty="0"/>
              <a:t>3D/2D</a:t>
            </a:r>
            <a:r>
              <a:rPr lang="zh-CN" altLang="en-US" sz="2400" dirty="0"/>
              <a:t>目标检测、跨视角特征融合等核心任务。</a:t>
            </a:r>
          </a:p>
          <a:p>
            <a:r>
              <a:rPr lang="zh-CN" altLang="en-US" sz="2400" dirty="0"/>
              <a:t>实验验证表明，该数据集可直接驱动主流协同感知模型（如</a:t>
            </a:r>
            <a:r>
              <a:rPr lang="en-US" altLang="zh-CN" sz="2400" dirty="0" err="1"/>
              <a:t>Camera_AttFuse</a:t>
            </a:r>
            <a:r>
              <a:rPr lang="zh-CN" altLang="en-US" sz="2400" dirty="0"/>
              <a:t>、</a:t>
            </a:r>
            <a:r>
              <a:rPr lang="en-US" altLang="zh-CN" sz="2400" dirty="0" err="1"/>
              <a:t>Lidar_AttFuse</a:t>
            </a:r>
            <a:r>
              <a:rPr lang="zh-CN" altLang="en-US" sz="2400" dirty="0"/>
              <a:t>），其标注质量与时空对齐性能达到工业级标准。创新性协同机制设计与</a:t>
            </a:r>
            <a:r>
              <a:rPr lang="en-US" altLang="zh-CN" sz="2400" dirty="0" err="1"/>
              <a:t>OpenCOOD</a:t>
            </a:r>
            <a:r>
              <a:rPr lang="zh-CN" altLang="en-US" sz="2400" dirty="0"/>
              <a:t>兼容格式，为算法研究提供了即插即用的数据基座。未来将扩展恶劣天气、长尾场景等数据维度，并探索多机博弈协同的新范式。</a:t>
            </a:r>
          </a:p>
          <a:p>
            <a:endParaRPr lang="zh-CN" altLang="en-US" sz="2400" dirty="0"/>
          </a:p>
        </p:txBody>
      </p:sp>
    </p:spTree>
    <p:extLst>
      <p:ext uri="{BB962C8B-B14F-4D97-AF65-F5344CB8AC3E}">
        <p14:creationId xmlns:p14="http://schemas.microsoft.com/office/powerpoint/2010/main" val="238980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02D76-FED3-5E7B-E915-AD1E94EB63B4}"/>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41DA6C2E-234E-FC17-676E-EB682BC42492}"/>
              </a:ext>
            </a:extLst>
          </p:cNvPr>
          <p:cNvSpPr>
            <a:spLocks noGrp="1"/>
          </p:cNvSpPr>
          <p:nvPr>
            <p:ph idx="1"/>
          </p:nvPr>
        </p:nvSpPr>
        <p:spPr>
          <a:xfrm>
            <a:off x="838200" y="1815824"/>
            <a:ext cx="5874026" cy="3239880"/>
          </a:xfrm>
        </p:spPr>
        <p:txBody>
          <a:bodyPr>
            <a:normAutofit/>
          </a:bodyPr>
          <a:lstStyle/>
          <a:p>
            <a:pPr marL="571500" indent="-571500">
              <a:buFont typeface="+mj-ea"/>
              <a:buAutoNum type="ea1JpnChsDbPeriod"/>
            </a:pPr>
            <a:r>
              <a:rPr lang="zh-CN" altLang="en-US" sz="3200" dirty="0">
                <a:latin typeface="+mn-ea"/>
              </a:rPr>
              <a:t>背景介绍</a:t>
            </a:r>
            <a:endParaRPr lang="en-US" altLang="zh-CN" sz="3200" dirty="0">
              <a:latin typeface="+mn-ea"/>
            </a:endParaRPr>
          </a:p>
          <a:p>
            <a:pPr marL="571500" indent="-571500">
              <a:buFont typeface="+mj-ea"/>
              <a:buAutoNum type="ea1JpnChsDbPeriod"/>
            </a:pPr>
            <a:r>
              <a:rPr lang="zh-CN" altLang="en-US" sz="3200" dirty="0">
                <a:latin typeface="+mn-ea"/>
              </a:rPr>
              <a:t>研究目标</a:t>
            </a:r>
            <a:endParaRPr lang="en-US" altLang="zh-CN" sz="3200" dirty="0">
              <a:latin typeface="+mn-ea"/>
            </a:endParaRPr>
          </a:p>
          <a:p>
            <a:pPr marL="571500" indent="-571500">
              <a:buFont typeface="+mj-ea"/>
              <a:buAutoNum type="ea1JpnChsDbPeriod"/>
            </a:pPr>
            <a:r>
              <a:rPr lang="zh-CN" altLang="en-US" sz="3200" dirty="0">
                <a:latin typeface="+mn-ea"/>
              </a:rPr>
              <a:t>创新点分析</a:t>
            </a:r>
            <a:endParaRPr lang="en-US" altLang="zh-CN" sz="3200" dirty="0">
              <a:latin typeface="+mn-ea"/>
            </a:endParaRPr>
          </a:p>
          <a:p>
            <a:pPr marL="571500" indent="-571500">
              <a:buFont typeface="+mj-ea"/>
              <a:buAutoNum type="ea1JpnChsDbPeriod"/>
            </a:pPr>
            <a:r>
              <a:rPr lang="zh-CN" altLang="en-US" sz="3200" dirty="0">
                <a:latin typeface="+mn-ea"/>
              </a:rPr>
              <a:t>平台与环境搭建</a:t>
            </a:r>
            <a:endParaRPr lang="en-US" altLang="zh-CN" sz="3200" dirty="0">
              <a:latin typeface="+mn-ea"/>
            </a:endParaRPr>
          </a:p>
          <a:p>
            <a:pPr marL="571500" indent="-571500">
              <a:buFont typeface="+mj-ea"/>
              <a:buAutoNum type="ea1JpnChsDbPeriod"/>
            </a:pPr>
            <a:r>
              <a:rPr lang="zh-CN" altLang="en-US" sz="3200" dirty="0">
                <a:latin typeface="+mn-ea"/>
              </a:rPr>
              <a:t>无人机协同感知系统配置</a:t>
            </a:r>
          </a:p>
        </p:txBody>
      </p:sp>
      <p:sp>
        <p:nvSpPr>
          <p:cNvPr id="4" name="内容占位符 2">
            <a:extLst>
              <a:ext uri="{FF2B5EF4-FFF2-40B4-BE49-F238E27FC236}">
                <a16:creationId xmlns:a16="http://schemas.microsoft.com/office/drawing/2014/main" id="{C6F238D3-039B-B53F-CA3E-E02C066E38B9}"/>
              </a:ext>
            </a:extLst>
          </p:cNvPr>
          <p:cNvSpPr txBox="1">
            <a:spLocks/>
          </p:cNvSpPr>
          <p:nvPr/>
        </p:nvSpPr>
        <p:spPr>
          <a:xfrm>
            <a:off x="6450496" y="1815824"/>
            <a:ext cx="5668618" cy="39024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mj-ea"/>
              <a:buAutoNum type="ea1JpnChsDbPeriod" startAt="6"/>
            </a:pPr>
            <a:r>
              <a:rPr lang="zh-CN" altLang="en-US" sz="3200" dirty="0">
                <a:latin typeface="+mn-ea"/>
              </a:rPr>
              <a:t>标注信息收集</a:t>
            </a:r>
            <a:endParaRPr lang="en-US" altLang="zh-CN" sz="3200" dirty="0">
              <a:latin typeface="+mn-ea"/>
            </a:endParaRPr>
          </a:p>
          <a:p>
            <a:pPr marL="571500" indent="-571500">
              <a:buFont typeface="+mj-ea"/>
              <a:buAutoNum type="ea1JpnChsDbPeriod" startAt="6"/>
            </a:pPr>
            <a:r>
              <a:rPr lang="zh-CN" altLang="en-US" sz="3200" dirty="0">
                <a:latin typeface="+mn-ea"/>
              </a:rPr>
              <a:t>协同机制设计与实现</a:t>
            </a:r>
            <a:endParaRPr lang="en-US" altLang="zh-CN" sz="3200" dirty="0">
              <a:latin typeface="+mn-ea"/>
            </a:endParaRPr>
          </a:p>
          <a:p>
            <a:pPr marL="571500" indent="-571500">
              <a:buFont typeface="+mj-ea"/>
              <a:buAutoNum type="ea1JpnChsDbPeriod" startAt="6"/>
            </a:pPr>
            <a:r>
              <a:rPr lang="zh-CN" altLang="en-US" sz="3200" dirty="0">
                <a:latin typeface="+mn-ea"/>
              </a:rPr>
              <a:t>感知目标设置与数据收集</a:t>
            </a:r>
            <a:endParaRPr lang="en-US" altLang="zh-CN" sz="3200" dirty="0">
              <a:latin typeface="+mn-ea"/>
            </a:endParaRPr>
          </a:p>
          <a:p>
            <a:pPr marL="571500" indent="-571500">
              <a:buFont typeface="+mj-ea"/>
              <a:buAutoNum type="ea1JpnChsDbPeriod" startAt="6"/>
            </a:pPr>
            <a:r>
              <a:rPr lang="zh-CN" altLang="en-US" sz="3200" dirty="0">
                <a:latin typeface="+mn-ea"/>
              </a:rPr>
              <a:t>数据集验证</a:t>
            </a:r>
            <a:endParaRPr lang="en-US" altLang="zh-CN" sz="3200" dirty="0">
              <a:latin typeface="+mn-ea"/>
            </a:endParaRPr>
          </a:p>
          <a:p>
            <a:pPr marL="571500" indent="-571500">
              <a:buFont typeface="+mj-ea"/>
              <a:buAutoNum type="ea1JpnChsDbPeriod" startAt="6"/>
            </a:pPr>
            <a:r>
              <a:rPr lang="zh-CN" altLang="en-US" sz="3200" dirty="0">
                <a:latin typeface="+mn-ea"/>
              </a:rPr>
              <a:t>总结</a:t>
            </a:r>
            <a:endParaRPr lang="en-US" altLang="zh-CN" sz="3200" dirty="0">
              <a:latin typeface="+mn-ea"/>
            </a:endParaRPr>
          </a:p>
          <a:p>
            <a:pPr marL="0" indent="0">
              <a:buNone/>
            </a:pPr>
            <a:endParaRPr lang="en-US" altLang="zh-CN" sz="3200" dirty="0">
              <a:latin typeface="+mn-ea"/>
            </a:endParaRPr>
          </a:p>
        </p:txBody>
      </p:sp>
    </p:spTree>
    <p:extLst>
      <p:ext uri="{BB962C8B-B14F-4D97-AF65-F5344CB8AC3E}">
        <p14:creationId xmlns:p14="http://schemas.microsoft.com/office/powerpoint/2010/main" val="390091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40E54-DDA3-8FE5-1B24-AB135447611D}"/>
              </a:ext>
            </a:extLst>
          </p:cNvPr>
          <p:cNvSpPr>
            <a:spLocks noGrp="1"/>
          </p:cNvSpPr>
          <p:nvPr>
            <p:ph type="title"/>
          </p:nvPr>
        </p:nvSpPr>
        <p:spPr/>
        <p:txBody>
          <a:bodyPr/>
          <a:lstStyle/>
          <a:p>
            <a:r>
              <a:rPr lang="zh-CN" altLang="en-US" dirty="0"/>
              <a:t>背景介绍</a:t>
            </a:r>
          </a:p>
        </p:txBody>
      </p:sp>
      <p:sp>
        <p:nvSpPr>
          <p:cNvPr id="3" name="内容占位符 2">
            <a:extLst>
              <a:ext uri="{FF2B5EF4-FFF2-40B4-BE49-F238E27FC236}">
                <a16:creationId xmlns:a16="http://schemas.microsoft.com/office/drawing/2014/main" id="{326B19BA-B5F1-1E92-8391-8E4CCD6F7A10}"/>
              </a:ext>
            </a:extLst>
          </p:cNvPr>
          <p:cNvSpPr>
            <a:spLocks noGrp="1"/>
          </p:cNvSpPr>
          <p:nvPr>
            <p:ph idx="1"/>
          </p:nvPr>
        </p:nvSpPr>
        <p:spPr/>
        <p:txBody>
          <a:bodyPr>
            <a:normAutofit/>
          </a:bodyPr>
          <a:lstStyle/>
          <a:p>
            <a:r>
              <a:rPr lang="zh-CN" altLang="en-US" dirty="0"/>
              <a:t>如今，自动驾驶是交通行业中最为新兴与火热的研究领域。自动驾驶不仅仅只用于家用汽车，对于高铁、飞机、无人机等运输工具均有着极大的用处。人工智能是实现自动驾驶的优秀途径，而</a:t>
            </a:r>
            <a:r>
              <a:rPr lang="zh-CN" altLang="en-US" b="1" dirty="0"/>
              <a:t>对于人工智能模型的训练，往往需要用到很多数据</a:t>
            </a:r>
            <a:r>
              <a:rPr lang="zh-CN" altLang="en-US" dirty="0"/>
              <a:t>，这些数据的准确性与丰富程度很大一部分决定了模型的质量。</a:t>
            </a:r>
          </a:p>
          <a:p>
            <a:r>
              <a:rPr lang="zh-CN" altLang="en-US" dirty="0"/>
              <a:t>在无人机的数据集中，协同感知作为关键技术之一，正发挥着越来越重要的作用。相比于单个无人机的独立感知，协同感知</a:t>
            </a:r>
            <a:r>
              <a:rPr lang="zh-CN" altLang="en-US" b="1" dirty="0"/>
              <a:t>利用多架无人机的传感器信息融合</a:t>
            </a:r>
            <a:r>
              <a:rPr lang="zh-CN" altLang="en-US" dirty="0"/>
              <a:t>，提高环境感知的准确性、可靠性和覆盖范围。这项技术在智能交通、灾害救援等多个领域都具有重要价值。协同感知可以扩展应用场景，提高系统的整体效率。</a:t>
            </a:r>
          </a:p>
          <a:p>
            <a:endParaRPr lang="zh-CN" altLang="en-US" dirty="0"/>
          </a:p>
        </p:txBody>
      </p:sp>
    </p:spTree>
    <p:extLst>
      <p:ext uri="{BB962C8B-B14F-4D97-AF65-F5344CB8AC3E}">
        <p14:creationId xmlns:p14="http://schemas.microsoft.com/office/powerpoint/2010/main" val="312049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D1C91-F029-3F4B-1936-09771EAED7A9}"/>
              </a:ext>
            </a:extLst>
          </p:cNvPr>
          <p:cNvSpPr>
            <a:spLocks noGrp="1"/>
          </p:cNvSpPr>
          <p:nvPr>
            <p:ph type="title"/>
          </p:nvPr>
        </p:nvSpPr>
        <p:spPr/>
        <p:txBody>
          <a:bodyPr/>
          <a:lstStyle/>
          <a:p>
            <a:r>
              <a:rPr lang="zh-CN" altLang="en-US" dirty="0"/>
              <a:t>背景介绍</a:t>
            </a:r>
            <a:r>
              <a:rPr lang="en-US" altLang="zh-CN" dirty="0"/>
              <a:t>——</a:t>
            </a:r>
            <a:r>
              <a:rPr lang="zh-CN" altLang="en-US" dirty="0"/>
              <a:t>研究状况分析</a:t>
            </a:r>
          </a:p>
        </p:txBody>
      </p:sp>
      <p:sp>
        <p:nvSpPr>
          <p:cNvPr id="3" name="内容占位符 2">
            <a:extLst>
              <a:ext uri="{FF2B5EF4-FFF2-40B4-BE49-F238E27FC236}">
                <a16:creationId xmlns:a16="http://schemas.microsoft.com/office/drawing/2014/main" id="{B81D2575-B7E5-EC9C-C99D-B0B5DA1729B7}"/>
              </a:ext>
            </a:extLst>
          </p:cNvPr>
          <p:cNvSpPr>
            <a:spLocks noGrp="1"/>
          </p:cNvSpPr>
          <p:nvPr>
            <p:ph idx="1"/>
          </p:nvPr>
        </p:nvSpPr>
        <p:spPr>
          <a:xfrm>
            <a:off x="593034" y="1467816"/>
            <a:ext cx="11088603" cy="2289021"/>
          </a:xfrm>
        </p:spPr>
        <p:txBody>
          <a:bodyPr>
            <a:normAutofit/>
          </a:bodyPr>
          <a:lstStyle/>
          <a:p>
            <a:r>
              <a:rPr lang="zh-CN" altLang="en-US" sz="2000" dirty="0"/>
              <a:t>近几年许多研究者制作了数据集，通过浏览这些数据集的特征，可以发现哦这些数据集</a:t>
            </a:r>
            <a:r>
              <a:rPr lang="zh-CN" altLang="en-US" sz="2000" b="1" dirty="0"/>
              <a:t>或是单一模态，或是以车辆为基础</a:t>
            </a:r>
            <a:r>
              <a:rPr lang="zh-CN" altLang="en-US" sz="2000" dirty="0"/>
              <a:t>，缺少着多模态的无人机感知数据。</a:t>
            </a:r>
          </a:p>
          <a:p>
            <a:r>
              <a:rPr lang="zh-CN" altLang="en-US" sz="2000" dirty="0"/>
              <a:t>目前</a:t>
            </a:r>
            <a:r>
              <a:rPr lang="zh-CN" altLang="en-US" sz="2000" b="1" dirty="0"/>
              <a:t>多模态无人机协同感知数据集较为缺乏</a:t>
            </a:r>
            <a:r>
              <a:rPr lang="zh-CN" altLang="en-US" sz="2000" dirty="0"/>
              <a:t>，只有</a:t>
            </a:r>
            <a:r>
              <a:rPr lang="en-US" altLang="zh-CN" sz="2000" dirty="0"/>
              <a:t>《Where2comm: Communication-Efficient Collaborative Perception via Spatial Confidence Maps》</a:t>
            </a:r>
            <a:r>
              <a:rPr lang="zh-CN" altLang="en-US" sz="2000" dirty="0"/>
              <a:t>这一篇文章进行了相关内容的研究。该文章主要探讨了在多智能体协同感知中，如何在保证感知效果的前提下减少通信开销的挑战。作者提出了一种新的方法</a:t>
            </a:r>
            <a:r>
              <a:rPr lang="en-US" altLang="zh-CN" sz="2000" dirty="0"/>
              <a:t>Where2comm</a:t>
            </a:r>
            <a:r>
              <a:rPr lang="zh-CN" altLang="en-US" sz="2000" dirty="0"/>
              <a:t>，通过空间置信度图实现高效的信息共享。但是文章中的数据集模式依旧不满足我们目前多模态的需要。</a:t>
            </a:r>
          </a:p>
        </p:txBody>
      </p:sp>
      <p:pic>
        <p:nvPicPr>
          <p:cNvPr id="2060" name="Picture 12">
            <a:extLst>
              <a:ext uri="{FF2B5EF4-FFF2-40B4-BE49-F238E27FC236}">
                <a16:creationId xmlns:a16="http://schemas.microsoft.com/office/drawing/2014/main" id="{3A0B5AAF-A6A3-4AD1-26E1-B7C065BCB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628" y="3841897"/>
            <a:ext cx="7953586" cy="282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31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87568-2674-C04F-B536-564C3091787D}"/>
              </a:ext>
            </a:extLst>
          </p:cNvPr>
          <p:cNvSpPr>
            <a:spLocks noGrp="1"/>
          </p:cNvSpPr>
          <p:nvPr>
            <p:ph type="title"/>
          </p:nvPr>
        </p:nvSpPr>
        <p:spPr>
          <a:xfrm>
            <a:off x="838200" y="0"/>
            <a:ext cx="10515600" cy="1325563"/>
          </a:xfrm>
        </p:spPr>
        <p:txBody>
          <a:bodyPr/>
          <a:lstStyle/>
          <a:p>
            <a:r>
              <a:rPr lang="zh-CN" altLang="en-US" dirty="0"/>
              <a:t>研究目标</a:t>
            </a:r>
          </a:p>
        </p:txBody>
      </p:sp>
      <p:sp>
        <p:nvSpPr>
          <p:cNvPr id="3" name="内容占位符 2">
            <a:extLst>
              <a:ext uri="{FF2B5EF4-FFF2-40B4-BE49-F238E27FC236}">
                <a16:creationId xmlns:a16="http://schemas.microsoft.com/office/drawing/2014/main" id="{1CF46200-51C8-01A6-CB30-EF0DFDB5BF49}"/>
              </a:ext>
            </a:extLst>
          </p:cNvPr>
          <p:cNvSpPr>
            <a:spLocks noGrp="1"/>
          </p:cNvSpPr>
          <p:nvPr>
            <p:ph idx="1"/>
          </p:nvPr>
        </p:nvSpPr>
        <p:spPr>
          <a:xfrm>
            <a:off x="838200" y="1344304"/>
            <a:ext cx="10515600" cy="4832659"/>
          </a:xfrm>
        </p:spPr>
        <p:txBody>
          <a:bodyPr>
            <a:normAutofit/>
          </a:bodyPr>
          <a:lstStyle/>
          <a:p>
            <a:r>
              <a:rPr lang="zh-CN" altLang="en-US" sz="2400" dirty="0">
                <a:latin typeface="+mn-ea"/>
              </a:rPr>
              <a:t>本项目旨在构建无人机协同感知数据集，通过虚拟仿真环境</a:t>
            </a:r>
            <a:r>
              <a:rPr lang="zh-CN" altLang="en-US" sz="2400" b="1" dirty="0">
                <a:solidFill>
                  <a:srgbClr val="FF0000"/>
                </a:solidFill>
                <a:latin typeface="+mn-ea"/>
              </a:rPr>
              <a:t>模拟复杂城市道路及动态车流</a:t>
            </a:r>
            <a:r>
              <a:rPr lang="zh-CN" altLang="en-US" sz="2400" dirty="0">
                <a:latin typeface="+mn-ea"/>
              </a:rPr>
              <a:t>，实现</a:t>
            </a:r>
            <a:r>
              <a:rPr lang="zh-CN" altLang="en-US" sz="2400" b="1" dirty="0">
                <a:solidFill>
                  <a:srgbClr val="FF0000"/>
                </a:solidFill>
                <a:latin typeface="+mn-ea"/>
              </a:rPr>
              <a:t>多无人机的协同感知、数据收集和标注</a:t>
            </a:r>
            <a:r>
              <a:rPr lang="zh-CN" altLang="en-US" sz="2400" dirty="0">
                <a:latin typeface="+mn-ea"/>
              </a:rPr>
              <a:t>。最终目标是生成高质量的感知数据集，以支持目标检测和感知算法的研究。</a:t>
            </a:r>
          </a:p>
          <a:p>
            <a:r>
              <a:rPr lang="zh-CN" altLang="en-US" sz="2400" dirty="0">
                <a:latin typeface="+mn-ea"/>
              </a:rPr>
              <a:t>研究思路：</a:t>
            </a:r>
          </a:p>
          <a:p>
            <a:pPr lvl="1">
              <a:buClr>
                <a:schemeClr val="accent6"/>
              </a:buClr>
              <a:buSzPct val="100000"/>
            </a:pPr>
            <a:r>
              <a:rPr lang="zh-CN" altLang="en-US" b="1" dirty="0">
                <a:latin typeface="+mn-ea"/>
              </a:rPr>
              <a:t>环境类型</a:t>
            </a:r>
            <a:r>
              <a:rPr lang="en-US" altLang="zh-CN" dirty="0">
                <a:latin typeface="+mn-ea"/>
              </a:rPr>
              <a:t>: </a:t>
            </a:r>
            <a:r>
              <a:rPr lang="zh-CN" altLang="en-US" dirty="0">
                <a:latin typeface="+mn-ea"/>
              </a:rPr>
              <a:t>城市道路环境，动态车流，每个无人机存在视野遮挡。</a:t>
            </a:r>
          </a:p>
          <a:p>
            <a:pPr lvl="1">
              <a:buClr>
                <a:schemeClr val="accent6"/>
              </a:buClr>
              <a:buSzPct val="100000"/>
            </a:pPr>
            <a:r>
              <a:rPr lang="zh-CN" altLang="en-US" b="1" dirty="0">
                <a:latin typeface="+mn-ea"/>
              </a:rPr>
              <a:t>无人机模型</a:t>
            </a:r>
            <a:r>
              <a:rPr lang="en-US" altLang="zh-CN" dirty="0">
                <a:latin typeface="+mn-ea"/>
              </a:rPr>
              <a:t>: </a:t>
            </a:r>
            <a:r>
              <a:rPr lang="zh-CN" altLang="en-US" dirty="0">
                <a:latin typeface="+mn-ea"/>
              </a:rPr>
              <a:t>在虚拟环境中引入无人机，设定它们的初始位置、运动模式、以及它们的感知能力（包括</a:t>
            </a:r>
            <a:r>
              <a:rPr lang="en-US" altLang="zh-CN" dirty="0">
                <a:latin typeface="+mn-ea"/>
              </a:rPr>
              <a:t>RGB</a:t>
            </a:r>
            <a:r>
              <a:rPr lang="zh-CN" altLang="en-US" dirty="0">
                <a:latin typeface="+mn-ea"/>
              </a:rPr>
              <a:t>相机和</a:t>
            </a:r>
            <a:r>
              <a:rPr lang="en-US" altLang="zh-CN" dirty="0">
                <a:latin typeface="+mn-ea"/>
              </a:rPr>
              <a:t>Lidar</a:t>
            </a:r>
            <a:r>
              <a:rPr lang="zh-CN" altLang="en-US" dirty="0">
                <a:latin typeface="+mn-ea"/>
              </a:rPr>
              <a:t>等传感器）。 </a:t>
            </a:r>
          </a:p>
          <a:p>
            <a:pPr lvl="1">
              <a:buClr>
                <a:schemeClr val="accent6"/>
              </a:buClr>
              <a:buSzPct val="100000"/>
            </a:pPr>
            <a:r>
              <a:rPr lang="zh-CN" altLang="en-US" b="1" dirty="0">
                <a:latin typeface="+mn-ea"/>
              </a:rPr>
              <a:t>协同机制</a:t>
            </a:r>
            <a:r>
              <a:rPr lang="en-US" altLang="zh-CN" dirty="0">
                <a:latin typeface="+mn-ea"/>
              </a:rPr>
              <a:t>: </a:t>
            </a:r>
            <a:r>
              <a:rPr lang="zh-CN" altLang="en-US" dirty="0">
                <a:latin typeface="+mn-ea"/>
              </a:rPr>
              <a:t>设计无人机间的通信和协同策略，让无人机以某种方法共享获得的数据。</a:t>
            </a:r>
          </a:p>
          <a:p>
            <a:pPr lvl="1">
              <a:buClr>
                <a:schemeClr val="accent6"/>
              </a:buClr>
              <a:buSzPct val="100000"/>
            </a:pPr>
            <a:r>
              <a:rPr lang="zh-CN" altLang="en-US" b="1" dirty="0">
                <a:latin typeface="+mn-ea"/>
              </a:rPr>
              <a:t>感知目标</a:t>
            </a:r>
            <a:r>
              <a:rPr lang="en-US" altLang="zh-CN" dirty="0">
                <a:latin typeface="+mn-ea"/>
              </a:rPr>
              <a:t>: </a:t>
            </a:r>
            <a:r>
              <a:rPr lang="zh-CN" altLang="en-US" dirty="0">
                <a:latin typeface="+mn-ea"/>
              </a:rPr>
              <a:t>地面车辆。 </a:t>
            </a:r>
          </a:p>
          <a:p>
            <a:pPr lvl="1">
              <a:buClr>
                <a:schemeClr val="accent6"/>
              </a:buClr>
              <a:buSzPct val="100000"/>
            </a:pPr>
            <a:r>
              <a:rPr lang="zh-CN" altLang="en-US" b="1" dirty="0">
                <a:latin typeface="+mn-ea"/>
              </a:rPr>
              <a:t>数据收集与标注</a:t>
            </a:r>
            <a:r>
              <a:rPr lang="en-US" altLang="zh-CN" b="1" dirty="0">
                <a:latin typeface="+mn-ea"/>
              </a:rPr>
              <a:t>: </a:t>
            </a:r>
            <a:r>
              <a:rPr lang="zh-CN" altLang="en-US" dirty="0">
                <a:latin typeface="+mn-ea"/>
              </a:rPr>
              <a:t>收集各传感器所捕获的图片与其他文件，标注各传感器内外参，点云中车辆的位置数据与</a:t>
            </a:r>
            <a:r>
              <a:rPr lang="en-US" altLang="zh-CN" dirty="0">
                <a:latin typeface="+mn-ea"/>
              </a:rPr>
              <a:t>3D</a:t>
            </a:r>
            <a:r>
              <a:rPr lang="zh-CN" altLang="en-US" dirty="0">
                <a:latin typeface="+mn-ea"/>
              </a:rPr>
              <a:t>包围盒。</a:t>
            </a:r>
          </a:p>
          <a:p>
            <a:endParaRPr lang="zh-CN" altLang="en-US" sz="2400" dirty="0">
              <a:latin typeface="+mn-ea"/>
            </a:endParaRPr>
          </a:p>
        </p:txBody>
      </p:sp>
    </p:spTree>
    <p:extLst>
      <p:ext uri="{BB962C8B-B14F-4D97-AF65-F5344CB8AC3E}">
        <p14:creationId xmlns:p14="http://schemas.microsoft.com/office/powerpoint/2010/main" val="28296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590FB-7D85-3F5D-770C-E5A893C13173}"/>
              </a:ext>
            </a:extLst>
          </p:cNvPr>
          <p:cNvSpPr>
            <a:spLocks noGrp="1"/>
          </p:cNvSpPr>
          <p:nvPr>
            <p:ph type="title"/>
          </p:nvPr>
        </p:nvSpPr>
        <p:spPr/>
        <p:txBody>
          <a:bodyPr/>
          <a:lstStyle/>
          <a:p>
            <a:r>
              <a:rPr lang="zh-CN" altLang="en-US" dirty="0"/>
              <a:t>创新点分析</a:t>
            </a:r>
          </a:p>
        </p:txBody>
      </p:sp>
      <p:sp>
        <p:nvSpPr>
          <p:cNvPr id="3" name="内容占位符 2">
            <a:extLst>
              <a:ext uri="{FF2B5EF4-FFF2-40B4-BE49-F238E27FC236}">
                <a16:creationId xmlns:a16="http://schemas.microsoft.com/office/drawing/2014/main" id="{334E6C86-7EF2-4F47-6194-147B69DFD0EA}"/>
              </a:ext>
            </a:extLst>
          </p:cNvPr>
          <p:cNvSpPr>
            <a:spLocks noGrp="1"/>
          </p:cNvSpPr>
          <p:nvPr>
            <p:ph idx="1"/>
          </p:nvPr>
        </p:nvSpPr>
        <p:spPr>
          <a:xfrm>
            <a:off x="412474" y="1640094"/>
            <a:ext cx="11367052" cy="4852781"/>
          </a:xfrm>
        </p:spPr>
        <p:txBody>
          <a:bodyPr>
            <a:normAutofit fontScale="92500"/>
          </a:bodyPr>
          <a:lstStyle/>
          <a:p>
            <a:r>
              <a:rPr lang="zh-CN" altLang="en-US" sz="2400" b="1" dirty="0"/>
              <a:t>异构传感器深度耦合</a:t>
            </a:r>
            <a:r>
              <a:rPr lang="zh-CN" altLang="en-US" sz="2400" dirty="0"/>
              <a:t>：每架无人机搭载</a:t>
            </a:r>
            <a:r>
              <a:rPr lang="en-US" altLang="zh-CN" sz="2400" dirty="0"/>
              <a:t>5</a:t>
            </a:r>
            <a:r>
              <a:rPr lang="zh-CN" altLang="en-US" sz="2400" dirty="0"/>
              <a:t>个多视角</a:t>
            </a:r>
            <a:r>
              <a:rPr lang="en-US" altLang="zh-CN" sz="2400" dirty="0"/>
              <a:t>RGB</a:t>
            </a:r>
            <a:r>
              <a:rPr lang="zh-CN" altLang="en-US" sz="2400" dirty="0"/>
              <a:t>相机（覆盖</a:t>
            </a:r>
            <a:r>
              <a:rPr lang="en-US" altLang="zh-CN" sz="2400" dirty="0"/>
              <a:t>360°</a:t>
            </a:r>
            <a:r>
              <a:rPr lang="zh-CN" altLang="en-US" sz="2400" dirty="0"/>
              <a:t>环视）</a:t>
            </a:r>
            <a:r>
              <a:rPr lang="en-US" altLang="zh-CN" sz="2400" dirty="0"/>
              <a:t>+ 1</a:t>
            </a:r>
            <a:r>
              <a:rPr lang="zh-CN" altLang="en-US" sz="2400" dirty="0"/>
              <a:t>个高精度</a:t>
            </a:r>
            <a:r>
              <a:rPr lang="en-US" altLang="zh-CN" sz="2400" dirty="0"/>
              <a:t>LiDAR</a:t>
            </a:r>
            <a:r>
              <a:rPr lang="zh-CN" altLang="en-US" sz="2400" dirty="0"/>
              <a:t>，突破传统单模态</a:t>
            </a:r>
            <a:r>
              <a:rPr lang="en-US" altLang="zh-CN" sz="2400" dirty="0"/>
              <a:t>/</a:t>
            </a:r>
            <a:r>
              <a:rPr lang="zh-CN" altLang="en-US" sz="2400" dirty="0"/>
              <a:t>单视角采集模式。通过多相机位姿参数优化设计，实现 跨视角目标特征互补（如遮挡目标在多个视角下的连续性观测），同时</a:t>
            </a:r>
            <a:r>
              <a:rPr lang="en-US" altLang="zh-CN" sz="2400" dirty="0"/>
              <a:t>LiDAR</a:t>
            </a:r>
            <a:r>
              <a:rPr lang="zh-CN" altLang="en-US" sz="2400" dirty="0"/>
              <a:t>点云数据提供毫米级空间几何验证，为</a:t>
            </a:r>
            <a:r>
              <a:rPr lang="en-US" altLang="zh-CN" sz="2400" dirty="0"/>
              <a:t>3D/2D</a:t>
            </a:r>
            <a:r>
              <a:rPr lang="zh-CN" altLang="en-US" sz="2400" dirty="0"/>
              <a:t>检测算法提供多模态融合基准。</a:t>
            </a:r>
          </a:p>
          <a:p>
            <a:r>
              <a:rPr lang="zh-CN" altLang="en-US" sz="2400" b="1" dirty="0"/>
              <a:t>亚帧级时间对齐</a:t>
            </a:r>
            <a:r>
              <a:rPr lang="zh-CN" altLang="en-US" sz="2400" dirty="0"/>
              <a:t>：基于仿真平台硬件时钟锁相技术，实现多机传感器数据时间戳对齐误差</a:t>
            </a:r>
            <a:r>
              <a:rPr lang="en-US" altLang="zh-CN" sz="2400" dirty="0"/>
              <a:t>&lt;0.01</a:t>
            </a:r>
            <a:r>
              <a:rPr lang="zh-CN" altLang="en-US" sz="2400" dirty="0"/>
              <a:t>秒（</a:t>
            </a:r>
            <a:r>
              <a:rPr lang="en-US" altLang="zh-CN" sz="2400" dirty="0"/>
              <a:t>1</a:t>
            </a:r>
            <a:r>
              <a:rPr lang="zh-CN" altLang="en-US" sz="2400" dirty="0"/>
              <a:t>帧），优于主流数据集（如</a:t>
            </a:r>
            <a:r>
              <a:rPr lang="en-US" altLang="zh-CN" sz="2400" dirty="0"/>
              <a:t>KITTI: ±3</a:t>
            </a:r>
            <a:r>
              <a:rPr lang="zh-CN" altLang="en-US" sz="2400" dirty="0"/>
              <a:t>帧）。通过插入硬件同步标记信号，确保跨模态数据在运动补偿、动态目标跟踪时的时空一致性。</a:t>
            </a:r>
          </a:p>
          <a:p>
            <a:r>
              <a:rPr lang="zh-CN" altLang="en-US" sz="2400" b="1" dirty="0"/>
              <a:t>确定性场景复现</a:t>
            </a:r>
            <a:r>
              <a:rPr lang="zh-CN" altLang="en-US" sz="2400" dirty="0"/>
              <a:t>：对无人机航迹、车流生成逻辑、环境参数等核心变量实施 </a:t>
            </a:r>
            <a:r>
              <a:rPr lang="en-US" altLang="zh-CN" sz="2400" dirty="0"/>
              <a:t>"</a:t>
            </a:r>
            <a:r>
              <a:rPr lang="zh-CN" altLang="en-US" sz="2400" dirty="0"/>
              <a:t>随机种子冻结</a:t>
            </a:r>
            <a:r>
              <a:rPr lang="en-US" altLang="zh-CN" sz="2400" dirty="0"/>
              <a:t>"</a:t>
            </a:r>
            <a:r>
              <a:rPr lang="zh-CN" altLang="en-US" sz="2400" dirty="0"/>
              <a:t>技术，使任意场景可在误差</a:t>
            </a:r>
            <a:r>
              <a:rPr lang="en-US" altLang="zh-CN" sz="2400" dirty="0"/>
              <a:t>&lt;0.5m</a:t>
            </a:r>
            <a:r>
              <a:rPr lang="zh-CN" altLang="en-US" sz="2400" dirty="0"/>
              <a:t>的精度范围内完全复现，为算法鲁棒性测试提供严格基准。</a:t>
            </a:r>
          </a:p>
          <a:p>
            <a:r>
              <a:rPr lang="zh-CN" altLang="en-US" sz="2400" b="1" dirty="0"/>
              <a:t>全栈式验证链路</a:t>
            </a:r>
            <a:r>
              <a:rPr lang="zh-CN" altLang="en-US" sz="2400" dirty="0"/>
              <a:t>：构建</a:t>
            </a:r>
            <a:r>
              <a:rPr lang="en-US" altLang="zh-CN" sz="2400" dirty="0"/>
              <a:t>"</a:t>
            </a:r>
            <a:r>
              <a:rPr lang="zh-CN" altLang="en-US" sz="2400" dirty="0"/>
              <a:t>数据采集</a:t>
            </a:r>
            <a:r>
              <a:rPr lang="en-US" altLang="zh-CN" sz="2400" dirty="0"/>
              <a:t>-</a:t>
            </a:r>
            <a:r>
              <a:rPr lang="zh-CN" altLang="en-US" sz="2400" dirty="0"/>
              <a:t>标注</a:t>
            </a:r>
            <a:r>
              <a:rPr lang="en-US" altLang="zh-CN" sz="2400" dirty="0"/>
              <a:t>-</a:t>
            </a:r>
            <a:r>
              <a:rPr lang="zh-CN" altLang="en-US" sz="2400" dirty="0"/>
              <a:t>算法训练</a:t>
            </a:r>
            <a:r>
              <a:rPr lang="en-US" altLang="zh-CN" sz="2400" dirty="0"/>
              <a:t>-HEAL</a:t>
            </a:r>
            <a:r>
              <a:rPr lang="zh-CN" altLang="en-US" sz="2400" dirty="0"/>
              <a:t>框架性能评估</a:t>
            </a:r>
            <a:r>
              <a:rPr lang="en-US" altLang="zh-CN" sz="2400" dirty="0"/>
              <a:t>"</a:t>
            </a:r>
            <a:r>
              <a:rPr lang="zh-CN" altLang="en-US" sz="2400" dirty="0"/>
              <a:t>的闭环验证体系。标注信息严格遵循</a:t>
            </a:r>
            <a:r>
              <a:rPr lang="en-US" altLang="zh-CN" sz="2400" dirty="0"/>
              <a:t>OpenV2V</a:t>
            </a:r>
            <a:r>
              <a:rPr lang="zh-CN" altLang="en-US" sz="2400" dirty="0"/>
              <a:t>标准，基于标准化标注格式（</a:t>
            </a:r>
            <a:r>
              <a:rPr lang="en-US" altLang="zh-CN" sz="2400" dirty="0"/>
              <a:t>3D</a:t>
            </a:r>
            <a:r>
              <a:rPr lang="zh-CN" altLang="en-US" sz="2400" dirty="0"/>
              <a:t>包围框坐标系对齐、目标</a:t>
            </a:r>
            <a:r>
              <a:rPr lang="en-US" altLang="zh-CN" sz="2400" dirty="0"/>
              <a:t>ID</a:t>
            </a:r>
            <a:r>
              <a:rPr lang="zh-CN" altLang="en-US" sz="2400" dirty="0"/>
              <a:t>一致性、传感器参数透明化），可直接复用通用评估指标（如</a:t>
            </a:r>
            <a:r>
              <a:rPr lang="en-US" altLang="zh-CN" sz="2400" dirty="0" err="1"/>
              <a:t>mAP</a:t>
            </a:r>
            <a:r>
              <a:rPr lang="zh-CN" altLang="en-US" sz="2400" dirty="0"/>
              <a:t>、</a:t>
            </a:r>
            <a:r>
              <a:rPr lang="en-US" altLang="zh-CN" sz="2400" dirty="0"/>
              <a:t>NDS</a:t>
            </a:r>
            <a:r>
              <a:rPr lang="zh-CN" altLang="en-US" sz="2400" dirty="0"/>
              <a:t>），确保算法在本数据集和其他公开数据集上的性能对比具备客观性与可解释性。</a:t>
            </a:r>
          </a:p>
          <a:p>
            <a:endParaRPr lang="zh-CN" altLang="en-US" sz="2400" dirty="0"/>
          </a:p>
        </p:txBody>
      </p:sp>
    </p:spTree>
    <p:extLst>
      <p:ext uri="{BB962C8B-B14F-4D97-AF65-F5344CB8AC3E}">
        <p14:creationId xmlns:p14="http://schemas.microsoft.com/office/powerpoint/2010/main" val="1500921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E41C-8E45-F33C-738E-4D5F9A4B6AEA}"/>
              </a:ext>
            </a:extLst>
          </p:cNvPr>
          <p:cNvSpPr>
            <a:spLocks noGrp="1"/>
          </p:cNvSpPr>
          <p:nvPr>
            <p:ph type="title"/>
          </p:nvPr>
        </p:nvSpPr>
        <p:spPr/>
        <p:txBody>
          <a:bodyPr/>
          <a:lstStyle/>
          <a:p>
            <a:r>
              <a:rPr lang="zh-CN" altLang="en-US" dirty="0"/>
              <a:t>平台与环境搭建</a:t>
            </a:r>
          </a:p>
        </p:txBody>
      </p:sp>
      <p:sp>
        <p:nvSpPr>
          <p:cNvPr id="3" name="内容占位符 2">
            <a:extLst>
              <a:ext uri="{FF2B5EF4-FFF2-40B4-BE49-F238E27FC236}">
                <a16:creationId xmlns:a16="http://schemas.microsoft.com/office/drawing/2014/main" id="{A4A8662F-5C25-8898-CE9F-D6D1B3B6061C}"/>
              </a:ext>
            </a:extLst>
          </p:cNvPr>
          <p:cNvSpPr>
            <a:spLocks noGrp="1"/>
          </p:cNvSpPr>
          <p:nvPr>
            <p:ph idx="1"/>
          </p:nvPr>
        </p:nvSpPr>
        <p:spPr>
          <a:xfrm>
            <a:off x="838200" y="1563756"/>
            <a:ext cx="10515600" cy="4705972"/>
          </a:xfrm>
        </p:spPr>
        <p:txBody>
          <a:bodyPr>
            <a:normAutofit/>
          </a:bodyPr>
          <a:lstStyle/>
          <a:p>
            <a:r>
              <a:rPr lang="zh-CN" altLang="en-US" dirty="0"/>
              <a:t>仿真平台选型</a:t>
            </a:r>
          </a:p>
          <a:p>
            <a:pPr lvl="1"/>
            <a:r>
              <a:rPr lang="zh-CN" altLang="en-US" sz="2000" b="1" dirty="0"/>
              <a:t>核心引擎</a:t>
            </a:r>
            <a:r>
              <a:rPr lang="zh-CN" altLang="en-US" sz="2000" dirty="0"/>
              <a:t>：基于</a:t>
            </a:r>
            <a:r>
              <a:rPr lang="en-US" altLang="zh-CN" sz="2000" dirty="0"/>
              <a:t>CARLA 0.9.13</a:t>
            </a:r>
            <a:r>
              <a:rPr lang="zh-CN" altLang="en-US" sz="2000" dirty="0"/>
              <a:t>仿真平台构建，依托</a:t>
            </a:r>
            <a:r>
              <a:rPr lang="en-US" altLang="zh-CN" sz="2000" dirty="0"/>
              <a:t>Unreal Engine 4</a:t>
            </a:r>
            <a:r>
              <a:rPr lang="zh-CN" altLang="en-US" sz="2000" dirty="0"/>
              <a:t>（</a:t>
            </a:r>
            <a:r>
              <a:rPr lang="en-US" altLang="zh-CN" sz="2000" dirty="0"/>
              <a:t>UE4</a:t>
            </a:r>
            <a:r>
              <a:rPr lang="zh-CN" altLang="en-US" sz="2000" dirty="0"/>
              <a:t>）实现高精度城市道路场景渲染。</a:t>
            </a:r>
          </a:p>
          <a:p>
            <a:pPr lvl="1"/>
            <a:r>
              <a:rPr lang="zh-CN" altLang="en-US" sz="2000" b="1" dirty="0"/>
              <a:t>基础地图</a:t>
            </a:r>
            <a:r>
              <a:rPr lang="zh-CN" altLang="en-US" sz="2000" dirty="0"/>
              <a:t>：直接复用</a:t>
            </a:r>
            <a:r>
              <a:rPr lang="en-US" altLang="zh-CN" sz="2000" dirty="0"/>
              <a:t>CARLA</a:t>
            </a:r>
            <a:r>
              <a:rPr lang="zh-CN" altLang="en-US" sz="2000" dirty="0"/>
              <a:t>预置默认地图（如</a:t>
            </a:r>
            <a:r>
              <a:rPr lang="en-US" altLang="zh-CN" sz="2000" dirty="0"/>
              <a:t>Town03</a:t>
            </a:r>
            <a:r>
              <a:rPr lang="zh-CN" altLang="en-US" sz="2000" dirty="0"/>
              <a:t>）作为城市道路环境原型，包含典型双向车道、交通信号灯及基础设施。</a:t>
            </a:r>
          </a:p>
          <a:p>
            <a:r>
              <a:rPr lang="zh-CN" altLang="en-US" dirty="0"/>
              <a:t>动态场景构建</a:t>
            </a:r>
          </a:p>
          <a:p>
            <a:pPr lvl="1"/>
            <a:r>
              <a:rPr lang="zh-CN" altLang="en-US" sz="2000" b="1" dirty="0"/>
              <a:t>车流控制</a:t>
            </a:r>
            <a:r>
              <a:rPr lang="zh-CN" altLang="en-US" sz="2000" dirty="0"/>
              <a:t>：通过</a:t>
            </a:r>
            <a:r>
              <a:rPr lang="en-US" altLang="zh-CN" sz="2000" dirty="0"/>
              <a:t>CARLA Traffic Manager</a:t>
            </a:r>
            <a:r>
              <a:rPr lang="zh-CN" altLang="en-US" sz="2000" dirty="0"/>
              <a:t>实现全自动固定路线动态车流，支持车辆类型、密度与运动轨迹的确定性生成（后续可扩展随机车流模式）。</a:t>
            </a:r>
          </a:p>
          <a:p>
            <a:pPr lvl="1"/>
            <a:r>
              <a:rPr lang="zh-CN" altLang="en-US" sz="2000" b="1" dirty="0"/>
              <a:t>感知空间定义</a:t>
            </a:r>
            <a:r>
              <a:rPr lang="zh-CN" altLang="en-US" sz="2000" dirty="0"/>
              <a:t>：划定约</a:t>
            </a:r>
            <a:r>
              <a:rPr lang="en-US" altLang="zh-CN" sz="2000" dirty="0"/>
              <a:t>200m×150m×70m</a:t>
            </a:r>
            <a:r>
              <a:rPr lang="zh-CN" altLang="en-US" sz="2000" dirty="0"/>
              <a:t>三维感知区域，覆盖多无人机协同观测范围。</a:t>
            </a:r>
          </a:p>
          <a:p>
            <a:r>
              <a:rPr lang="zh-CN" altLang="en-US" dirty="0"/>
              <a:t>环境参数配置</a:t>
            </a:r>
          </a:p>
          <a:p>
            <a:pPr lvl="1"/>
            <a:r>
              <a:rPr lang="zh-CN" altLang="en-US" sz="2000" b="1" dirty="0"/>
              <a:t>光照系统</a:t>
            </a:r>
            <a:r>
              <a:rPr lang="zh-CN" altLang="en-US" sz="2000" dirty="0"/>
              <a:t>：支持昼夜循环及晴</a:t>
            </a:r>
            <a:r>
              <a:rPr lang="en-US" altLang="zh-CN" sz="2000" dirty="0"/>
              <a:t>/</a:t>
            </a:r>
            <a:r>
              <a:rPr lang="zh-CN" altLang="en-US" sz="2000" dirty="0"/>
              <a:t>阴基础光照模式，可调节太阳高度角与光源强度。</a:t>
            </a:r>
          </a:p>
          <a:p>
            <a:pPr lvl="1"/>
            <a:r>
              <a:rPr lang="zh-CN" altLang="en-US" sz="2000" b="1" dirty="0"/>
              <a:t>天气模拟</a:t>
            </a:r>
            <a:r>
              <a:rPr lang="zh-CN" altLang="en-US" sz="2000" dirty="0"/>
              <a:t>：集成雨、雾、云层密度等基础天气参数，支持动态环境干扰下的数据采集。</a:t>
            </a:r>
          </a:p>
          <a:p>
            <a:endParaRPr lang="zh-CN" altLang="en-US" sz="2400" dirty="0"/>
          </a:p>
        </p:txBody>
      </p:sp>
    </p:spTree>
    <p:extLst>
      <p:ext uri="{BB962C8B-B14F-4D97-AF65-F5344CB8AC3E}">
        <p14:creationId xmlns:p14="http://schemas.microsoft.com/office/powerpoint/2010/main" val="423503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F3426-AE53-351F-C4CD-356AC40D8B57}"/>
              </a:ext>
            </a:extLst>
          </p:cNvPr>
          <p:cNvSpPr>
            <a:spLocks noGrp="1"/>
          </p:cNvSpPr>
          <p:nvPr>
            <p:ph type="title"/>
          </p:nvPr>
        </p:nvSpPr>
        <p:spPr>
          <a:xfrm>
            <a:off x="838200" y="112643"/>
            <a:ext cx="10515600" cy="908810"/>
          </a:xfrm>
        </p:spPr>
        <p:txBody>
          <a:bodyPr/>
          <a:lstStyle/>
          <a:p>
            <a:r>
              <a:rPr lang="zh-CN" altLang="en-US" dirty="0"/>
              <a:t>无人机与感知系统配置</a:t>
            </a:r>
          </a:p>
        </p:txBody>
      </p:sp>
      <p:sp>
        <p:nvSpPr>
          <p:cNvPr id="3" name="内容占位符 2">
            <a:extLst>
              <a:ext uri="{FF2B5EF4-FFF2-40B4-BE49-F238E27FC236}">
                <a16:creationId xmlns:a16="http://schemas.microsoft.com/office/drawing/2014/main" id="{56D1E05F-C821-633D-FDDC-4B6AA395BD0E}"/>
              </a:ext>
            </a:extLst>
          </p:cNvPr>
          <p:cNvSpPr>
            <a:spLocks noGrp="1"/>
          </p:cNvSpPr>
          <p:nvPr>
            <p:ph idx="1"/>
          </p:nvPr>
        </p:nvSpPr>
        <p:spPr>
          <a:xfrm>
            <a:off x="838200" y="970859"/>
            <a:ext cx="10515600" cy="3071054"/>
          </a:xfrm>
        </p:spPr>
        <p:txBody>
          <a:bodyPr>
            <a:normAutofit/>
          </a:bodyPr>
          <a:lstStyle/>
          <a:p>
            <a:r>
              <a:rPr lang="zh-CN" altLang="en-US" sz="2400" dirty="0"/>
              <a:t>无人机本体建模</a:t>
            </a:r>
          </a:p>
          <a:p>
            <a:pPr lvl="1"/>
            <a:r>
              <a:rPr lang="zh-CN" altLang="en-US" sz="2000" b="1" dirty="0"/>
              <a:t>载体实现</a:t>
            </a:r>
            <a:r>
              <a:rPr lang="zh-CN" altLang="en-US" sz="2000" dirty="0"/>
              <a:t>：基于</a:t>
            </a:r>
            <a:r>
              <a:rPr lang="en-US" altLang="zh-CN" sz="2000" dirty="0"/>
              <a:t>CARLA</a:t>
            </a:r>
            <a:r>
              <a:rPr lang="zh-CN" altLang="en-US" sz="2000" dirty="0"/>
              <a:t>静态物体模型（</a:t>
            </a:r>
            <a:r>
              <a:rPr lang="en-US" altLang="zh-CN" sz="2000" dirty="0"/>
              <a:t>static.prop.box01</a:t>
            </a:r>
            <a:r>
              <a:rPr lang="zh-CN" altLang="en-US" sz="2000" dirty="0"/>
              <a:t>）构建无人机基座，通过瞬移机制（位置重定位）模拟基础运动行为。</a:t>
            </a:r>
            <a:endParaRPr lang="en-US" altLang="zh-CN" sz="2000" dirty="0"/>
          </a:p>
          <a:p>
            <a:r>
              <a:rPr lang="zh-CN" altLang="en-US" sz="2400" dirty="0"/>
              <a:t>多模态传感器布局与设置</a:t>
            </a:r>
          </a:p>
          <a:p>
            <a:pPr lvl="1"/>
            <a:r>
              <a:rPr lang="zh-CN" altLang="en-US" sz="2000" b="1" dirty="0"/>
              <a:t>正下方感知组</a:t>
            </a:r>
            <a:r>
              <a:rPr lang="zh-CN" altLang="en-US" sz="2000" dirty="0"/>
              <a:t>：</a:t>
            </a:r>
          </a:p>
          <a:p>
            <a:pPr lvl="2"/>
            <a:r>
              <a:rPr lang="zh-CN" altLang="en-US" sz="1800" b="1" dirty="0"/>
              <a:t>高精度</a:t>
            </a:r>
            <a:r>
              <a:rPr lang="en-US" altLang="zh-CN" sz="1800" b="1" dirty="0"/>
              <a:t>RGB</a:t>
            </a:r>
            <a:r>
              <a:rPr lang="zh-CN" altLang="en-US" sz="1800" b="1" dirty="0"/>
              <a:t>相机</a:t>
            </a:r>
            <a:r>
              <a:rPr lang="zh-CN" altLang="en-US" sz="1800" dirty="0"/>
              <a:t>：分辨率</a:t>
            </a:r>
            <a:r>
              <a:rPr lang="en-US" altLang="zh-CN" sz="1800" dirty="0"/>
              <a:t>800x450</a:t>
            </a:r>
            <a:r>
              <a:rPr lang="zh-CN" altLang="en-US" sz="1800" dirty="0"/>
              <a:t>，视场角</a:t>
            </a:r>
            <a:r>
              <a:rPr lang="en-US" altLang="zh-CN" sz="1800" dirty="0"/>
              <a:t>90°</a:t>
            </a:r>
            <a:r>
              <a:rPr lang="zh-CN" altLang="en-US" sz="1800" dirty="0"/>
              <a:t>，帧间隔</a:t>
            </a:r>
            <a:r>
              <a:rPr lang="en-US" altLang="zh-CN" sz="1800" dirty="0"/>
              <a:t>0.1s</a:t>
            </a:r>
            <a:r>
              <a:rPr lang="zh-CN" altLang="en-US" sz="1800" dirty="0"/>
              <a:t>，垂直向下安装（</a:t>
            </a:r>
            <a:r>
              <a:rPr lang="en-US" altLang="zh-CN" sz="1800" dirty="0"/>
              <a:t>pitch=-90°</a:t>
            </a:r>
            <a:r>
              <a:rPr lang="zh-CN" altLang="en-US" sz="1800" dirty="0"/>
              <a:t>）。</a:t>
            </a:r>
            <a:endParaRPr lang="en-US" altLang="zh-CN" sz="1800" dirty="0"/>
          </a:p>
          <a:p>
            <a:pPr lvl="2"/>
            <a:r>
              <a:rPr lang="zh-CN" altLang="en-US" sz="1800" b="1" dirty="0"/>
              <a:t>语义分割传感器</a:t>
            </a:r>
            <a:r>
              <a:rPr lang="zh-CN" altLang="en-US" sz="1800" dirty="0"/>
              <a:t>：与</a:t>
            </a:r>
            <a:r>
              <a:rPr lang="en-US" altLang="zh-CN" sz="1800" dirty="0"/>
              <a:t>RGB</a:t>
            </a:r>
            <a:r>
              <a:rPr lang="zh-CN" altLang="en-US" sz="1800" dirty="0"/>
              <a:t>相机同轴部署，输出像素级语义标签。</a:t>
            </a:r>
          </a:p>
          <a:p>
            <a:pPr lvl="2"/>
            <a:r>
              <a:rPr lang="en-US" altLang="zh-CN" sz="1800" b="1" dirty="0"/>
              <a:t>Lidar</a:t>
            </a:r>
            <a:r>
              <a:rPr lang="zh-CN" altLang="en-US" sz="1800" b="1" dirty="0"/>
              <a:t>传感器</a:t>
            </a:r>
            <a:r>
              <a:rPr lang="zh-CN" altLang="en-US" sz="1800" dirty="0"/>
              <a:t>：</a:t>
            </a:r>
            <a:r>
              <a:rPr lang="en-US" altLang="zh-CN" sz="1800" dirty="0"/>
              <a:t>128</a:t>
            </a:r>
            <a:r>
              <a:rPr lang="zh-CN" altLang="en-US" sz="1800" dirty="0"/>
              <a:t>线配置，扫描范围</a:t>
            </a:r>
            <a:r>
              <a:rPr lang="en-US" altLang="zh-CN" sz="1800" dirty="0"/>
              <a:t>75m</a:t>
            </a:r>
            <a:r>
              <a:rPr lang="zh-CN" altLang="en-US" sz="1800" dirty="0"/>
              <a:t>，垂直向下</a:t>
            </a:r>
            <a:r>
              <a:rPr lang="en-US" altLang="zh-CN" sz="1800" dirty="0"/>
              <a:t>90°</a:t>
            </a:r>
            <a:r>
              <a:rPr lang="zh-CN" altLang="en-US" sz="1800" dirty="0"/>
              <a:t>扫描（</a:t>
            </a:r>
            <a:r>
              <a:rPr lang="en-US" altLang="zh-CN" sz="1800" dirty="0"/>
              <a:t>pitch=-90°</a:t>
            </a:r>
            <a:r>
              <a:rPr lang="zh-CN" altLang="en-US" sz="1800" dirty="0"/>
              <a:t>），上下视角均为</a:t>
            </a:r>
            <a:r>
              <a:rPr lang="en-US" altLang="zh-CN" sz="1800" dirty="0"/>
              <a:t>45°</a:t>
            </a:r>
            <a:r>
              <a:rPr lang="zh-CN" altLang="en-US" sz="1800" dirty="0"/>
              <a:t>，采样频率</a:t>
            </a:r>
            <a:r>
              <a:rPr lang="en-US" altLang="zh-CN" sz="1800" dirty="0"/>
              <a:t>2.5M</a:t>
            </a:r>
            <a:r>
              <a:rPr lang="zh-CN" altLang="en-US" sz="1800" dirty="0"/>
              <a:t>点</a:t>
            </a:r>
            <a:r>
              <a:rPr lang="en-US" altLang="zh-CN" sz="1800" dirty="0"/>
              <a:t>/</a:t>
            </a:r>
            <a:r>
              <a:rPr lang="zh-CN" altLang="en-US" sz="1800" dirty="0"/>
              <a:t>秒。</a:t>
            </a:r>
          </a:p>
          <a:p>
            <a:pPr lvl="2"/>
            <a:endParaRPr lang="zh-CN" altLang="en-US" sz="1800" dirty="0"/>
          </a:p>
        </p:txBody>
      </p:sp>
      <p:pic>
        <p:nvPicPr>
          <p:cNvPr id="2057" name="Picture 9">
            <a:extLst>
              <a:ext uri="{FF2B5EF4-FFF2-40B4-BE49-F238E27FC236}">
                <a16:creationId xmlns:a16="http://schemas.microsoft.com/office/drawing/2014/main" id="{425BD2EE-4192-7446-9F2E-5D43C0968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46" y="4151036"/>
            <a:ext cx="3897687" cy="2190129"/>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5A40D71B-F635-6758-823D-493371A6C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582" y="4151036"/>
            <a:ext cx="3897687" cy="2190129"/>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528444B5-94B5-0736-239F-C065E169CA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8838" y="4145472"/>
            <a:ext cx="3430771" cy="219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67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F7A815-AFCF-28DA-73CC-B545E93C7C3E}"/>
              </a:ext>
            </a:extLst>
          </p:cNvPr>
          <p:cNvSpPr>
            <a:spLocks noGrp="1"/>
          </p:cNvSpPr>
          <p:nvPr>
            <p:ph idx="1"/>
          </p:nvPr>
        </p:nvSpPr>
        <p:spPr>
          <a:xfrm>
            <a:off x="453887" y="1222653"/>
            <a:ext cx="10515600" cy="1666322"/>
          </a:xfrm>
        </p:spPr>
        <p:txBody>
          <a:bodyPr/>
          <a:lstStyle/>
          <a:p>
            <a:pPr lvl="1"/>
            <a:r>
              <a:rPr lang="zh-CN" altLang="en-US" dirty="0"/>
              <a:t>斜向四向感知组：</a:t>
            </a:r>
          </a:p>
          <a:p>
            <a:pPr lvl="2"/>
            <a:r>
              <a:rPr lang="zh-CN" altLang="en-US" b="1" dirty="0"/>
              <a:t>四视角</a:t>
            </a:r>
            <a:r>
              <a:rPr lang="en-US" altLang="zh-CN" b="1" dirty="0"/>
              <a:t>RGB</a:t>
            </a:r>
            <a:r>
              <a:rPr lang="zh-CN" altLang="en-US" b="1" dirty="0"/>
              <a:t>阵列</a:t>
            </a:r>
            <a:r>
              <a:rPr lang="zh-CN" altLang="en-US" dirty="0"/>
              <a:t>：以载体中心为基准，分别向前</a:t>
            </a:r>
            <a:r>
              <a:rPr lang="en-US" altLang="zh-CN" dirty="0"/>
              <a:t>/</a:t>
            </a:r>
            <a:r>
              <a:rPr lang="zh-CN" altLang="en-US" dirty="0"/>
              <a:t>后</a:t>
            </a:r>
            <a:r>
              <a:rPr lang="en-US" altLang="zh-CN" dirty="0"/>
              <a:t>/</a:t>
            </a:r>
            <a:r>
              <a:rPr lang="zh-CN" altLang="en-US" dirty="0"/>
              <a:t>左</a:t>
            </a:r>
            <a:r>
              <a:rPr lang="en-US" altLang="zh-CN" dirty="0"/>
              <a:t>/</a:t>
            </a:r>
            <a:r>
              <a:rPr lang="zh-CN" altLang="en-US" dirty="0"/>
              <a:t>右四个方向倾斜安装（</a:t>
            </a:r>
            <a:r>
              <a:rPr lang="en-US" altLang="zh-CN" dirty="0"/>
              <a:t>pitch=-45°</a:t>
            </a:r>
            <a:r>
              <a:rPr lang="zh-CN" altLang="en-US" dirty="0"/>
              <a:t>），各相机间隔</a:t>
            </a:r>
            <a:r>
              <a:rPr lang="en-US" altLang="zh-CN" dirty="0"/>
              <a:t>90°</a:t>
            </a:r>
            <a:r>
              <a:rPr lang="zh-CN" altLang="en-US" dirty="0"/>
              <a:t>方位角（</a:t>
            </a:r>
            <a:r>
              <a:rPr lang="en-US" altLang="zh-CN" dirty="0"/>
              <a:t>yaw=0°,90°,180°,270°</a:t>
            </a:r>
            <a:r>
              <a:rPr lang="zh-CN" altLang="en-US" dirty="0"/>
              <a:t>），覆盖</a:t>
            </a:r>
            <a:r>
              <a:rPr lang="en-US" altLang="zh-CN" dirty="0"/>
              <a:t>360°</a:t>
            </a:r>
            <a:r>
              <a:rPr lang="zh-CN" altLang="en-US" dirty="0"/>
              <a:t>环视感知。</a:t>
            </a:r>
          </a:p>
          <a:p>
            <a:endParaRPr lang="zh-CN" altLang="en-US" dirty="0"/>
          </a:p>
        </p:txBody>
      </p:sp>
      <p:pic>
        <p:nvPicPr>
          <p:cNvPr id="5" name="图片 4">
            <a:extLst>
              <a:ext uri="{FF2B5EF4-FFF2-40B4-BE49-F238E27FC236}">
                <a16:creationId xmlns:a16="http://schemas.microsoft.com/office/drawing/2014/main" id="{C410D3F4-1F56-8A45-C58E-CD0A41AA1FC4}"/>
              </a:ext>
            </a:extLst>
          </p:cNvPr>
          <p:cNvPicPr>
            <a:picLocks noChangeAspect="1"/>
          </p:cNvPicPr>
          <p:nvPr/>
        </p:nvPicPr>
        <p:blipFill>
          <a:blip r:embed="rId2"/>
          <a:stretch>
            <a:fillRect/>
          </a:stretch>
        </p:blipFill>
        <p:spPr>
          <a:xfrm>
            <a:off x="680715" y="3153229"/>
            <a:ext cx="5181157" cy="3212018"/>
          </a:xfrm>
          <a:prstGeom prst="rect">
            <a:avLst/>
          </a:prstGeom>
        </p:spPr>
      </p:pic>
      <p:pic>
        <p:nvPicPr>
          <p:cNvPr id="6" name="图片 5">
            <a:extLst>
              <a:ext uri="{FF2B5EF4-FFF2-40B4-BE49-F238E27FC236}">
                <a16:creationId xmlns:a16="http://schemas.microsoft.com/office/drawing/2014/main" id="{60560776-C1FE-BF32-88DB-0BF9347BD9D1}"/>
              </a:ext>
            </a:extLst>
          </p:cNvPr>
          <p:cNvPicPr>
            <a:picLocks noChangeAspect="1"/>
          </p:cNvPicPr>
          <p:nvPr/>
        </p:nvPicPr>
        <p:blipFill>
          <a:blip r:embed="rId3"/>
          <a:stretch>
            <a:fillRect/>
          </a:stretch>
        </p:blipFill>
        <p:spPr>
          <a:xfrm>
            <a:off x="7191828" y="2750286"/>
            <a:ext cx="3848543" cy="3614961"/>
          </a:xfrm>
          <a:prstGeom prst="rect">
            <a:avLst/>
          </a:prstGeom>
        </p:spPr>
      </p:pic>
    </p:spTree>
    <p:extLst>
      <p:ext uri="{BB962C8B-B14F-4D97-AF65-F5344CB8AC3E}">
        <p14:creationId xmlns:p14="http://schemas.microsoft.com/office/powerpoint/2010/main" val="31782119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2163</Words>
  <Application>Microsoft Office PowerPoint</Application>
  <PresentationFormat>宽屏</PresentationFormat>
  <Paragraphs>95</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无人机协同感知数据集</vt:lpstr>
      <vt:lpstr>目录</vt:lpstr>
      <vt:lpstr>背景介绍</vt:lpstr>
      <vt:lpstr>背景介绍——研究状况分析</vt:lpstr>
      <vt:lpstr>研究目标</vt:lpstr>
      <vt:lpstr>创新点分析</vt:lpstr>
      <vt:lpstr>平台与环境搭建</vt:lpstr>
      <vt:lpstr>无人机与感知系统配置</vt:lpstr>
      <vt:lpstr>PowerPoint 演示文稿</vt:lpstr>
      <vt:lpstr>PowerPoint 演示文稿</vt:lpstr>
      <vt:lpstr>标注信息收集</vt:lpstr>
      <vt:lpstr>PowerPoint 演示文稿</vt:lpstr>
      <vt:lpstr>PowerPoint 演示文稿</vt:lpstr>
      <vt:lpstr>协同机制设计与实现</vt:lpstr>
      <vt:lpstr>感知目标设置与数据收集</vt:lpstr>
      <vt:lpstr>PowerPoint 演示文稿</vt:lpstr>
      <vt:lpstr>数据集验证</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文超 贾</dc:creator>
  <cp:lastModifiedBy>文超 贾</cp:lastModifiedBy>
  <cp:revision>1</cp:revision>
  <dcterms:created xsi:type="dcterms:W3CDTF">2025-03-23T12:00:43Z</dcterms:created>
  <dcterms:modified xsi:type="dcterms:W3CDTF">2025-03-23T12:35:27Z</dcterms:modified>
</cp:coreProperties>
</file>