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B43-A976-402A-A720-798BFF395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7452A-E40C-4A6C-98DD-84279FC53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A527-2149-40DE-89C5-A929E48F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8D65-FF2F-40D3-B5C1-43540E2B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7F9D-7443-4BCD-A97E-48D93AA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7CB9-F7DA-4E01-8A53-CCAEA571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88B7A-A988-4DB8-98BE-ECF52161E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FF2E4-2871-4B1C-A954-B44083CD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FEC9-5C4F-449F-B300-3BC9FE80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A44A-D2EE-4F9A-B1BC-4D58675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4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85506-14A2-418C-AB55-07891ADD4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C990-2623-4EC6-9027-81108F131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F2C9-24FD-4900-B065-9F89B587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261F-0BC9-4E52-9CA4-53B6E6E4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462D-91E7-4E69-8D5C-99CB909D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4EF-14FC-4B64-B194-647875A7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68BE-1E6B-4596-A620-8FD1BCB0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7940-909B-420E-8016-41ED9480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3537-9184-4956-9B02-57B477D8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367D-143F-414A-841B-3D1D5570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22C1-8B36-4E68-9B9B-E985CCA2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D870B-0E0A-441E-B9F4-0175498F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F5A67-808B-46EF-AA51-DCB4ABE6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7E3C-C559-4556-80B0-8262342F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A61E-A913-4A2B-82D8-8F7BB904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ED2B-EB5A-4EED-BDB4-1720AC78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3F71-184F-48B1-AD2E-663EA64F1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E0270-6A57-437B-B48F-83AC0E29D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766C3-B047-447A-9190-069DC5FC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0D91-83C0-4111-A472-83B5673E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B2463-81E8-4FF5-91E6-FC496EE1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6A32-CD04-432A-9AD3-1F10D6E9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4DBA-B13B-4F08-A4D3-001B3F2A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0770F-842D-4ED3-B693-EBBB081E3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2BEC9-7E5B-4AFF-AE4E-CE6A9F97E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63F10-AE84-4C25-8EDE-7B9938D26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6E072-113D-4A69-93F5-D41ACCFB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1412C-7C43-4CB1-8EDA-3F15DC5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E56EF-7A58-41D9-B98F-4D977794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1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1E17-04BE-4A5D-A021-1BAF12C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A76D9-9679-4769-A53D-365114AB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EF333-1518-45E0-ABDF-588FF225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BE10A-673B-425C-BC41-67F89C25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FF5E0-B1AF-44DE-84EC-2D5B9C6B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9B389-4FA3-470E-95A6-AC46145C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34864-5B8C-4580-AFCC-E0C2E77E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1BBE-0E86-4115-B4BD-2709EF94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34F0-E711-41A0-AAE0-20F7D150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B196B-1D74-4343-AA7B-F21D2DB06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22E63-D9E7-460B-AC1D-06F2AD9E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40AE-201B-4DE8-9A74-FC528320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165E8-091B-40DD-ADC0-29A0BC82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3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EBDE-E361-42C5-A513-6891EAF2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A11A6-E4A8-4D8F-BB2D-9BB83DD0A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47F2A-85F7-40EB-9E70-2D012DF7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78617-4B01-440D-A556-4D5E6D36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4C58-DDA0-4865-A665-7D715B7C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0F2D-D11B-4A98-A214-DD7A8E00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48B0F-A704-420F-86C4-2F88064D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17CC-735F-4846-89D5-D94DEE72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11D2-4022-4188-8888-CC593984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6900-FE8D-49E9-A413-1668F413831E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B7AA-07D8-4800-82B6-E12933263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9B0E-FA55-4E9C-959F-A7FA2676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26C6-E9DD-45B7-BED0-4894DCD3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175329B-7D2F-4AFE-B85A-37FD74A4B8BD}"/>
              </a:ext>
            </a:extLst>
          </p:cNvPr>
          <p:cNvSpPr/>
          <p:nvPr/>
        </p:nvSpPr>
        <p:spPr>
          <a:xfrm>
            <a:off x="2517239" y="738026"/>
            <a:ext cx="7137312" cy="5262316"/>
          </a:xfrm>
          <a:prstGeom prst="roundRect">
            <a:avLst>
              <a:gd name="adj" fmla="val 75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0A87E50C-2640-481C-B308-7E62AA22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97" y="2222004"/>
            <a:ext cx="664596" cy="9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C689E-C8CB-4C59-B57F-8BFCB42187C8}"/>
              </a:ext>
            </a:extLst>
          </p:cNvPr>
          <p:cNvSpPr txBox="1"/>
          <p:nvPr/>
        </p:nvSpPr>
        <p:spPr>
          <a:xfrm>
            <a:off x="1582142" y="31602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pic>
        <p:nvPicPr>
          <p:cNvPr id="6" name="Picture 2" descr="Stick figure - Wikipedia">
            <a:extLst>
              <a:ext uri="{FF2B5EF4-FFF2-40B4-BE49-F238E27FC236}">
                <a16:creationId xmlns:a16="http://schemas.microsoft.com/office/drawing/2014/main" id="{5FDDCFB6-96DC-4D20-B234-1EF2CFAF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42" y="4755284"/>
            <a:ext cx="664596" cy="9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6AC3D-2EEB-43AC-B430-1E4819144B35}"/>
              </a:ext>
            </a:extLst>
          </p:cNvPr>
          <p:cNvSpPr txBox="1"/>
          <p:nvPr/>
        </p:nvSpPr>
        <p:spPr>
          <a:xfrm>
            <a:off x="1481177" y="570189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Driver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C95F7-2CCA-4E19-AA6A-4EF9E9F48863}"/>
              </a:ext>
            </a:extLst>
          </p:cNvPr>
          <p:cNvSpPr/>
          <p:nvPr/>
        </p:nvSpPr>
        <p:spPr>
          <a:xfrm>
            <a:off x="3375161" y="2222004"/>
            <a:ext cx="1447137" cy="9382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50BEAD-4CED-41B5-B5E4-63392F603E4C}"/>
              </a:ext>
            </a:extLst>
          </p:cNvPr>
          <p:cNvSpPr/>
          <p:nvPr/>
        </p:nvSpPr>
        <p:spPr>
          <a:xfrm>
            <a:off x="3375159" y="1435868"/>
            <a:ext cx="1447137" cy="7046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17B58E-4770-4FE0-AF9B-DC0DE88F743E}"/>
              </a:ext>
            </a:extLst>
          </p:cNvPr>
          <p:cNvSpPr/>
          <p:nvPr/>
        </p:nvSpPr>
        <p:spPr>
          <a:xfrm>
            <a:off x="3375159" y="3234471"/>
            <a:ext cx="1447137" cy="5920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14C23A-3269-4125-A2EC-048BCBBEFEB9}"/>
              </a:ext>
            </a:extLst>
          </p:cNvPr>
          <p:cNvSpPr/>
          <p:nvPr/>
        </p:nvSpPr>
        <p:spPr>
          <a:xfrm>
            <a:off x="3375159" y="4929810"/>
            <a:ext cx="1447137" cy="592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391D5-99DB-40C7-8E27-F4272040BC2F}"/>
              </a:ext>
            </a:extLst>
          </p:cNvPr>
          <p:cNvSpPr txBox="1"/>
          <p:nvPr/>
        </p:nvSpPr>
        <p:spPr>
          <a:xfrm>
            <a:off x="3608849" y="1471235"/>
            <a:ext cx="979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FC Active" panose="02000000000000000000" pitchFamily="2" charset="0"/>
                <a:cs typeface="FC Active" panose="02000000000000000000" pitchFamily="2" charset="0"/>
              </a:rPr>
              <a:t>ดูเส้นทางรถ </a:t>
            </a:r>
            <a:br>
              <a:rPr lang="th-TH" sz="1600" dirty="0">
                <a:latin typeface="FC Active" panose="02000000000000000000" pitchFamily="2" charset="0"/>
                <a:cs typeface="FC Active" panose="02000000000000000000" pitchFamily="2" charset="0"/>
              </a:rPr>
            </a:br>
            <a:r>
              <a:rPr lang="en-US" sz="1600" dirty="0">
                <a:latin typeface="FC Active" panose="02000000000000000000" pitchFamily="2" charset="0"/>
                <a:cs typeface="FC Active" panose="02000000000000000000" pitchFamily="2" charset="0"/>
              </a:rPr>
              <a:t>Tram </a:t>
            </a:r>
            <a:r>
              <a:rPr lang="th-TH" sz="1600" dirty="0">
                <a:latin typeface="FC Active" panose="02000000000000000000" pitchFamily="2" charset="0"/>
                <a:cs typeface="FC Active" panose="02000000000000000000" pitchFamily="2" charset="0"/>
              </a:rPr>
              <a:t>ทุกสาย</a:t>
            </a:r>
            <a:endParaRPr lang="en-US" sz="16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000A0-0DF1-4FB8-93E7-35F6EE502D3F}"/>
              </a:ext>
            </a:extLst>
          </p:cNvPr>
          <p:cNvSpPr txBox="1"/>
          <p:nvPr/>
        </p:nvSpPr>
        <p:spPr>
          <a:xfrm>
            <a:off x="3428511" y="2394919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ค้นหารถ </a:t>
            </a:r>
            <a:r>
              <a:rPr lang="en-US" sz="1400" dirty="0">
                <a:latin typeface="FC Active" panose="02000000000000000000" pitchFamily="2" charset="0"/>
                <a:cs typeface="FC Active" panose="02000000000000000000" pitchFamily="2" charset="0"/>
              </a:rPr>
              <a:t>Tram </a:t>
            </a:r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ที่</a:t>
            </a:r>
            <a:b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</a:br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ไปถึงจุดหมายได้เร็วที่สุด</a:t>
            </a:r>
            <a:endParaRPr lang="en-US" sz="14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3C363-1B98-43CA-B563-24E10A46BAED}"/>
              </a:ext>
            </a:extLst>
          </p:cNvPr>
          <p:cNvSpPr txBox="1"/>
          <p:nvPr/>
        </p:nvSpPr>
        <p:spPr>
          <a:xfrm>
            <a:off x="3474196" y="3344923"/>
            <a:ext cx="124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แสดงตำแหน่งผู้ใช้งาน</a:t>
            </a:r>
            <a:endParaRPr lang="en-US" sz="14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77D19F-ADC6-4AAD-9435-5A54D18AC742}"/>
              </a:ext>
            </a:extLst>
          </p:cNvPr>
          <p:cNvCxnSpPr>
            <a:stCxn id="1026" idx="3"/>
            <a:endCxn id="10" idx="2"/>
          </p:cNvCxnSpPr>
          <p:nvPr/>
        </p:nvCxnSpPr>
        <p:spPr>
          <a:xfrm>
            <a:off x="2284093" y="2691131"/>
            <a:ext cx="1091066" cy="83938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3B9CA-A8B0-4092-B1A3-B5B768CF601D}"/>
              </a:ext>
            </a:extLst>
          </p:cNvPr>
          <p:cNvCxnSpPr>
            <a:stCxn id="1026" idx="3"/>
            <a:endCxn id="5" idx="2"/>
          </p:cNvCxnSpPr>
          <p:nvPr/>
        </p:nvCxnSpPr>
        <p:spPr>
          <a:xfrm>
            <a:off x="2284093" y="2691131"/>
            <a:ext cx="109106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C78726-151C-4D81-90B8-9817F88107F3}"/>
              </a:ext>
            </a:extLst>
          </p:cNvPr>
          <p:cNvCxnSpPr>
            <a:cxnSpLocks/>
            <a:stCxn id="1026" idx="3"/>
            <a:endCxn id="9" idx="2"/>
          </p:cNvCxnSpPr>
          <p:nvPr/>
        </p:nvCxnSpPr>
        <p:spPr>
          <a:xfrm flipV="1">
            <a:off x="2284093" y="1788186"/>
            <a:ext cx="1091066" cy="90294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07636D2-6AE7-486F-AC87-DB3399DA9CD2}"/>
              </a:ext>
            </a:extLst>
          </p:cNvPr>
          <p:cNvSpPr/>
          <p:nvPr/>
        </p:nvSpPr>
        <p:spPr>
          <a:xfrm>
            <a:off x="6272033" y="1763623"/>
            <a:ext cx="1274706" cy="469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13943-700F-4285-908D-BEA7720109E8}"/>
              </a:ext>
            </a:extLst>
          </p:cNvPr>
          <p:cNvSpPr txBox="1"/>
          <p:nvPr/>
        </p:nvSpPr>
        <p:spPr>
          <a:xfrm>
            <a:off x="6409892" y="1828909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FC Active" panose="02000000000000000000" pitchFamily="2" charset="0"/>
                <a:cs typeface="FC Active" panose="02000000000000000000" pitchFamily="2" charset="0"/>
              </a:rPr>
              <a:t>ตั้งค่าแจ้งเตือน</a:t>
            </a:r>
            <a:endParaRPr lang="en-US" sz="16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DE9647-89A6-420E-8F10-D3BD0B6E6A23}"/>
              </a:ext>
            </a:extLst>
          </p:cNvPr>
          <p:cNvSpPr/>
          <p:nvPr/>
        </p:nvSpPr>
        <p:spPr>
          <a:xfrm>
            <a:off x="6272032" y="2394919"/>
            <a:ext cx="1274707" cy="469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C84AB9-7997-460A-B511-3CF4F297A74D}"/>
              </a:ext>
            </a:extLst>
          </p:cNvPr>
          <p:cNvSpPr txBox="1"/>
          <p:nvPr/>
        </p:nvSpPr>
        <p:spPr>
          <a:xfrm>
            <a:off x="6272032" y="2460205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FC Active" panose="02000000000000000000" pitchFamily="2" charset="0"/>
                <a:cs typeface="FC Active" panose="02000000000000000000" pitchFamily="2" charset="0"/>
              </a:rPr>
              <a:t>ค้นหาป้ายปลายทาง</a:t>
            </a:r>
            <a:endParaRPr lang="en-US" sz="16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F31AC-75B2-44CC-9796-CAE525132FC4}"/>
              </a:ext>
            </a:extLst>
          </p:cNvPr>
          <p:cNvSpPr/>
          <p:nvPr/>
        </p:nvSpPr>
        <p:spPr>
          <a:xfrm>
            <a:off x="6272032" y="3029685"/>
            <a:ext cx="1274707" cy="4691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0C91D8-1348-444B-8907-E03405606097}"/>
              </a:ext>
            </a:extLst>
          </p:cNvPr>
          <p:cNvSpPr txBox="1"/>
          <p:nvPr/>
        </p:nvSpPr>
        <p:spPr>
          <a:xfrm>
            <a:off x="6344165" y="3094971"/>
            <a:ext cx="1130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FC Active" panose="02000000000000000000" pitchFamily="2" charset="0"/>
                <a:cs typeface="FC Active" panose="02000000000000000000" pitchFamily="2" charset="0"/>
              </a:rPr>
              <a:t>ค้นหาป้ายต้นทาง</a:t>
            </a:r>
            <a:endParaRPr lang="en-US" sz="16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3E52D6-DCC9-4099-9A0D-F9B812319425}"/>
              </a:ext>
            </a:extLst>
          </p:cNvPr>
          <p:cNvCxnSpPr>
            <a:stCxn id="22" idx="2"/>
          </p:cNvCxnSpPr>
          <p:nvPr/>
        </p:nvCxnSpPr>
        <p:spPr>
          <a:xfrm flipH="1">
            <a:off x="4723257" y="1998186"/>
            <a:ext cx="1548776" cy="3967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8271C9-C5BF-4F6C-9A29-047426D46984}"/>
              </a:ext>
            </a:extLst>
          </p:cNvPr>
          <p:cNvCxnSpPr>
            <a:stCxn id="25" idx="1"/>
            <a:endCxn id="5" idx="6"/>
          </p:cNvCxnSpPr>
          <p:nvPr/>
        </p:nvCxnSpPr>
        <p:spPr>
          <a:xfrm flipH="1">
            <a:off x="4822298" y="2629482"/>
            <a:ext cx="1449734" cy="61649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DD0501-E6E4-4DD8-8242-F646C1AE4400}"/>
              </a:ext>
            </a:extLst>
          </p:cNvPr>
          <p:cNvCxnSpPr>
            <a:stCxn id="26" idx="2"/>
          </p:cNvCxnSpPr>
          <p:nvPr/>
        </p:nvCxnSpPr>
        <p:spPr>
          <a:xfrm flipH="1" flipV="1">
            <a:off x="4723257" y="2929331"/>
            <a:ext cx="1548775" cy="334917"/>
          </a:xfrm>
          <a:prstGeom prst="straightConnector1">
            <a:avLst/>
          </a:prstGeom>
          <a:ln w="1270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3BA3F2A-0D76-4F92-9504-2411CEE45731}"/>
              </a:ext>
            </a:extLst>
          </p:cNvPr>
          <p:cNvSpPr txBox="1"/>
          <p:nvPr/>
        </p:nvSpPr>
        <p:spPr>
          <a:xfrm rot="20772782">
            <a:off x="5047669" y="1956150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haroni" panose="02010803020104030203" pitchFamily="2" charset="-79"/>
                <a:cs typeface="Aharoni" panose="02010803020104030203" pitchFamily="2" charset="-79"/>
              </a:rPr>
              <a:t>&lt;&lt;EXTEND&gt;&gt;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28D81E-88B1-4358-9E32-59EC144FC254}"/>
              </a:ext>
            </a:extLst>
          </p:cNvPr>
          <p:cNvSpPr txBox="1"/>
          <p:nvPr/>
        </p:nvSpPr>
        <p:spPr>
          <a:xfrm rot="21414413">
            <a:off x="5073472" y="2422274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haroni" panose="02010803020104030203" pitchFamily="2" charset="-79"/>
                <a:cs typeface="Aharoni" panose="02010803020104030203" pitchFamily="2" charset="-79"/>
              </a:rPr>
              <a:t>&lt;&lt;INCLUDE&gt;&gt;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8A160A-C095-4017-9DDE-2A4CCEC9885C}"/>
              </a:ext>
            </a:extLst>
          </p:cNvPr>
          <p:cNvSpPr txBox="1"/>
          <p:nvPr/>
        </p:nvSpPr>
        <p:spPr>
          <a:xfrm rot="723306">
            <a:off x="5094511" y="2887105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haroni" panose="02010803020104030203" pitchFamily="2" charset="-79"/>
                <a:cs typeface="Aharoni" panose="02010803020104030203" pitchFamily="2" charset="-79"/>
              </a:rPr>
              <a:t>&lt;&lt;INCLUDE&gt;&gt;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3E7E6-7153-47E1-9E69-B21299D632E0}"/>
              </a:ext>
            </a:extLst>
          </p:cNvPr>
          <p:cNvSpPr txBox="1"/>
          <p:nvPr/>
        </p:nvSpPr>
        <p:spPr>
          <a:xfrm>
            <a:off x="3399657" y="5056581"/>
            <a:ext cx="139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ลงชื่อเข้าใช้งานรถ </a:t>
            </a:r>
            <a:r>
              <a:rPr lang="en-US" sz="1400" dirty="0">
                <a:latin typeface="FC Active" panose="02000000000000000000" pitchFamily="2" charset="0"/>
                <a:cs typeface="FC Active" panose="02000000000000000000" pitchFamily="2" charset="0"/>
              </a:rPr>
              <a:t>Tram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3F21DF-D8C2-43FA-81E9-AD69FDB2C529}"/>
              </a:ext>
            </a:extLst>
          </p:cNvPr>
          <p:cNvCxnSpPr>
            <a:stCxn id="6" idx="3"/>
            <a:endCxn id="11" idx="2"/>
          </p:cNvCxnSpPr>
          <p:nvPr/>
        </p:nvCxnSpPr>
        <p:spPr>
          <a:xfrm>
            <a:off x="2246738" y="5224411"/>
            <a:ext cx="1128421" cy="1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3743CBC-9DC4-4FEA-9D89-5EB0BA2CAD93}"/>
              </a:ext>
            </a:extLst>
          </p:cNvPr>
          <p:cNvSpPr/>
          <p:nvPr/>
        </p:nvSpPr>
        <p:spPr>
          <a:xfrm>
            <a:off x="5593743" y="3942861"/>
            <a:ext cx="1139450" cy="5920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251CA3-A7D5-42FD-A0C9-CAF02225BE47}"/>
              </a:ext>
            </a:extLst>
          </p:cNvPr>
          <p:cNvSpPr txBox="1"/>
          <p:nvPr/>
        </p:nvSpPr>
        <p:spPr>
          <a:xfrm>
            <a:off x="5699238" y="40604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FC Active" panose="02000000000000000000" pitchFamily="2" charset="0"/>
                <a:cs typeface="FC Active" panose="02000000000000000000" pitchFamily="2" charset="0"/>
              </a:rPr>
              <a:t>Update </a:t>
            </a:r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ข้อมูล</a:t>
            </a:r>
            <a:endParaRPr lang="en-US" sz="1400" dirty="0">
              <a:latin typeface="FC Active" panose="02000000000000000000" pitchFamily="2" charset="0"/>
              <a:cs typeface="FC Active" panose="02000000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E4D1CF-F66D-4047-8C3C-43EC95431078}"/>
              </a:ext>
            </a:extLst>
          </p:cNvPr>
          <p:cNvSpPr/>
          <p:nvPr/>
        </p:nvSpPr>
        <p:spPr>
          <a:xfrm>
            <a:off x="7617114" y="3876260"/>
            <a:ext cx="1447137" cy="726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7F71F2-7E72-4457-864C-F26FD3B393EB}"/>
              </a:ext>
            </a:extLst>
          </p:cNvPr>
          <p:cNvSpPr txBox="1"/>
          <p:nvPr/>
        </p:nvSpPr>
        <p:spPr>
          <a:xfrm>
            <a:off x="7692107" y="3913202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ค้นหาข้อมูล</a:t>
            </a:r>
            <a:br>
              <a:rPr lang="en-US" sz="1400" dirty="0">
                <a:latin typeface="FC Active" panose="02000000000000000000" pitchFamily="2" charset="0"/>
                <a:cs typeface="FC Active" panose="02000000000000000000" pitchFamily="2" charset="0"/>
              </a:rPr>
            </a:br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รถ </a:t>
            </a:r>
            <a:r>
              <a:rPr lang="en-US" sz="1400" dirty="0">
                <a:latin typeface="FC Active" panose="02000000000000000000" pitchFamily="2" charset="0"/>
                <a:cs typeface="FC Active" panose="02000000000000000000" pitchFamily="2" charset="0"/>
              </a:rPr>
              <a:t>Tram </a:t>
            </a:r>
            <a:r>
              <a:rPr lang="th-TH" sz="1400" dirty="0">
                <a:latin typeface="FC Active" panose="02000000000000000000" pitchFamily="2" charset="0"/>
                <a:cs typeface="FC Active" panose="02000000000000000000" pitchFamily="2" charset="0"/>
              </a:rPr>
              <a:t>และ </a:t>
            </a:r>
            <a:r>
              <a:rPr lang="en-US" sz="1400" dirty="0">
                <a:latin typeface="FC Active" panose="02000000000000000000" pitchFamily="2" charset="0"/>
                <a:cs typeface="FC Active" panose="02000000000000000000" pitchFamily="2" charset="0"/>
              </a:rPr>
              <a:t>Driver</a:t>
            </a:r>
          </a:p>
        </p:txBody>
      </p:sp>
      <p:pic>
        <p:nvPicPr>
          <p:cNvPr id="55" name="Picture 2" descr="Stick figure - Wikipedia">
            <a:extLst>
              <a:ext uri="{FF2B5EF4-FFF2-40B4-BE49-F238E27FC236}">
                <a16:creationId xmlns:a16="http://schemas.microsoft.com/office/drawing/2014/main" id="{38358DC0-46F7-4F73-933B-E427CB29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27" y="3766283"/>
            <a:ext cx="664596" cy="9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0A5F3D8-DDA4-4307-BD41-2E0AD6C7B62D}"/>
              </a:ext>
            </a:extLst>
          </p:cNvPr>
          <p:cNvSpPr txBox="1"/>
          <p:nvPr/>
        </p:nvSpPr>
        <p:spPr>
          <a:xfrm>
            <a:off x="9723639" y="470453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ADMIN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BF5408F-4FC6-49E8-9275-356A112EA151}"/>
              </a:ext>
            </a:extLst>
          </p:cNvPr>
          <p:cNvCxnSpPr>
            <a:stCxn id="51" idx="6"/>
            <a:endCxn id="53" idx="2"/>
          </p:cNvCxnSpPr>
          <p:nvPr/>
        </p:nvCxnSpPr>
        <p:spPr>
          <a:xfrm>
            <a:off x="6733193" y="4238909"/>
            <a:ext cx="883921" cy="78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FA6A3F-9E8D-4225-96EA-9580FC34C6C3}"/>
              </a:ext>
            </a:extLst>
          </p:cNvPr>
          <p:cNvCxnSpPr>
            <a:stCxn id="55" idx="1"/>
            <a:endCxn id="53" idx="6"/>
          </p:cNvCxnSpPr>
          <p:nvPr/>
        </p:nvCxnSpPr>
        <p:spPr>
          <a:xfrm flipH="1">
            <a:off x="9064251" y="4235410"/>
            <a:ext cx="817976" cy="4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523E31-7867-4BBD-96C5-0E907655B172}"/>
              </a:ext>
            </a:extLst>
          </p:cNvPr>
          <p:cNvSpPr txBox="1"/>
          <p:nvPr/>
        </p:nvSpPr>
        <p:spPr>
          <a:xfrm>
            <a:off x="6675482" y="4014595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haroni" panose="02010803020104030203" pitchFamily="2" charset="-79"/>
                <a:cs typeface="Aharoni" panose="02010803020104030203" pitchFamily="2" charset="-79"/>
              </a:rPr>
              <a:t>&lt;&lt;EXTEND&gt;&gt;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47BDC9-DE7B-4FA6-A1B2-3198CE0FCBA0}"/>
              </a:ext>
            </a:extLst>
          </p:cNvPr>
          <p:cNvSpPr txBox="1"/>
          <p:nvPr/>
        </p:nvSpPr>
        <p:spPr>
          <a:xfrm>
            <a:off x="4627489" y="794867"/>
            <a:ext cx="293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TRAM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410212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FC Active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Chattarin Muksagul</dc:creator>
  <cp:lastModifiedBy>Chattarin Muksagul</cp:lastModifiedBy>
  <cp:revision>13</cp:revision>
  <dcterms:created xsi:type="dcterms:W3CDTF">2021-11-26T04:40:03Z</dcterms:created>
  <dcterms:modified xsi:type="dcterms:W3CDTF">2021-11-26T07:17:29Z</dcterms:modified>
</cp:coreProperties>
</file>