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6F1E-BD10-4526-82AC-02FB4291A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4774E-8D1F-42B6-B488-57E2129DB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390B-EE59-4332-BE39-F4F976A6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C0F2-82A4-4295-9E4D-0C12E6E85FD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ACFB5-98A4-40AB-8F03-925032B2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A24F0-8FD6-4CF4-B426-9911C1BE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3D62-9FA1-4A95-9E98-5FAA157F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2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2192-78A5-4FFF-B048-239B3FFE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9BBAC-8D02-4BCC-AC5A-D40C765A0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269B0-1BD2-4721-9406-0C377B09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C0F2-82A4-4295-9E4D-0C12E6E85FD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39B49-9CE0-42A9-9D1A-64BD1249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2F1F7-5223-46A5-B3E6-97BD91F6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3D62-9FA1-4A95-9E98-5FAA157F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D4F3F-3FC5-44BE-ABF4-3533C360D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0E031-5953-450B-8BDD-738479779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44651-BAD0-42E8-AF16-B7B3212D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C0F2-82A4-4295-9E4D-0C12E6E85FD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A937-D796-4080-A63A-861D126A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6DABF-576F-4F71-A78B-092D9105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3D62-9FA1-4A95-9E98-5FAA157F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5E3F-F0C5-4D4C-95D6-F3B1649B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A6CA-482F-4058-91CF-4E5AD4FF3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D674F-ED5C-4E9F-B5E3-7FC9DD99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C0F2-82A4-4295-9E4D-0C12E6E85FD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06FF5-CFE5-4AF0-AD74-12C3EB09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88D5A-8C5B-4026-AA81-F3ACB19C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3D62-9FA1-4A95-9E98-5FAA157F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7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29255-EAD0-4C57-AF53-CA352B79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49EE1-FA93-4A23-9202-C4717FAA8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1A6F3-F8FE-41F9-80E3-A5398A0E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C0F2-82A4-4295-9E4D-0C12E6E85FD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2BB1A-148A-464C-9EE5-CC380017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D2F65-231B-456C-ABA1-B5FF1CFB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3D62-9FA1-4A95-9E98-5FAA157F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2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CE9F-289A-4157-9C89-961275AC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0886-406B-4FC3-973B-FCE467AA7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B4854-25B4-4B68-82F5-2E880BF11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435A-BED0-4C5E-869C-AA857B87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C0F2-82A4-4295-9E4D-0C12E6E85FD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25277-0FBE-487C-AE61-E3F94259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5E240-511D-4169-BFF0-EBEA0E42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3D62-9FA1-4A95-9E98-5FAA157F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4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6989-32FA-427A-A77E-C3FE88584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F3B72-7BD9-4487-9392-747F223BA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599FB-1675-495E-806B-F2EF82F7B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ADE57-EAAE-4526-BCEB-9A578C71D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874F3-CBED-4633-90C5-FD4DF7CF7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42CEC-B43A-4044-903B-D0A83C97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C0F2-82A4-4295-9E4D-0C12E6E85FD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01E1C-51E8-47D9-B047-8026E1DD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B5B5BC-F0B4-4A24-8A74-C5273B76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3D62-9FA1-4A95-9E98-5FAA157F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9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4F8F-42AD-48EB-9FA2-4C49EB4A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247EC-144A-4C67-8A88-2F9149AC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C0F2-82A4-4295-9E4D-0C12E6E85FD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E4F4F-5F86-4ADE-B3C4-1D6A545E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670EC-F871-4BFC-A873-CD263081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3D62-9FA1-4A95-9E98-5FAA157F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5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363A0-0D73-4583-B303-22C83B86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C0F2-82A4-4295-9E4D-0C12E6E85FD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BE884-E1ED-4D44-988E-6605A5F5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E84E4-5222-4205-B071-2C4DDE7D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3D62-9FA1-4A95-9E98-5FAA157F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7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7D39-1F68-458E-A031-D37A605F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7E0C-41F4-4BE7-AC3C-46E3CAF9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3114E-FD1F-49FA-A777-9FD4F2AC1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DA725-4C7C-4163-96FB-84924B56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C0F2-82A4-4295-9E4D-0C12E6E85FD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57D3F-62AE-49EC-ADAC-76754F76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C949B-FF30-4175-8627-96E74CC0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3D62-9FA1-4A95-9E98-5FAA157F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4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4049-7E58-4DB7-9AE0-5DCCCEF3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0D1FD-6911-4F3E-8468-A530D0AF9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E6509-E0C8-4624-A90E-C54C891DD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7F519-D4CF-483A-B19B-5227BC9A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C0F2-82A4-4295-9E4D-0C12E6E85FD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FA571-15B9-4251-B0D9-D77CD268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40CEB-52D3-4BDF-B1C6-94230D1D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3D62-9FA1-4A95-9E98-5FAA157F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9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4A649-CF11-4A38-AD41-3D8DB62A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8C668-43EA-421B-97A3-736CFFB35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DED71-E23D-413C-BA38-AD4B557FD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0C0F2-82A4-4295-9E4D-0C12E6E85FD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DE5C-6118-480A-9674-405C13D02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0B63-5C9D-4E23-BD0C-311FC7044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83D62-9FA1-4A95-9E98-5FAA157F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8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525CE99A-F354-48AC-B40F-B61BE91E1FB0}"/>
              </a:ext>
            </a:extLst>
          </p:cNvPr>
          <p:cNvGrpSpPr/>
          <p:nvPr/>
        </p:nvGrpSpPr>
        <p:grpSpPr>
          <a:xfrm>
            <a:off x="496530" y="227152"/>
            <a:ext cx="10885428" cy="6403695"/>
            <a:chOff x="576429" y="367043"/>
            <a:chExt cx="10885428" cy="640369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BF2B4E8-018D-4E73-B392-50DEE494ED18}"/>
                </a:ext>
              </a:extLst>
            </p:cNvPr>
            <p:cNvGrpSpPr/>
            <p:nvPr/>
          </p:nvGrpSpPr>
          <p:grpSpPr>
            <a:xfrm>
              <a:off x="580851" y="847611"/>
              <a:ext cx="10881006" cy="5886489"/>
              <a:chOff x="109549" y="148612"/>
              <a:chExt cx="11729432" cy="638594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927E29-13B3-48AC-82E6-7BC8D90FF1EB}"/>
                  </a:ext>
                </a:extLst>
              </p:cNvPr>
              <p:cNvSpPr/>
              <p:nvPr/>
            </p:nvSpPr>
            <p:spPr>
              <a:xfrm>
                <a:off x="1959781" y="148612"/>
                <a:ext cx="3075619" cy="4737776"/>
              </a:xfrm>
              <a:prstGeom prst="rect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 descr="Icon&#10;&#10;Description automatically generated">
                <a:extLst>
                  <a:ext uri="{FF2B5EF4-FFF2-40B4-BE49-F238E27FC236}">
                    <a16:creationId xmlns:a16="http://schemas.microsoft.com/office/drawing/2014/main" id="{3A4FA934-4968-4AE3-B274-0D8E26E9D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549" y="3189030"/>
                <a:ext cx="973728" cy="819179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E796F3C-B6BF-440D-9CDE-506354D7DEDA}"/>
                  </a:ext>
                </a:extLst>
              </p:cNvPr>
              <p:cNvSpPr/>
              <p:nvPr/>
            </p:nvSpPr>
            <p:spPr>
              <a:xfrm>
                <a:off x="5386916" y="148612"/>
                <a:ext cx="3075619" cy="4737776"/>
              </a:xfrm>
              <a:prstGeom prst="rect">
                <a:avLst/>
              </a:prstGeom>
              <a:noFill/>
              <a:ln w="7620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8818F4-998B-41D5-A75D-9B4C27FA9D70}"/>
                  </a:ext>
                </a:extLst>
              </p:cNvPr>
              <p:cNvSpPr/>
              <p:nvPr/>
            </p:nvSpPr>
            <p:spPr>
              <a:xfrm>
                <a:off x="8763362" y="148612"/>
                <a:ext cx="3075619" cy="4737776"/>
              </a:xfrm>
              <a:prstGeom prst="rect">
                <a:avLst/>
              </a:prstGeom>
              <a:noFill/>
              <a:ln w="762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5A4649C-9AB2-409A-B68F-C3EFE2760899}"/>
                  </a:ext>
                </a:extLst>
              </p:cNvPr>
              <p:cNvGrpSpPr/>
              <p:nvPr/>
            </p:nvGrpSpPr>
            <p:grpSpPr>
              <a:xfrm>
                <a:off x="267087" y="334351"/>
                <a:ext cx="11167543" cy="6200208"/>
                <a:chOff x="267087" y="334351"/>
                <a:chExt cx="11167543" cy="6200208"/>
              </a:xfrm>
            </p:grpSpPr>
            <p:pic>
              <p:nvPicPr>
                <p:cNvPr id="10" name="Picture 9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1731B288-AC31-46DA-949E-17C0D9FBA9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087" y="1393084"/>
                  <a:ext cx="658652" cy="554111"/>
                </a:xfrm>
                <a:prstGeom prst="rect">
                  <a:avLst/>
                </a:prstGeom>
              </p:spPr>
            </p:pic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0BE184FE-BEA3-4951-A356-573E7D735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6005" y="1670139"/>
                  <a:ext cx="89862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C0C7F650-62B6-48B9-BD2F-69713FC444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3277" y="3699753"/>
                  <a:ext cx="78620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" name="Picture 12" descr="A screenshot of a computer&#10;&#10;Description automatically generated with low confidence">
                  <a:extLst>
                    <a:ext uri="{FF2B5EF4-FFF2-40B4-BE49-F238E27FC236}">
                      <a16:creationId xmlns:a16="http://schemas.microsoft.com/office/drawing/2014/main" id="{07397F02-B891-4A2C-9725-EDD1C760FD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9009" y="3091397"/>
                  <a:ext cx="868144" cy="819179"/>
                </a:xfrm>
                <a:prstGeom prst="rect">
                  <a:avLst/>
                </a:prstGeom>
              </p:spPr>
            </p:pic>
            <p:pic>
              <p:nvPicPr>
                <p:cNvPr id="14" name="Picture 13" descr="A picture containing text, electronics&#10;&#10;Description automatically generated">
                  <a:extLst>
                    <a:ext uri="{FF2B5EF4-FFF2-40B4-BE49-F238E27FC236}">
                      <a16:creationId xmlns:a16="http://schemas.microsoft.com/office/drawing/2014/main" id="{C927C9A4-D948-409D-BA6C-6DE3FC157B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23137" y="904562"/>
                  <a:ext cx="775337" cy="731606"/>
                </a:xfrm>
                <a:prstGeom prst="rect">
                  <a:avLst/>
                </a:prstGeom>
              </p:spPr>
            </p:pic>
            <p:pic>
              <p:nvPicPr>
                <p:cNvPr id="15" name="Picture 14" descr="Logo, icon&#10;&#10;Description automatically generated">
                  <a:extLst>
                    <a:ext uri="{FF2B5EF4-FFF2-40B4-BE49-F238E27FC236}">
                      <a16:creationId xmlns:a16="http://schemas.microsoft.com/office/drawing/2014/main" id="{AA7938B1-BFB2-4662-BD86-FEC8C2188D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4467" y="811466"/>
                  <a:ext cx="868144" cy="781668"/>
                </a:xfrm>
                <a:prstGeom prst="rect">
                  <a:avLst/>
                </a:prstGeom>
              </p:spPr>
            </p:pic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D9BFA994-ABF3-4068-A901-11C3202686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03081" y="1266934"/>
                  <a:ext cx="82997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7" name="Picture 16" descr="Icon&#10;&#10;Description automatically generated">
                  <a:extLst>
                    <a:ext uri="{FF2B5EF4-FFF2-40B4-BE49-F238E27FC236}">
                      <a16:creationId xmlns:a16="http://schemas.microsoft.com/office/drawing/2014/main" id="{93C6D3BB-8664-4185-9FF3-4C4FBFFAFB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7007" y="5263423"/>
                  <a:ext cx="868144" cy="819179"/>
                </a:xfrm>
                <a:prstGeom prst="rect">
                  <a:avLst/>
                </a:prstGeom>
              </p:spPr>
            </p:pic>
            <p:pic>
              <p:nvPicPr>
                <p:cNvPr id="18" name="Picture 17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47A38430-7892-47ED-9227-A20443367E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84711" y="5561543"/>
                  <a:ext cx="986197" cy="930574"/>
                </a:xfrm>
                <a:prstGeom prst="rect">
                  <a:avLst/>
                </a:prstGeom>
              </p:spPr>
            </p:pic>
            <p:pic>
              <p:nvPicPr>
                <p:cNvPr id="19" name="Picture 18" descr="Icon&#10;&#10;Description automatically generated">
                  <a:extLst>
                    <a:ext uri="{FF2B5EF4-FFF2-40B4-BE49-F238E27FC236}">
                      <a16:creationId xmlns:a16="http://schemas.microsoft.com/office/drawing/2014/main" id="{BA1F3D82-5B47-4693-B4FE-93D76E7777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6662" y="5838765"/>
                  <a:ext cx="756481" cy="606091"/>
                </a:xfrm>
                <a:prstGeom prst="rect">
                  <a:avLst/>
                </a:prstGeom>
              </p:spPr>
            </p:pic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8A8C10D3-8E0D-4F10-A636-F1C1CE4BFF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44145" y="6145267"/>
                  <a:ext cx="128392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EF88A56-E340-4DE3-9058-AAACC8A538A5}"/>
                    </a:ext>
                  </a:extLst>
                </p:cNvPr>
                <p:cNvSpPr txBox="1"/>
                <p:nvPr/>
              </p:nvSpPr>
              <p:spPr>
                <a:xfrm>
                  <a:off x="2322488" y="5818686"/>
                  <a:ext cx="21526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haroni" panose="02010803020104030203" pitchFamily="2" charset="-79"/>
                      <a:cs typeface="Aharoni" panose="02010803020104030203" pitchFamily="2" charset="-79"/>
                    </a:rPr>
                    <a:t>Punch-in/punch out</a:t>
                  </a:r>
                </a:p>
              </p:txBody>
            </p:sp>
            <p:pic>
              <p:nvPicPr>
                <p:cNvPr id="22" name="Picture 21" descr="A picture containing electronics, circuit&#10;&#10;Description automatically generated">
                  <a:extLst>
                    <a:ext uri="{FF2B5EF4-FFF2-40B4-BE49-F238E27FC236}">
                      <a16:creationId xmlns:a16="http://schemas.microsoft.com/office/drawing/2014/main" id="{E54DF76D-CD8F-45C5-8E9F-43A55E7E29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65628" y="5410588"/>
                  <a:ext cx="1353500" cy="1123971"/>
                </a:xfrm>
                <a:prstGeom prst="rect">
                  <a:avLst/>
                </a:prstGeom>
              </p:spPr>
            </p:pic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2088140-B1B3-4B39-BA35-58B45DA6757A}"/>
                    </a:ext>
                  </a:extLst>
                </p:cNvPr>
                <p:cNvCxnSpPr>
                  <a:cxnSpLocks/>
                  <a:endCxn id="22" idx="1"/>
                </p:cNvCxnSpPr>
                <p:nvPr/>
              </p:nvCxnSpPr>
              <p:spPr>
                <a:xfrm flipV="1">
                  <a:off x="5503997" y="5972574"/>
                  <a:ext cx="661631" cy="15389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E98DF7B0-E6D8-4DB4-99C0-07503BAB25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658246" y="5972573"/>
                  <a:ext cx="2350522" cy="1940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5" name="Picture 24" descr="Icon&#10;&#10;Description automatically generated">
                  <a:extLst>
                    <a:ext uri="{FF2B5EF4-FFF2-40B4-BE49-F238E27FC236}">
                      <a16:creationId xmlns:a16="http://schemas.microsoft.com/office/drawing/2014/main" id="{4606FBF4-0C67-4C93-BEE0-415794C20E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2032" y="2154676"/>
                  <a:ext cx="828390" cy="781668"/>
                </a:xfrm>
                <a:prstGeom prst="rect">
                  <a:avLst/>
                </a:prstGeom>
              </p:spPr>
            </p:pic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1405723A-8F0B-4820-8117-78AB942DBD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56759" y="2879494"/>
                  <a:ext cx="832189" cy="61088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or: Elbow 26">
                  <a:extLst>
                    <a:ext uri="{FF2B5EF4-FFF2-40B4-BE49-F238E27FC236}">
                      <a16:creationId xmlns:a16="http://schemas.microsoft.com/office/drawing/2014/main" id="{5BF050D4-62F0-4751-8915-1AC891D6745B}"/>
                    </a:ext>
                  </a:extLst>
                </p:cNvPr>
                <p:cNvCxnSpPr>
                  <a:cxnSpLocks/>
                  <a:stCxn id="14" idx="2"/>
                </p:cNvCxnSpPr>
                <p:nvPr/>
              </p:nvCxnSpPr>
              <p:spPr>
                <a:xfrm rot="16200000" flipH="1">
                  <a:off x="3417620" y="1029352"/>
                  <a:ext cx="596770" cy="1810401"/>
                </a:xfrm>
                <a:prstGeom prst="bentConnector2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EC188FD1-D057-4707-AF30-D803C1BF1324}"/>
                    </a:ext>
                  </a:extLst>
                </p:cNvPr>
                <p:cNvGrpSpPr/>
                <p:nvPr/>
              </p:nvGrpSpPr>
              <p:grpSpPr>
                <a:xfrm>
                  <a:off x="6250493" y="334351"/>
                  <a:ext cx="1678884" cy="1173874"/>
                  <a:chOff x="7916033" y="751822"/>
                  <a:chExt cx="2240429" cy="1828799"/>
                </a:xfrm>
              </p:grpSpPr>
              <p:sp>
                <p:nvSpPr>
                  <p:cNvPr id="43" name="Hexagon 42">
                    <a:extLst>
                      <a:ext uri="{FF2B5EF4-FFF2-40B4-BE49-F238E27FC236}">
                        <a16:creationId xmlns:a16="http://schemas.microsoft.com/office/drawing/2014/main" id="{8FDBCAAC-9E77-4DD6-AE86-B82C96591410}"/>
                      </a:ext>
                    </a:extLst>
                  </p:cNvPr>
                  <p:cNvSpPr/>
                  <p:nvPr/>
                </p:nvSpPr>
                <p:spPr>
                  <a:xfrm>
                    <a:off x="7916033" y="751822"/>
                    <a:ext cx="2240429" cy="1828799"/>
                  </a:xfrm>
                  <a:prstGeom prst="hex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96336F6B-7D88-47D8-9B6A-39CBC9637C52}"/>
                      </a:ext>
                    </a:extLst>
                  </p:cNvPr>
                  <p:cNvSpPr txBox="1"/>
                  <p:nvPr/>
                </p:nvSpPr>
                <p:spPr>
                  <a:xfrm>
                    <a:off x="8140630" y="946985"/>
                    <a:ext cx="1807569" cy="14384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rPr>
                      <a:t>Tram Tracking 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rPr>
                      <a:t>System</a:t>
                    </a:r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5C7CB9EC-F3CA-4FC4-BD95-993A5134586F}"/>
                    </a:ext>
                  </a:extLst>
                </p:cNvPr>
                <p:cNvGrpSpPr/>
                <p:nvPr/>
              </p:nvGrpSpPr>
              <p:grpSpPr>
                <a:xfrm>
                  <a:off x="6250493" y="1821263"/>
                  <a:ext cx="1678884" cy="1173874"/>
                  <a:chOff x="7916033" y="751822"/>
                  <a:chExt cx="2240429" cy="1828799"/>
                </a:xfrm>
              </p:grpSpPr>
              <p:sp>
                <p:nvSpPr>
                  <p:cNvPr id="41" name="Hexagon 40">
                    <a:extLst>
                      <a:ext uri="{FF2B5EF4-FFF2-40B4-BE49-F238E27FC236}">
                        <a16:creationId xmlns:a16="http://schemas.microsoft.com/office/drawing/2014/main" id="{AE961E24-B635-48C2-9C0F-9613C6C2438A}"/>
                      </a:ext>
                    </a:extLst>
                  </p:cNvPr>
                  <p:cNvSpPr/>
                  <p:nvPr/>
                </p:nvSpPr>
                <p:spPr>
                  <a:xfrm>
                    <a:off x="7916033" y="751822"/>
                    <a:ext cx="2240429" cy="1828799"/>
                  </a:xfrm>
                  <a:prstGeom prst="hex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2E0389A-ECC7-4BD8-B427-946B2836BD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32462" y="1162755"/>
                    <a:ext cx="1807569" cy="10069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rPr>
                      <a:t>Admin System</a:t>
                    </a:r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A09AC56B-AC49-40F7-A5F8-21054DA58DE8}"/>
                    </a:ext>
                  </a:extLst>
                </p:cNvPr>
                <p:cNvGrpSpPr/>
                <p:nvPr/>
              </p:nvGrpSpPr>
              <p:grpSpPr>
                <a:xfrm>
                  <a:off x="6264251" y="3239057"/>
                  <a:ext cx="1678884" cy="1139777"/>
                  <a:chOff x="7917493" y="578859"/>
                  <a:chExt cx="2240429" cy="1828800"/>
                </a:xfrm>
              </p:grpSpPr>
              <p:sp>
                <p:nvSpPr>
                  <p:cNvPr id="39" name="Hexagon 38">
                    <a:extLst>
                      <a:ext uri="{FF2B5EF4-FFF2-40B4-BE49-F238E27FC236}">
                        <a16:creationId xmlns:a16="http://schemas.microsoft.com/office/drawing/2014/main" id="{30BDC4B0-37AC-4231-A6BD-957155E9BF1C}"/>
                      </a:ext>
                    </a:extLst>
                  </p:cNvPr>
                  <p:cNvSpPr/>
                  <p:nvPr/>
                </p:nvSpPr>
                <p:spPr>
                  <a:xfrm>
                    <a:off x="7917493" y="578859"/>
                    <a:ext cx="2240429" cy="1828800"/>
                  </a:xfrm>
                  <a:prstGeom prst="hex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3E5CA897-8C09-4412-8AF6-709D4D9D9A4D}"/>
                      </a:ext>
                    </a:extLst>
                  </p:cNvPr>
                  <p:cNvSpPr txBox="1"/>
                  <p:nvPr/>
                </p:nvSpPr>
                <p:spPr>
                  <a:xfrm>
                    <a:off x="8223942" y="982105"/>
                    <a:ext cx="1624612" cy="9059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rPr>
                      <a:t>Tram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rPr>
                      <a:t>System</a:t>
                    </a: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5B46B282-DEE2-40BE-9F9A-AA0F5E30FD05}"/>
                    </a:ext>
                  </a:extLst>
                </p:cNvPr>
                <p:cNvGrpSpPr/>
                <p:nvPr/>
              </p:nvGrpSpPr>
              <p:grpSpPr>
                <a:xfrm>
                  <a:off x="9345213" y="2196654"/>
                  <a:ext cx="2089417" cy="2426191"/>
                  <a:chOff x="9354224" y="2232162"/>
                  <a:chExt cx="2089417" cy="2426191"/>
                </a:xfrm>
              </p:grpSpPr>
              <p:pic>
                <p:nvPicPr>
                  <p:cNvPr id="37" name="Picture 36" descr="A picture containing icon&#10;&#10;Description automatically generated">
                    <a:extLst>
                      <a:ext uri="{FF2B5EF4-FFF2-40B4-BE49-F238E27FC236}">
                        <a16:creationId xmlns:a16="http://schemas.microsoft.com/office/drawing/2014/main" id="{7331B123-1471-4E85-A6C8-D7BA702051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93065" y="2232162"/>
                    <a:ext cx="1332513" cy="1257356"/>
                  </a:xfrm>
                  <a:prstGeom prst="rect">
                    <a:avLst/>
                  </a:prstGeom>
                </p:spPr>
              </p:pic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003AC53A-9AFD-4A0D-83FA-25882941084C}"/>
                      </a:ext>
                    </a:extLst>
                  </p:cNvPr>
                  <p:cNvSpPr txBox="1"/>
                  <p:nvPr/>
                </p:nvSpPr>
                <p:spPr>
                  <a:xfrm>
                    <a:off x="9354224" y="3957182"/>
                    <a:ext cx="2089417" cy="7011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Aharoni" panose="02010803020104030203" pitchFamily="2" charset="-79"/>
                        <a:cs typeface="Aharoni" panose="02010803020104030203" pitchFamily="2" charset="-79"/>
                      </a:rPr>
                      <a:t>Tram tracking database</a:t>
                    </a:r>
                  </a:p>
                </p:txBody>
              </p:sp>
            </p:grpSp>
            <p:sp>
              <p:nvSpPr>
                <p:cNvPr id="33" name="Right Brace 32">
                  <a:extLst>
                    <a:ext uri="{FF2B5EF4-FFF2-40B4-BE49-F238E27FC236}">
                      <a16:creationId xmlns:a16="http://schemas.microsoft.com/office/drawing/2014/main" id="{3D9AD4FD-02E7-4DB4-B53D-C802B0CF1ED6}"/>
                    </a:ext>
                  </a:extLst>
                </p:cNvPr>
                <p:cNvSpPr/>
                <p:nvPr/>
              </p:nvSpPr>
              <p:spPr>
                <a:xfrm>
                  <a:off x="7922577" y="400470"/>
                  <a:ext cx="415969" cy="4015459"/>
                </a:xfrm>
                <a:prstGeom prst="righ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52820FC1-E72D-425F-B758-CCA2ECFB83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88748" y="3239057"/>
                  <a:ext cx="1185569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EA95869-6B9A-43B7-921B-A52104E3E428}"/>
                    </a:ext>
                  </a:extLst>
                </p:cNvPr>
                <p:cNvSpPr txBox="1"/>
                <p:nvPr/>
              </p:nvSpPr>
              <p:spPr>
                <a:xfrm>
                  <a:off x="8350711" y="2612291"/>
                  <a:ext cx="1200067" cy="500836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sz="2400" b="1" dirty="0">
                      <a:solidFill>
                        <a:srgbClr val="292929"/>
                      </a:solidFill>
                      <a:latin typeface="sohne"/>
                    </a:rPr>
                    <a:t>Q</a:t>
                  </a:r>
                  <a:r>
                    <a:rPr lang="en-US" sz="2400" b="1" i="0" dirty="0">
                      <a:solidFill>
                        <a:srgbClr val="292929"/>
                      </a:solidFill>
                      <a:effectLst/>
                      <a:latin typeface="sohne"/>
                    </a:rPr>
                    <a:t>uery</a:t>
                  </a:r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85F1483F-BA88-48CC-967D-D32E9152FC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86916" y="3101446"/>
                  <a:ext cx="985661" cy="234692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FDB9DEC-43FF-4BAE-BE59-BAFA91AB9DE0}"/>
                  </a:ext>
                </a:extLst>
              </p:cNvPr>
              <p:cNvSpPr txBox="1"/>
              <p:nvPr/>
            </p:nvSpPr>
            <p:spPr>
              <a:xfrm rot="332464">
                <a:off x="8396235" y="5662260"/>
                <a:ext cx="1348609" cy="400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Address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51F391F-2C29-4D50-A60A-69A217E1E349}"/>
                </a:ext>
              </a:extLst>
            </p:cNvPr>
            <p:cNvSpPr txBox="1"/>
            <p:nvPr/>
          </p:nvSpPr>
          <p:spPr>
            <a:xfrm>
              <a:off x="576429" y="2565108"/>
              <a:ext cx="90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haroni" panose="02010803020104030203" pitchFamily="2" charset="-79"/>
                  <a:cs typeface="Aharoni" panose="02010803020104030203" pitchFamily="2" charset="-79"/>
                </a:rPr>
                <a:t>user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23D3E3-E391-4591-B09D-1076ABDABE56}"/>
                </a:ext>
              </a:extLst>
            </p:cNvPr>
            <p:cNvSpPr txBox="1"/>
            <p:nvPr/>
          </p:nvSpPr>
          <p:spPr>
            <a:xfrm>
              <a:off x="5799769" y="371939"/>
              <a:ext cx="2053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haroni" panose="02010803020104030203" pitchFamily="2" charset="-79"/>
                  <a:cs typeface="Aharoni" panose="02010803020104030203" pitchFamily="2" charset="-79"/>
                </a:rPr>
                <a:t>Application layer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41A6DBB-3736-4B39-BE68-0BE2B74E9B77}"/>
                </a:ext>
              </a:extLst>
            </p:cNvPr>
            <p:cNvSpPr txBox="1"/>
            <p:nvPr/>
          </p:nvSpPr>
          <p:spPr>
            <a:xfrm>
              <a:off x="8870478" y="367043"/>
              <a:ext cx="2053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haroni" panose="02010803020104030203" pitchFamily="2" charset="-79"/>
                  <a:cs typeface="Aharoni" panose="02010803020104030203" pitchFamily="2" charset="-79"/>
                </a:rPr>
                <a:t>Data layer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443FA9F-0356-4C9D-BCF2-0E6CE2AF9B5C}"/>
                </a:ext>
              </a:extLst>
            </p:cNvPr>
            <p:cNvSpPr txBox="1"/>
            <p:nvPr/>
          </p:nvSpPr>
          <p:spPr>
            <a:xfrm>
              <a:off x="4742565" y="2322277"/>
              <a:ext cx="131242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b="1" i="0" dirty="0">
                  <a:effectLst/>
                  <a:latin typeface="sohne"/>
                </a:rPr>
                <a:t>Restful API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5990F5A-430B-4B43-93AF-94A63A1845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80866" y="2030807"/>
              <a:ext cx="0" cy="6017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26" name="Picture 2" descr="Amazon – Monster Connect">
              <a:extLst>
                <a:ext uri="{FF2B5EF4-FFF2-40B4-BE49-F238E27FC236}">
                  <a16:creationId xmlns:a16="http://schemas.microsoft.com/office/drawing/2014/main" id="{F44F68FF-48F2-4ABC-8782-FB867D925F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8236" y="893158"/>
              <a:ext cx="1698754" cy="1274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Right Brace 57">
              <a:extLst>
                <a:ext uri="{FF2B5EF4-FFF2-40B4-BE49-F238E27FC236}">
                  <a16:creationId xmlns:a16="http://schemas.microsoft.com/office/drawing/2014/main" id="{0143FC97-27D7-4251-A4DE-C510953754A8}"/>
                </a:ext>
              </a:extLst>
            </p:cNvPr>
            <p:cNvSpPr/>
            <p:nvPr/>
          </p:nvSpPr>
          <p:spPr>
            <a:xfrm flipH="1">
              <a:off x="5860525" y="1042503"/>
              <a:ext cx="531705" cy="3701402"/>
            </a:xfrm>
            <a:prstGeom prst="rightBrace">
              <a:avLst>
                <a:gd name="adj1" fmla="val 8333"/>
                <a:gd name="adj2" fmla="val 52398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04F1249-ECE4-494E-99F4-7F2B0053784E}"/>
                </a:ext>
              </a:extLst>
            </p:cNvPr>
            <p:cNvSpPr txBox="1"/>
            <p:nvPr/>
          </p:nvSpPr>
          <p:spPr>
            <a:xfrm>
              <a:off x="2561163" y="377279"/>
              <a:ext cx="23253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haroni" panose="02010803020104030203" pitchFamily="2" charset="-79"/>
                  <a:cs typeface="Aharoni" panose="02010803020104030203" pitchFamily="2" charset="-79"/>
                </a:rPr>
                <a:t>Presentation layer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D90066-429A-4873-A2BD-FFF7D7A8A82B}"/>
                </a:ext>
              </a:extLst>
            </p:cNvPr>
            <p:cNvSpPr txBox="1"/>
            <p:nvPr/>
          </p:nvSpPr>
          <p:spPr>
            <a:xfrm>
              <a:off x="1865359" y="6462961"/>
              <a:ext cx="90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haroni" panose="02010803020104030203" pitchFamily="2" charset="-79"/>
                  <a:cs typeface="Aharoni" panose="02010803020104030203" pitchFamily="2" charset="-79"/>
                </a:rPr>
                <a:t>driver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3C53D69-928A-4311-ABBF-3DAE24C154A4}"/>
                </a:ext>
              </a:extLst>
            </p:cNvPr>
            <p:cNvSpPr txBox="1"/>
            <p:nvPr/>
          </p:nvSpPr>
          <p:spPr>
            <a:xfrm>
              <a:off x="685945" y="4745116"/>
              <a:ext cx="90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haroni" panose="02010803020104030203" pitchFamily="2" charset="-79"/>
                  <a:cs typeface="Aharoni" panose="02010803020104030203" pitchFamily="2" charset="-79"/>
                </a:rPr>
                <a:t>admin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63975C-FBAD-45C0-9E19-73F1B343DFFF}"/>
                </a:ext>
              </a:extLst>
            </p:cNvPr>
            <p:cNvSpPr txBox="1"/>
            <p:nvPr/>
          </p:nvSpPr>
          <p:spPr>
            <a:xfrm>
              <a:off x="9821076" y="5425091"/>
              <a:ext cx="90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haroni" panose="02010803020104030203" pitchFamily="2" charset="-79"/>
                  <a:cs typeface="Aharoni" panose="02010803020104030203" pitchFamily="2" charset="-79"/>
                </a:rPr>
                <a:t>tram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6C05463-D296-4ECD-991D-9861F39CC0D5}"/>
                </a:ext>
              </a:extLst>
            </p:cNvPr>
            <p:cNvSpPr txBox="1"/>
            <p:nvPr/>
          </p:nvSpPr>
          <p:spPr>
            <a:xfrm>
              <a:off x="2827264" y="4309812"/>
              <a:ext cx="14402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haroni" panose="02010803020104030203" pitchFamily="2" charset="-79"/>
                  <a:cs typeface="Aharoni" panose="02010803020104030203" pitchFamily="2" charset="-79"/>
                </a:rPr>
                <a:t>Web application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9623668-8322-481C-8867-954499B2E0C4}"/>
                </a:ext>
              </a:extLst>
            </p:cNvPr>
            <p:cNvSpPr txBox="1"/>
            <p:nvPr/>
          </p:nvSpPr>
          <p:spPr>
            <a:xfrm>
              <a:off x="2366604" y="1126856"/>
              <a:ext cx="1440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haroni" panose="02010803020104030203" pitchFamily="2" charset="-79"/>
                  <a:cs typeface="Aharoni" panose="02010803020104030203" pitchFamily="2" charset="-79"/>
                </a:rPr>
                <a:t>Mobile app</a:t>
              </a: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F61A8D4E-3D25-4F50-AC75-A53A7FD6F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825" y="3663255"/>
            <a:ext cx="1938284" cy="52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61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sohne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WEERAWICH WONGCHATCHALIKUN</dc:creator>
  <cp:lastModifiedBy>WEERAWICH WONGCHATCHALIKUN</cp:lastModifiedBy>
  <cp:revision>7</cp:revision>
  <dcterms:created xsi:type="dcterms:W3CDTF">2021-11-24T16:30:34Z</dcterms:created>
  <dcterms:modified xsi:type="dcterms:W3CDTF">2021-11-25T17:20:48Z</dcterms:modified>
</cp:coreProperties>
</file>