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60" r:id="rId2"/>
    <p:sldId id="257" r:id="rId3"/>
    <p:sldId id="261" r:id="rId4"/>
    <p:sldId id="262" r:id="rId5"/>
    <p:sldId id="1665" r:id="rId6"/>
    <p:sldId id="1668" r:id="rId7"/>
    <p:sldId id="1669" r:id="rId8"/>
    <p:sldId id="1670" r:id="rId9"/>
    <p:sldId id="1671" r:id="rId10"/>
    <p:sldId id="1672" r:id="rId11"/>
    <p:sldId id="1673" r:id="rId12"/>
    <p:sldId id="263" r:id="rId13"/>
    <p:sldId id="275" r:id="rId14"/>
    <p:sldId id="264" r:id="rId15"/>
    <p:sldId id="270" r:id="rId16"/>
    <p:sldId id="271" r:id="rId17"/>
    <p:sldId id="272" r:id="rId18"/>
    <p:sldId id="276" r:id="rId19"/>
    <p:sldId id="265" r:id="rId20"/>
    <p:sldId id="266" r:id="rId21"/>
    <p:sldId id="1666" r:id="rId22"/>
    <p:sldId id="268" r:id="rId23"/>
    <p:sldId id="269" r:id="rId24"/>
    <p:sldId id="1667" r:id="rId25"/>
    <p:sldId id="267" r:id="rId26"/>
    <p:sldId id="273" r:id="rId27"/>
    <p:sldId id="274" r:id="rId28"/>
    <p:sldId id="1677" r:id="rId29"/>
  </p:sldIdLst>
  <p:sldSz cx="12192000" cy="6858000"/>
  <p:notesSz cx="6858000" cy="9144000"/>
  <p:embeddedFontLst>
    <p:embeddedFont>
      <p:font typeface="Century Gothic" panose="020B0502020202020204" pitchFamily="34" charset="0"/>
      <p:regular r:id="rId31"/>
      <p:bold r:id="rId32"/>
      <p:italic r:id="rId33"/>
      <p:boldItalic r:id="rId34"/>
    </p:embeddedFont>
    <p:embeddedFont>
      <p:font typeface="Consolas" panose="020B0609020204030204" pitchFamily="49" charset="0"/>
      <p:regular r:id="rId35"/>
      <p:bold r:id="rId36"/>
      <p:italic r:id="rId37"/>
      <p:boldItalic r:id="rId38"/>
    </p:embeddedFont>
    <p:embeddedFont>
      <p:font typeface="Noto Sans Symbols" panose="020B0604020202020204" charset="0"/>
      <p:regular r:id="rId39"/>
      <p:bold r:id="rId40"/>
    </p:embeddedFont>
    <p:embeddedFont>
      <p:font typeface="Segoe UI" panose="020B0502040204020203"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1" roundtripDataSignature="AMtx7mh15oHg/TeuaDtlOA5A0eP9+DXYr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31A334-A143-4662-8D72-52430B5E8125}" v="17" dt="2022-05-19T18:38:26.6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64" autoAdjust="0"/>
  </p:normalViewPr>
  <p:slideViewPr>
    <p:cSldViewPr snapToGrid="0">
      <p:cViewPr varScale="1">
        <p:scale>
          <a:sx n="128" d="100"/>
          <a:sy n="128" d="100"/>
        </p:scale>
        <p:origin x="153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56" Type="http://schemas.microsoft.com/office/2016/11/relationships/changesInfo" Target="changesInfos/changesInfo1.xml"/><Relationship Id="rId8" Type="http://schemas.openxmlformats.org/officeDocument/2006/relationships/slide" Target="slides/slide7.xml"/><Relationship Id="rId51"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m Donahoe" userId="0af4432b-6ceb-48a8-81c0-c62e77283f35" providerId="ADAL" clId="{9331A334-A143-4662-8D72-52430B5E8125}"/>
    <pc:docChg chg="custSel addSld modSld sldOrd">
      <pc:chgData name="Jim Donahoe" userId="0af4432b-6ceb-48a8-81c0-c62e77283f35" providerId="ADAL" clId="{9331A334-A143-4662-8D72-52430B5E8125}" dt="2022-05-19T19:01:56.855" v="271" actId="1076"/>
      <pc:docMkLst>
        <pc:docMk/>
      </pc:docMkLst>
      <pc:sldChg chg="modSp mod">
        <pc:chgData name="Jim Donahoe" userId="0af4432b-6ceb-48a8-81c0-c62e77283f35" providerId="ADAL" clId="{9331A334-A143-4662-8D72-52430B5E8125}" dt="2022-05-18T21:02:37.812" v="0" actId="6549"/>
        <pc:sldMkLst>
          <pc:docMk/>
          <pc:sldMk cId="1178783995" sldId="260"/>
        </pc:sldMkLst>
        <pc:spChg chg="mod">
          <ac:chgData name="Jim Donahoe" userId="0af4432b-6ceb-48a8-81c0-c62e77283f35" providerId="ADAL" clId="{9331A334-A143-4662-8D72-52430B5E8125}" dt="2022-05-18T21:02:37.812" v="0" actId="6549"/>
          <ac:spMkLst>
            <pc:docMk/>
            <pc:sldMk cId="1178783995" sldId="260"/>
            <ac:spMk id="2" creationId="{742E3F37-2AC9-805C-3547-FE6ADDB1B9DD}"/>
          </ac:spMkLst>
        </pc:spChg>
      </pc:sldChg>
      <pc:sldChg chg="modSp new mod modNotesTx">
        <pc:chgData name="Jim Donahoe" userId="0af4432b-6ceb-48a8-81c0-c62e77283f35" providerId="ADAL" clId="{9331A334-A143-4662-8D72-52430B5E8125}" dt="2022-05-18T21:07:05.819" v="46" actId="20577"/>
        <pc:sldMkLst>
          <pc:docMk/>
          <pc:sldMk cId="1416176790" sldId="261"/>
        </pc:sldMkLst>
        <pc:spChg chg="mod">
          <ac:chgData name="Jim Donahoe" userId="0af4432b-6ceb-48a8-81c0-c62e77283f35" providerId="ADAL" clId="{9331A334-A143-4662-8D72-52430B5E8125}" dt="2022-05-18T21:04:47.199" v="21" actId="14100"/>
          <ac:spMkLst>
            <pc:docMk/>
            <pc:sldMk cId="1416176790" sldId="261"/>
            <ac:spMk id="2" creationId="{ADD8119D-1612-FE5A-61F7-F0E87E68A750}"/>
          </ac:spMkLst>
        </pc:spChg>
        <pc:spChg chg="mod">
          <ac:chgData name="Jim Donahoe" userId="0af4432b-6ceb-48a8-81c0-c62e77283f35" providerId="ADAL" clId="{9331A334-A143-4662-8D72-52430B5E8125}" dt="2022-05-18T21:05:34.719" v="23" actId="5793"/>
          <ac:spMkLst>
            <pc:docMk/>
            <pc:sldMk cId="1416176790" sldId="261"/>
            <ac:spMk id="3" creationId="{9A33EFB6-F34C-0987-633F-5F453677DCC7}"/>
          </ac:spMkLst>
        </pc:spChg>
      </pc:sldChg>
      <pc:sldChg chg="addSp delSp modSp new mod">
        <pc:chgData name="Jim Donahoe" userId="0af4432b-6ceb-48a8-81c0-c62e77283f35" providerId="ADAL" clId="{9331A334-A143-4662-8D72-52430B5E8125}" dt="2022-05-18T21:07:54.990" v="51" actId="207"/>
        <pc:sldMkLst>
          <pc:docMk/>
          <pc:sldMk cId="3999004876" sldId="262"/>
        </pc:sldMkLst>
        <pc:spChg chg="del">
          <ac:chgData name="Jim Donahoe" userId="0af4432b-6ceb-48a8-81c0-c62e77283f35" providerId="ADAL" clId="{9331A334-A143-4662-8D72-52430B5E8125}" dt="2022-05-18T21:07:28.760" v="47" actId="478"/>
          <ac:spMkLst>
            <pc:docMk/>
            <pc:sldMk cId="3999004876" sldId="262"/>
            <ac:spMk id="3" creationId="{0D3247D9-E670-B4D9-09A4-9940BD4AFEEF}"/>
          </ac:spMkLst>
        </pc:spChg>
        <pc:graphicFrameChg chg="add mod modGraphic">
          <ac:chgData name="Jim Donahoe" userId="0af4432b-6ceb-48a8-81c0-c62e77283f35" providerId="ADAL" clId="{9331A334-A143-4662-8D72-52430B5E8125}" dt="2022-05-18T21:07:54.990" v="51" actId="207"/>
          <ac:graphicFrameMkLst>
            <pc:docMk/>
            <pc:sldMk cId="3999004876" sldId="262"/>
            <ac:graphicFrameMk id="4" creationId="{20F4100E-EF27-9D74-CF3A-0C24DD80A405}"/>
          </ac:graphicFrameMkLst>
        </pc:graphicFrameChg>
      </pc:sldChg>
      <pc:sldChg chg="addSp delSp modSp new mod">
        <pc:chgData name="Jim Donahoe" userId="0af4432b-6ceb-48a8-81c0-c62e77283f35" providerId="ADAL" clId="{9331A334-A143-4662-8D72-52430B5E8125}" dt="2022-05-18T21:09:06.546" v="99" actId="14100"/>
        <pc:sldMkLst>
          <pc:docMk/>
          <pc:sldMk cId="4289597738" sldId="263"/>
        </pc:sldMkLst>
        <pc:spChg chg="mod">
          <ac:chgData name="Jim Donahoe" userId="0af4432b-6ceb-48a8-81c0-c62e77283f35" providerId="ADAL" clId="{9331A334-A143-4662-8D72-52430B5E8125}" dt="2022-05-18T21:08:57.319" v="95" actId="14100"/>
          <ac:spMkLst>
            <pc:docMk/>
            <pc:sldMk cId="4289597738" sldId="263"/>
            <ac:spMk id="2" creationId="{2FD27159-E3B8-CECF-388E-C93186207076}"/>
          </ac:spMkLst>
        </pc:spChg>
        <pc:spChg chg="del">
          <ac:chgData name="Jim Donahoe" userId="0af4432b-6ceb-48a8-81c0-c62e77283f35" providerId="ADAL" clId="{9331A334-A143-4662-8D72-52430B5E8125}" dt="2022-05-18T21:08:59.926" v="96" actId="478"/>
          <ac:spMkLst>
            <pc:docMk/>
            <pc:sldMk cId="4289597738" sldId="263"/>
            <ac:spMk id="3" creationId="{577FE3BD-E0D6-EF0C-9310-B43EBE0450D2}"/>
          </ac:spMkLst>
        </pc:spChg>
        <pc:picChg chg="add mod">
          <ac:chgData name="Jim Donahoe" userId="0af4432b-6ceb-48a8-81c0-c62e77283f35" providerId="ADAL" clId="{9331A334-A143-4662-8D72-52430B5E8125}" dt="2022-05-18T21:09:06.546" v="99" actId="14100"/>
          <ac:picMkLst>
            <pc:docMk/>
            <pc:sldMk cId="4289597738" sldId="263"/>
            <ac:picMk id="5" creationId="{75CC5458-BFC1-C807-BCD4-F77FEFB1E0C3}"/>
          </ac:picMkLst>
        </pc:picChg>
      </pc:sldChg>
      <pc:sldChg chg="addSp delSp modSp new mod">
        <pc:chgData name="Jim Donahoe" userId="0af4432b-6ceb-48a8-81c0-c62e77283f35" providerId="ADAL" clId="{9331A334-A143-4662-8D72-52430B5E8125}" dt="2022-05-18T21:10:56.500" v="104" actId="14100"/>
        <pc:sldMkLst>
          <pc:docMk/>
          <pc:sldMk cId="1808242416" sldId="264"/>
        </pc:sldMkLst>
        <pc:spChg chg="del">
          <ac:chgData name="Jim Donahoe" userId="0af4432b-6ceb-48a8-81c0-c62e77283f35" providerId="ADAL" clId="{9331A334-A143-4662-8D72-52430B5E8125}" dt="2022-05-18T21:10:24.815" v="101" actId="478"/>
          <ac:spMkLst>
            <pc:docMk/>
            <pc:sldMk cId="1808242416" sldId="264"/>
            <ac:spMk id="2" creationId="{D1CD615F-2BD4-E14A-E800-E034E06F3C85}"/>
          </ac:spMkLst>
        </pc:spChg>
        <pc:spChg chg="del">
          <ac:chgData name="Jim Donahoe" userId="0af4432b-6ceb-48a8-81c0-c62e77283f35" providerId="ADAL" clId="{9331A334-A143-4662-8D72-52430B5E8125}" dt="2022-05-18T21:10:24.815" v="101" actId="478"/>
          <ac:spMkLst>
            <pc:docMk/>
            <pc:sldMk cId="1808242416" sldId="264"/>
            <ac:spMk id="3" creationId="{5A9CFF70-42B1-235D-CD86-960A0E1A23DF}"/>
          </ac:spMkLst>
        </pc:spChg>
        <pc:spChg chg="add mod">
          <ac:chgData name="Jim Donahoe" userId="0af4432b-6ceb-48a8-81c0-c62e77283f35" providerId="ADAL" clId="{9331A334-A143-4662-8D72-52430B5E8125}" dt="2022-05-18T21:10:25.512" v="102"/>
          <ac:spMkLst>
            <pc:docMk/>
            <pc:sldMk cId="1808242416" sldId="264"/>
            <ac:spMk id="4" creationId="{5F0695BF-C64B-6D34-7016-03E8C09360FD}"/>
          </ac:spMkLst>
        </pc:spChg>
        <pc:spChg chg="add mod">
          <ac:chgData name="Jim Donahoe" userId="0af4432b-6ceb-48a8-81c0-c62e77283f35" providerId="ADAL" clId="{9331A334-A143-4662-8D72-52430B5E8125}" dt="2022-05-18T21:10:56.500" v="104" actId="14100"/>
          <ac:spMkLst>
            <pc:docMk/>
            <pc:sldMk cId="1808242416" sldId="264"/>
            <ac:spMk id="5" creationId="{8A8F1086-A345-B19F-1A41-37BFA5CCA265}"/>
          </ac:spMkLst>
        </pc:spChg>
        <pc:graphicFrameChg chg="add mod">
          <ac:chgData name="Jim Donahoe" userId="0af4432b-6ceb-48a8-81c0-c62e77283f35" providerId="ADAL" clId="{9331A334-A143-4662-8D72-52430B5E8125}" dt="2022-05-18T21:10:25.512" v="102"/>
          <ac:graphicFrameMkLst>
            <pc:docMk/>
            <pc:sldMk cId="1808242416" sldId="264"/>
            <ac:graphicFrameMk id="6" creationId="{DE3D7AAE-99A5-756C-BFB2-C8E2DC5C6707}"/>
          </ac:graphicFrameMkLst>
        </pc:graphicFrameChg>
      </pc:sldChg>
      <pc:sldChg chg="addSp delSp modSp new mod">
        <pc:chgData name="Jim Donahoe" userId="0af4432b-6ceb-48a8-81c0-c62e77283f35" providerId="ADAL" clId="{9331A334-A143-4662-8D72-52430B5E8125}" dt="2022-05-18T21:13:02.083" v="112" actId="1076"/>
        <pc:sldMkLst>
          <pc:docMk/>
          <pc:sldMk cId="1036793928" sldId="265"/>
        </pc:sldMkLst>
        <pc:spChg chg="del">
          <ac:chgData name="Jim Donahoe" userId="0af4432b-6ceb-48a8-81c0-c62e77283f35" providerId="ADAL" clId="{9331A334-A143-4662-8D72-52430B5E8125}" dt="2022-05-18T21:12:59.340" v="109" actId="478"/>
          <ac:spMkLst>
            <pc:docMk/>
            <pc:sldMk cId="1036793928" sldId="265"/>
            <ac:spMk id="2" creationId="{6D509D68-9AC4-86CD-4321-A8367C757ADF}"/>
          </ac:spMkLst>
        </pc:spChg>
        <pc:spChg chg="del">
          <ac:chgData name="Jim Donahoe" userId="0af4432b-6ceb-48a8-81c0-c62e77283f35" providerId="ADAL" clId="{9331A334-A143-4662-8D72-52430B5E8125}" dt="2022-05-18T21:12:59.340" v="109" actId="478"/>
          <ac:spMkLst>
            <pc:docMk/>
            <pc:sldMk cId="1036793928" sldId="265"/>
            <ac:spMk id="3" creationId="{FAF5A473-5095-0E38-9EB0-E042F0223AC3}"/>
          </ac:spMkLst>
        </pc:spChg>
        <pc:spChg chg="add del mod">
          <ac:chgData name="Jim Donahoe" userId="0af4432b-6ceb-48a8-81c0-c62e77283f35" providerId="ADAL" clId="{9331A334-A143-4662-8D72-52430B5E8125}" dt="2022-05-18T21:12:56.304" v="108"/>
          <ac:spMkLst>
            <pc:docMk/>
            <pc:sldMk cId="1036793928" sldId="265"/>
            <ac:spMk id="4" creationId="{1B9C56E8-24EE-18A4-5E5B-8F95827AAABC}"/>
          </ac:spMkLst>
        </pc:spChg>
        <pc:spChg chg="add del mod">
          <ac:chgData name="Jim Donahoe" userId="0af4432b-6ceb-48a8-81c0-c62e77283f35" providerId="ADAL" clId="{9331A334-A143-4662-8D72-52430B5E8125}" dt="2022-05-18T21:12:56.304" v="108"/>
          <ac:spMkLst>
            <pc:docMk/>
            <pc:sldMk cId="1036793928" sldId="265"/>
            <ac:spMk id="5" creationId="{60FF5E2B-9E7B-C84C-78B2-BB8DE94C112E}"/>
          </ac:spMkLst>
        </pc:spChg>
        <pc:spChg chg="add mod">
          <ac:chgData name="Jim Donahoe" userId="0af4432b-6ceb-48a8-81c0-c62e77283f35" providerId="ADAL" clId="{9331A334-A143-4662-8D72-52430B5E8125}" dt="2022-05-18T21:13:02.083" v="112" actId="1076"/>
          <ac:spMkLst>
            <pc:docMk/>
            <pc:sldMk cId="1036793928" sldId="265"/>
            <ac:spMk id="7" creationId="{014C1A4C-7D6E-D6DE-671E-F638585D725F}"/>
          </ac:spMkLst>
        </pc:spChg>
        <pc:spChg chg="add mod">
          <ac:chgData name="Jim Donahoe" userId="0af4432b-6ceb-48a8-81c0-c62e77283f35" providerId="ADAL" clId="{9331A334-A143-4662-8D72-52430B5E8125}" dt="2022-05-18T21:13:02.083" v="112" actId="1076"/>
          <ac:spMkLst>
            <pc:docMk/>
            <pc:sldMk cId="1036793928" sldId="265"/>
            <ac:spMk id="8" creationId="{E279EA84-E452-080A-7978-7559189E8829}"/>
          </ac:spMkLst>
        </pc:spChg>
        <pc:graphicFrameChg chg="add del mod">
          <ac:chgData name="Jim Donahoe" userId="0af4432b-6ceb-48a8-81c0-c62e77283f35" providerId="ADAL" clId="{9331A334-A143-4662-8D72-52430B5E8125}" dt="2022-05-18T21:12:56.304" v="108"/>
          <ac:graphicFrameMkLst>
            <pc:docMk/>
            <pc:sldMk cId="1036793928" sldId="265"/>
            <ac:graphicFrameMk id="6" creationId="{57B32608-FE07-22D7-D273-0694B48E99D9}"/>
          </ac:graphicFrameMkLst>
        </pc:graphicFrameChg>
        <pc:graphicFrameChg chg="add mod">
          <ac:chgData name="Jim Donahoe" userId="0af4432b-6ceb-48a8-81c0-c62e77283f35" providerId="ADAL" clId="{9331A334-A143-4662-8D72-52430B5E8125}" dt="2022-05-18T21:13:02.083" v="112" actId="1076"/>
          <ac:graphicFrameMkLst>
            <pc:docMk/>
            <pc:sldMk cId="1036793928" sldId="265"/>
            <ac:graphicFrameMk id="9" creationId="{0B9F9F65-198F-7C9C-1017-EABF3E49E1C3}"/>
          </ac:graphicFrameMkLst>
        </pc:graphicFrameChg>
      </pc:sldChg>
      <pc:sldChg chg="addSp delSp modSp new mod">
        <pc:chgData name="Jim Donahoe" userId="0af4432b-6ceb-48a8-81c0-c62e77283f35" providerId="ADAL" clId="{9331A334-A143-4662-8D72-52430B5E8125}" dt="2022-05-18T21:14:24.088" v="119" actId="478"/>
        <pc:sldMkLst>
          <pc:docMk/>
          <pc:sldMk cId="158396511" sldId="266"/>
        </pc:sldMkLst>
        <pc:spChg chg="del">
          <ac:chgData name="Jim Donahoe" userId="0af4432b-6ceb-48a8-81c0-c62e77283f35" providerId="ADAL" clId="{9331A334-A143-4662-8D72-52430B5E8125}" dt="2022-05-18T21:13:47.019" v="114" actId="478"/>
          <ac:spMkLst>
            <pc:docMk/>
            <pc:sldMk cId="158396511" sldId="266"/>
            <ac:spMk id="2" creationId="{263D79A1-C7BD-41AA-6323-491B9AB8DE03}"/>
          </ac:spMkLst>
        </pc:spChg>
        <pc:spChg chg="del">
          <ac:chgData name="Jim Donahoe" userId="0af4432b-6ceb-48a8-81c0-c62e77283f35" providerId="ADAL" clId="{9331A334-A143-4662-8D72-52430B5E8125}" dt="2022-05-18T21:13:47.019" v="114" actId="478"/>
          <ac:spMkLst>
            <pc:docMk/>
            <pc:sldMk cId="158396511" sldId="266"/>
            <ac:spMk id="3" creationId="{E11FC63B-39FE-BDED-5D88-2C6ED3C926B4}"/>
          </ac:spMkLst>
        </pc:spChg>
        <pc:spChg chg="add mod">
          <ac:chgData name="Jim Donahoe" userId="0af4432b-6ceb-48a8-81c0-c62e77283f35" providerId="ADAL" clId="{9331A334-A143-4662-8D72-52430B5E8125}" dt="2022-05-18T21:13:47.788" v="115"/>
          <ac:spMkLst>
            <pc:docMk/>
            <pc:sldMk cId="158396511" sldId="266"/>
            <ac:spMk id="4" creationId="{2643271C-E1DA-CAF7-5FA1-8B57A121F97A}"/>
          </ac:spMkLst>
        </pc:spChg>
        <pc:spChg chg="add mod">
          <ac:chgData name="Jim Donahoe" userId="0af4432b-6ceb-48a8-81c0-c62e77283f35" providerId="ADAL" clId="{9331A334-A143-4662-8D72-52430B5E8125}" dt="2022-05-18T21:13:47.788" v="115"/>
          <ac:spMkLst>
            <pc:docMk/>
            <pc:sldMk cId="158396511" sldId="266"/>
            <ac:spMk id="7" creationId="{AF1825A4-3152-DE3A-DF1D-92A830E345A6}"/>
          </ac:spMkLst>
        </pc:spChg>
        <pc:spChg chg="add mod">
          <ac:chgData name="Jim Donahoe" userId="0af4432b-6ceb-48a8-81c0-c62e77283f35" providerId="ADAL" clId="{9331A334-A143-4662-8D72-52430B5E8125}" dt="2022-05-18T21:13:47.788" v="115"/>
          <ac:spMkLst>
            <pc:docMk/>
            <pc:sldMk cId="158396511" sldId="266"/>
            <ac:spMk id="8" creationId="{D22A3194-F580-6D55-625D-64B477CF32CD}"/>
          </ac:spMkLst>
        </pc:spChg>
        <pc:spChg chg="add mod">
          <ac:chgData name="Jim Donahoe" userId="0af4432b-6ceb-48a8-81c0-c62e77283f35" providerId="ADAL" clId="{9331A334-A143-4662-8D72-52430B5E8125}" dt="2022-05-18T21:13:47.788" v="115"/>
          <ac:spMkLst>
            <pc:docMk/>
            <pc:sldMk cId="158396511" sldId="266"/>
            <ac:spMk id="9" creationId="{3BB6BBBD-2DF4-1478-1A1B-4D69F42FDCA4}"/>
          </ac:spMkLst>
        </pc:spChg>
        <pc:spChg chg="add mod">
          <ac:chgData name="Jim Donahoe" userId="0af4432b-6ceb-48a8-81c0-c62e77283f35" providerId="ADAL" clId="{9331A334-A143-4662-8D72-52430B5E8125}" dt="2022-05-18T21:13:47.788" v="115"/>
          <ac:spMkLst>
            <pc:docMk/>
            <pc:sldMk cId="158396511" sldId="266"/>
            <ac:spMk id="10" creationId="{4D4F3FFD-57AF-E2E2-E385-5C32625ACCF8}"/>
          </ac:spMkLst>
        </pc:spChg>
        <pc:spChg chg="add mod">
          <ac:chgData name="Jim Donahoe" userId="0af4432b-6ceb-48a8-81c0-c62e77283f35" providerId="ADAL" clId="{9331A334-A143-4662-8D72-52430B5E8125}" dt="2022-05-18T21:13:47.788" v="115"/>
          <ac:spMkLst>
            <pc:docMk/>
            <pc:sldMk cId="158396511" sldId="266"/>
            <ac:spMk id="11" creationId="{0E4E1D23-8F23-3E25-E4E1-6DB85C92AA18}"/>
          </ac:spMkLst>
        </pc:spChg>
        <pc:spChg chg="add mod">
          <ac:chgData name="Jim Donahoe" userId="0af4432b-6ceb-48a8-81c0-c62e77283f35" providerId="ADAL" clId="{9331A334-A143-4662-8D72-52430B5E8125}" dt="2022-05-18T21:13:47.788" v="115"/>
          <ac:spMkLst>
            <pc:docMk/>
            <pc:sldMk cId="158396511" sldId="266"/>
            <ac:spMk id="12" creationId="{30C8242E-1AE0-36CE-2760-06823FD4D1F3}"/>
          </ac:spMkLst>
        </pc:spChg>
        <pc:spChg chg="add mod">
          <ac:chgData name="Jim Donahoe" userId="0af4432b-6ceb-48a8-81c0-c62e77283f35" providerId="ADAL" clId="{9331A334-A143-4662-8D72-52430B5E8125}" dt="2022-05-18T21:13:47.788" v="115"/>
          <ac:spMkLst>
            <pc:docMk/>
            <pc:sldMk cId="158396511" sldId="266"/>
            <ac:spMk id="13" creationId="{7DE693E8-D1A6-7D18-D739-4A9EAB9465B8}"/>
          </ac:spMkLst>
        </pc:spChg>
        <pc:spChg chg="add mod">
          <ac:chgData name="Jim Donahoe" userId="0af4432b-6ceb-48a8-81c0-c62e77283f35" providerId="ADAL" clId="{9331A334-A143-4662-8D72-52430B5E8125}" dt="2022-05-18T21:13:47.788" v="115"/>
          <ac:spMkLst>
            <pc:docMk/>
            <pc:sldMk cId="158396511" sldId="266"/>
            <ac:spMk id="14" creationId="{8990D8BC-A91F-5A39-9AD0-D8A76DD20C0B}"/>
          </ac:spMkLst>
        </pc:spChg>
        <pc:spChg chg="add del mod">
          <ac:chgData name="Jim Donahoe" userId="0af4432b-6ceb-48a8-81c0-c62e77283f35" providerId="ADAL" clId="{9331A334-A143-4662-8D72-52430B5E8125}" dt="2022-05-18T21:14:24.088" v="119" actId="478"/>
          <ac:spMkLst>
            <pc:docMk/>
            <pc:sldMk cId="158396511" sldId="266"/>
            <ac:spMk id="15" creationId="{FFA78A92-B4FD-71FE-F109-EC7A8E8BBCB4}"/>
          </ac:spMkLst>
        </pc:spChg>
        <pc:graphicFrameChg chg="add mod modGraphic">
          <ac:chgData name="Jim Donahoe" userId="0af4432b-6ceb-48a8-81c0-c62e77283f35" providerId="ADAL" clId="{9331A334-A143-4662-8D72-52430B5E8125}" dt="2022-05-18T21:14:12.900" v="117" actId="207"/>
          <ac:graphicFrameMkLst>
            <pc:docMk/>
            <pc:sldMk cId="158396511" sldId="266"/>
            <ac:graphicFrameMk id="5" creationId="{73F1AAFC-659C-E3D2-4873-2DAF3ACC5FB6}"/>
          </ac:graphicFrameMkLst>
        </pc:graphicFrameChg>
        <pc:picChg chg="add mod">
          <ac:chgData name="Jim Donahoe" userId="0af4432b-6ceb-48a8-81c0-c62e77283f35" providerId="ADAL" clId="{9331A334-A143-4662-8D72-52430B5E8125}" dt="2022-05-18T21:13:47.788" v="115"/>
          <ac:picMkLst>
            <pc:docMk/>
            <pc:sldMk cId="158396511" sldId="266"/>
            <ac:picMk id="6" creationId="{7876A337-51DF-D06F-22ED-905A4CA98E64}"/>
          </ac:picMkLst>
        </pc:picChg>
      </pc:sldChg>
      <pc:sldChg chg="addSp delSp modSp new mod ord modAnim">
        <pc:chgData name="Jim Donahoe" userId="0af4432b-6ceb-48a8-81c0-c62e77283f35" providerId="ADAL" clId="{9331A334-A143-4662-8D72-52430B5E8125}" dt="2022-05-19T18:37:18.019" v="163"/>
        <pc:sldMkLst>
          <pc:docMk/>
          <pc:sldMk cId="3998786039" sldId="267"/>
        </pc:sldMkLst>
        <pc:spChg chg="del">
          <ac:chgData name="Jim Donahoe" userId="0af4432b-6ceb-48a8-81c0-c62e77283f35" providerId="ADAL" clId="{9331A334-A143-4662-8D72-52430B5E8125}" dt="2022-05-18T21:14:56.668" v="121" actId="478"/>
          <ac:spMkLst>
            <pc:docMk/>
            <pc:sldMk cId="3998786039" sldId="267"/>
            <ac:spMk id="2" creationId="{0398EF32-9842-9455-F4BF-7BC10719BE73}"/>
          </ac:spMkLst>
        </pc:spChg>
        <pc:spChg chg="del">
          <ac:chgData name="Jim Donahoe" userId="0af4432b-6ceb-48a8-81c0-c62e77283f35" providerId="ADAL" clId="{9331A334-A143-4662-8D72-52430B5E8125}" dt="2022-05-18T21:14:56.668" v="121" actId="478"/>
          <ac:spMkLst>
            <pc:docMk/>
            <pc:sldMk cId="3998786039" sldId="267"/>
            <ac:spMk id="3" creationId="{B06690F6-254B-1CC2-8EF8-D7D79329BCF4}"/>
          </ac:spMkLst>
        </pc:spChg>
        <pc:spChg chg="add mod">
          <ac:chgData name="Jim Donahoe" userId="0af4432b-6ceb-48a8-81c0-c62e77283f35" providerId="ADAL" clId="{9331A334-A143-4662-8D72-52430B5E8125}" dt="2022-05-18T21:14:57.073" v="122"/>
          <ac:spMkLst>
            <pc:docMk/>
            <pc:sldMk cId="3998786039" sldId="267"/>
            <ac:spMk id="4" creationId="{5EDCAD01-7550-317A-E02A-D6DB785D10E5}"/>
          </ac:spMkLst>
        </pc:spChg>
        <pc:graphicFrameChg chg="add mod">
          <ac:chgData name="Jim Donahoe" userId="0af4432b-6ceb-48a8-81c0-c62e77283f35" providerId="ADAL" clId="{9331A334-A143-4662-8D72-52430B5E8125}" dt="2022-05-18T21:14:57.073" v="122"/>
          <ac:graphicFrameMkLst>
            <pc:docMk/>
            <pc:sldMk cId="3998786039" sldId="267"/>
            <ac:graphicFrameMk id="5" creationId="{3587F41B-D536-7E15-1044-2C9567C1EAEC}"/>
          </ac:graphicFrameMkLst>
        </pc:graphicFrameChg>
      </pc:sldChg>
      <pc:sldChg chg="addSp delSp modSp new mod modAnim">
        <pc:chgData name="Jim Donahoe" userId="0af4432b-6ceb-48a8-81c0-c62e77283f35" providerId="ADAL" clId="{9331A334-A143-4662-8D72-52430B5E8125}" dt="2022-05-18T21:15:53.745" v="125"/>
        <pc:sldMkLst>
          <pc:docMk/>
          <pc:sldMk cId="2242743439" sldId="268"/>
        </pc:sldMkLst>
        <pc:spChg chg="del">
          <ac:chgData name="Jim Donahoe" userId="0af4432b-6ceb-48a8-81c0-c62e77283f35" providerId="ADAL" clId="{9331A334-A143-4662-8D72-52430B5E8125}" dt="2022-05-18T21:15:53.287" v="124" actId="478"/>
          <ac:spMkLst>
            <pc:docMk/>
            <pc:sldMk cId="2242743439" sldId="268"/>
            <ac:spMk id="2" creationId="{37F2E860-50E9-A7B6-0B69-748191B6D1EC}"/>
          </ac:spMkLst>
        </pc:spChg>
        <pc:spChg chg="del">
          <ac:chgData name="Jim Donahoe" userId="0af4432b-6ceb-48a8-81c0-c62e77283f35" providerId="ADAL" clId="{9331A334-A143-4662-8D72-52430B5E8125}" dt="2022-05-18T21:15:53.287" v="124" actId="478"/>
          <ac:spMkLst>
            <pc:docMk/>
            <pc:sldMk cId="2242743439" sldId="268"/>
            <ac:spMk id="3" creationId="{BB0AD8B5-6069-C97E-61AF-20AA7C6D9159}"/>
          </ac:spMkLst>
        </pc:spChg>
        <pc:spChg chg="add mod">
          <ac:chgData name="Jim Donahoe" userId="0af4432b-6ceb-48a8-81c0-c62e77283f35" providerId="ADAL" clId="{9331A334-A143-4662-8D72-52430B5E8125}" dt="2022-05-18T21:15:53.745" v="125"/>
          <ac:spMkLst>
            <pc:docMk/>
            <pc:sldMk cId="2242743439" sldId="268"/>
            <ac:spMk id="4" creationId="{E23B41B7-EA53-4E08-5552-42EA5A0159E5}"/>
          </ac:spMkLst>
        </pc:spChg>
        <pc:graphicFrameChg chg="add mod">
          <ac:chgData name="Jim Donahoe" userId="0af4432b-6ceb-48a8-81c0-c62e77283f35" providerId="ADAL" clId="{9331A334-A143-4662-8D72-52430B5E8125}" dt="2022-05-18T21:15:53.745" v="125"/>
          <ac:graphicFrameMkLst>
            <pc:docMk/>
            <pc:sldMk cId="2242743439" sldId="268"/>
            <ac:graphicFrameMk id="5" creationId="{4C67074C-1F24-4318-D04E-69FEFBCC1C95}"/>
          </ac:graphicFrameMkLst>
        </pc:graphicFrameChg>
      </pc:sldChg>
      <pc:sldChg chg="addSp delSp modSp new mod">
        <pc:chgData name="Jim Donahoe" userId="0af4432b-6ceb-48a8-81c0-c62e77283f35" providerId="ADAL" clId="{9331A334-A143-4662-8D72-52430B5E8125}" dt="2022-05-18T21:16:25.499" v="129" actId="207"/>
        <pc:sldMkLst>
          <pc:docMk/>
          <pc:sldMk cId="725043688" sldId="269"/>
        </pc:sldMkLst>
        <pc:spChg chg="del">
          <ac:chgData name="Jim Donahoe" userId="0af4432b-6ceb-48a8-81c0-c62e77283f35" providerId="ADAL" clId="{9331A334-A143-4662-8D72-52430B5E8125}" dt="2022-05-18T21:16:14.568" v="127" actId="478"/>
          <ac:spMkLst>
            <pc:docMk/>
            <pc:sldMk cId="725043688" sldId="269"/>
            <ac:spMk id="2" creationId="{2886167B-3E1D-F4B7-72B6-ABE781966AB4}"/>
          </ac:spMkLst>
        </pc:spChg>
        <pc:spChg chg="del">
          <ac:chgData name="Jim Donahoe" userId="0af4432b-6ceb-48a8-81c0-c62e77283f35" providerId="ADAL" clId="{9331A334-A143-4662-8D72-52430B5E8125}" dt="2022-05-18T21:16:14.568" v="127" actId="478"/>
          <ac:spMkLst>
            <pc:docMk/>
            <pc:sldMk cId="725043688" sldId="269"/>
            <ac:spMk id="3" creationId="{19C8C201-D409-3234-1AA3-C682E23F05BD}"/>
          </ac:spMkLst>
        </pc:spChg>
        <pc:spChg chg="add mod">
          <ac:chgData name="Jim Donahoe" userId="0af4432b-6ceb-48a8-81c0-c62e77283f35" providerId="ADAL" clId="{9331A334-A143-4662-8D72-52430B5E8125}" dt="2022-05-18T21:16:15.193" v="128"/>
          <ac:spMkLst>
            <pc:docMk/>
            <pc:sldMk cId="725043688" sldId="269"/>
            <ac:spMk id="4" creationId="{0FD53828-EEAA-47AB-96EE-6AC1002AD5E7}"/>
          </ac:spMkLst>
        </pc:spChg>
        <pc:graphicFrameChg chg="add mod modGraphic">
          <ac:chgData name="Jim Donahoe" userId="0af4432b-6ceb-48a8-81c0-c62e77283f35" providerId="ADAL" clId="{9331A334-A143-4662-8D72-52430B5E8125}" dt="2022-05-18T21:16:25.499" v="129" actId="207"/>
          <ac:graphicFrameMkLst>
            <pc:docMk/>
            <pc:sldMk cId="725043688" sldId="269"/>
            <ac:graphicFrameMk id="5" creationId="{AA0D718A-4291-432A-92F0-14AAE7971AA8}"/>
          </ac:graphicFrameMkLst>
        </pc:graphicFrameChg>
      </pc:sldChg>
      <pc:sldChg chg="addSp delSp modSp new mod">
        <pc:chgData name="Jim Donahoe" userId="0af4432b-6ceb-48a8-81c0-c62e77283f35" providerId="ADAL" clId="{9331A334-A143-4662-8D72-52430B5E8125}" dt="2022-05-18T21:19:45.036" v="134" actId="207"/>
        <pc:sldMkLst>
          <pc:docMk/>
          <pc:sldMk cId="2094522777" sldId="270"/>
        </pc:sldMkLst>
        <pc:spChg chg="del">
          <ac:chgData name="Jim Donahoe" userId="0af4432b-6ceb-48a8-81c0-c62e77283f35" providerId="ADAL" clId="{9331A334-A143-4662-8D72-52430B5E8125}" dt="2022-05-18T21:19:35" v="131" actId="478"/>
          <ac:spMkLst>
            <pc:docMk/>
            <pc:sldMk cId="2094522777" sldId="270"/>
            <ac:spMk id="2" creationId="{F8BDA9E8-B1C3-6423-9CE2-D2EBE2E984CC}"/>
          </ac:spMkLst>
        </pc:spChg>
        <pc:spChg chg="del">
          <ac:chgData name="Jim Donahoe" userId="0af4432b-6ceb-48a8-81c0-c62e77283f35" providerId="ADAL" clId="{9331A334-A143-4662-8D72-52430B5E8125}" dt="2022-05-18T21:19:35" v="131" actId="478"/>
          <ac:spMkLst>
            <pc:docMk/>
            <pc:sldMk cId="2094522777" sldId="270"/>
            <ac:spMk id="3" creationId="{4DF1CAFB-C65D-371E-6516-3406DC852AFD}"/>
          </ac:spMkLst>
        </pc:spChg>
        <pc:spChg chg="add mod">
          <ac:chgData name="Jim Donahoe" userId="0af4432b-6ceb-48a8-81c0-c62e77283f35" providerId="ADAL" clId="{9331A334-A143-4662-8D72-52430B5E8125}" dt="2022-05-18T21:19:38.712" v="133" actId="1076"/>
          <ac:spMkLst>
            <pc:docMk/>
            <pc:sldMk cId="2094522777" sldId="270"/>
            <ac:spMk id="4" creationId="{74A90088-A6ED-0D0F-F5FC-980417582E8F}"/>
          </ac:spMkLst>
        </pc:spChg>
        <pc:graphicFrameChg chg="add mod modGraphic">
          <ac:chgData name="Jim Donahoe" userId="0af4432b-6ceb-48a8-81c0-c62e77283f35" providerId="ADAL" clId="{9331A334-A143-4662-8D72-52430B5E8125}" dt="2022-05-18T21:19:45.036" v="134" actId="207"/>
          <ac:graphicFrameMkLst>
            <pc:docMk/>
            <pc:sldMk cId="2094522777" sldId="270"/>
            <ac:graphicFrameMk id="5" creationId="{E73D9F41-F9CF-F668-909E-E080B633C8BC}"/>
          </ac:graphicFrameMkLst>
        </pc:graphicFrameChg>
      </pc:sldChg>
      <pc:sldChg chg="addSp delSp modSp new mod">
        <pc:chgData name="Jim Donahoe" userId="0af4432b-6ceb-48a8-81c0-c62e77283f35" providerId="ADAL" clId="{9331A334-A143-4662-8D72-52430B5E8125}" dt="2022-05-18T21:20:51.301" v="137"/>
        <pc:sldMkLst>
          <pc:docMk/>
          <pc:sldMk cId="3022608227" sldId="271"/>
        </pc:sldMkLst>
        <pc:spChg chg="del">
          <ac:chgData name="Jim Donahoe" userId="0af4432b-6ceb-48a8-81c0-c62e77283f35" providerId="ADAL" clId="{9331A334-A143-4662-8D72-52430B5E8125}" dt="2022-05-18T21:20:50.767" v="136" actId="478"/>
          <ac:spMkLst>
            <pc:docMk/>
            <pc:sldMk cId="3022608227" sldId="271"/>
            <ac:spMk id="2" creationId="{5AE70679-0EC9-5D10-ED98-127EAA855273}"/>
          </ac:spMkLst>
        </pc:spChg>
        <pc:spChg chg="del">
          <ac:chgData name="Jim Donahoe" userId="0af4432b-6ceb-48a8-81c0-c62e77283f35" providerId="ADAL" clId="{9331A334-A143-4662-8D72-52430B5E8125}" dt="2022-05-18T21:20:50.767" v="136" actId="478"/>
          <ac:spMkLst>
            <pc:docMk/>
            <pc:sldMk cId="3022608227" sldId="271"/>
            <ac:spMk id="3" creationId="{741037CD-CB75-B0D9-2D22-41F6D77B7855}"/>
          </ac:spMkLst>
        </pc:spChg>
        <pc:spChg chg="add mod">
          <ac:chgData name="Jim Donahoe" userId="0af4432b-6ceb-48a8-81c0-c62e77283f35" providerId="ADAL" clId="{9331A334-A143-4662-8D72-52430B5E8125}" dt="2022-05-18T21:20:51.301" v="137"/>
          <ac:spMkLst>
            <pc:docMk/>
            <pc:sldMk cId="3022608227" sldId="271"/>
            <ac:spMk id="4" creationId="{FA1D7FF2-A223-9768-1E05-775EEB95CA6F}"/>
          </ac:spMkLst>
        </pc:spChg>
        <pc:graphicFrameChg chg="add mod">
          <ac:chgData name="Jim Donahoe" userId="0af4432b-6ceb-48a8-81c0-c62e77283f35" providerId="ADAL" clId="{9331A334-A143-4662-8D72-52430B5E8125}" dt="2022-05-18T21:20:51.301" v="137"/>
          <ac:graphicFrameMkLst>
            <pc:docMk/>
            <pc:sldMk cId="3022608227" sldId="271"/>
            <ac:graphicFrameMk id="5" creationId="{2205494E-FE82-2DA5-1A6C-1BDE16DC1A2D}"/>
          </ac:graphicFrameMkLst>
        </pc:graphicFrameChg>
      </pc:sldChg>
      <pc:sldChg chg="addSp delSp modSp new mod modAnim">
        <pc:chgData name="Jim Donahoe" userId="0af4432b-6ceb-48a8-81c0-c62e77283f35" providerId="ADAL" clId="{9331A334-A143-4662-8D72-52430B5E8125}" dt="2022-05-18T21:21:59.077" v="146" actId="207"/>
        <pc:sldMkLst>
          <pc:docMk/>
          <pc:sldMk cId="1765405003" sldId="272"/>
        </pc:sldMkLst>
        <pc:spChg chg="del">
          <ac:chgData name="Jim Donahoe" userId="0af4432b-6ceb-48a8-81c0-c62e77283f35" providerId="ADAL" clId="{9331A334-A143-4662-8D72-52430B5E8125}" dt="2022-05-18T21:21:22.276" v="139" actId="478"/>
          <ac:spMkLst>
            <pc:docMk/>
            <pc:sldMk cId="1765405003" sldId="272"/>
            <ac:spMk id="2" creationId="{C0A263E4-2AEF-717C-0A49-6B0189578211}"/>
          </ac:spMkLst>
        </pc:spChg>
        <pc:spChg chg="del">
          <ac:chgData name="Jim Donahoe" userId="0af4432b-6ceb-48a8-81c0-c62e77283f35" providerId="ADAL" clId="{9331A334-A143-4662-8D72-52430B5E8125}" dt="2022-05-18T21:21:22.276" v="139" actId="478"/>
          <ac:spMkLst>
            <pc:docMk/>
            <pc:sldMk cId="1765405003" sldId="272"/>
            <ac:spMk id="3" creationId="{D66CBEBE-3537-690A-3CF0-F2DF1E594E85}"/>
          </ac:spMkLst>
        </pc:spChg>
        <pc:spChg chg="add mod">
          <ac:chgData name="Jim Donahoe" userId="0af4432b-6ceb-48a8-81c0-c62e77283f35" providerId="ADAL" clId="{9331A334-A143-4662-8D72-52430B5E8125}" dt="2022-05-18T21:21:24.958" v="141" actId="1076"/>
          <ac:spMkLst>
            <pc:docMk/>
            <pc:sldMk cId="1765405003" sldId="272"/>
            <ac:spMk id="4" creationId="{D688FCA0-AE37-EC44-F670-0AA135935E4B}"/>
          </ac:spMkLst>
        </pc:spChg>
        <pc:spChg chg="add del mod">
          <ac:chgData name="Jim Donahoe" userId="0af4432b-6ceb-48a8-81c0-c62e77283f35" providerId="ADAL" clId="{9331A334-A143-4662-8D72-52430B5E8125}" dt="2022-05-18T21:21:35.478" v="143" actId="478"/>
          <ac:spMkLst>
            <pc:docMk/>
            <pc:sldMk cId="1765405003" sldId="272"/>
            <ac:spMk id="6" creationId="{F12BD3A9-34C8-9E87-A8D2-E3E0E2300C4B}"/>
          </ac:spMkLst>
        </pc:spChg>
        <pc:graphicFrameChg chg="add mod modGraphic">
          <ac:chgData name="Jim Donahoe" userId="0af4432b-6ceb-48a8-81c0-c62e77283f35" providerId="ADAL" clId="{9331A334-A143-4662-8D72-52430B5E8125}" dt="2022-05-18T21:21:59.077" v="146" actId="207"/>
          <ac:graphicFrameMkLst>
            <pc:docMk/>
            <pc:sldMk cId="1765405003" sldId="272"/>
            <ac:graphicFrameMk id="5" creationId="{45C642E5-DCD2-C706-F8F1-E9463648E489}"/>
          </ac:graphicFrameMkLst>
        </pc:graphicFrameChg>
      </pc:sldChg>
      <pc:sldChg chg="addSp delSp modSp new mod">
        <pc:chgData name="Jim Donahoe" userId="0af4432b-6ceb-48a8-81c0-c62e77283f35" providerId="ADAL" clId="{9331A334-A143-4662-8D72-52430B5E8125}" dt="2022-05-18T21:23:17.199" v="161" actId="1076"/>
        <pc:sldMkLst>
          <pc:docMk/>
          <pc:sldMk cId="1630956409" sldId="273"/>
        </pc:sldMkLst>
        <pc:spChg chg="del">
          <ac:chgData name="Jim Donahoe" userId="0af4432b-6ceb-48a8-81c0-c62e77283f35" providerId="ADAL" clId="{9331A334-A143-4662-8D72-52430B5E8125}" dt="2022-05-18T21:23:06.172" v="148" actId="478"/>
          <ac:spMkLst>
            <pc:docMk/>
            <pc:sldMk cId="1630956409" sldId="273"/>
            <ac:spMk id="2" creationId="{DFD20984-457D-4411-5D7A-BDCCF7459FA7}"/>
          </ac:spMkLst>
        </pc:spChg>
        <pc:spChg chg="del">
          <ac:chgData name="Jim Donahoe" userId="0af4432b-6ceb-48a8-81c0-c62e77283f35" providerId="ADAL" clId="{9331A334-A143-4662-8D72-52430B5E8125}" dt="2022-05-18T21:23:06.172" v="148" actId="478"/>
          <ac:spMkLst>
            <pc:docMk/>
            <pc:sldMk cId="1630956409" sldId="273"/>
            <ac:spMk id="3" creationId="{71EA7B40-9452-0F08-2A18-819AF93AA17C}"/>
          </ac:spMkLst>
        </pc:spChg>
        <pc:spChg chg="add mod">
          <ac:chgData name="Jim Donahoe" userId="0af4432b-6ceb-48a8-81c0-c62e77283f35" providerId="ADAL" clId="{9331A334-A143-4662-8D72-52430B5E8125}" dt="2022-05-18T21:23:17.199" v="161" actId="1076"/>
          <ac:spMkLst>
            <pc:docMk/>
            <pc:sldMk cId="1630956409" sldId="273"/>
            <ac:spMk id="4" creationId="{CA9522BF-8528-FF43-C855-C4C1DC1D37BF}"/>
          </ac:spMkLst>
        </pc:spChg>
        <pc:graphicFrameChg chg="add mod">
          <ac:chgData name="Jim Donahoe" userId="0af4432b-6ceb-48a8-81c0-c62e77283f35" providerId="ADAL" clId="{9331A334-A143-4662-8D72-52430B5E8125}" dt="2022-05-18T21:23:06.906" v="149"/>
          <ac:graphicFrameMkLst>
            <pc:docMk/>
            <pc:sldMk cId="1630956409" sldId="273"/>
            <ac:graphicFrameMk id="5" creationId="{D42ECB24-45B7-E9AB-DB6B-EFB1A53659A1}"/>
          </ac:graphicFrameMkLst>
        </pc:graphicFrameChg>
      </pc:sldChg>
      <pc:sldChg chg="addSp delSp modSp new mod">
        <pc:chgData name="Jim Donahoe" userId="0af4432b-6ceb-48a8-81c0-c62e77283f35" providerId="ADAL" clId="{9331A334-A143-4662-8D72-52430B5E8125}" dt="2022-05-19T18:38:37.303" v="221" actId="1076"/>
        <pc:sldMkLst>
          <pc:docMk/>
          <pc:sldMk cId="4098907946" sldId="274"/>
        </pc:sldMkLst>
        <pc:spChg chg="mod">
          <ac:chgData name="Jim Donahoe" userId="0af4432b-6ceb-48a8-81c0-c62e77283f35" providerId="ADAL" clId="{9331A334-A143-4662-8D72-52430B5E8125}" dt="2022-05-19T18:37:40.738" v="213" actId="20577"/>
          <ac:spMkLst>
            <pc:docMk/>
            <pc:sldMk cId="4098907946" sldId="274"/>
            <ac:spMk id="2" creationId="{1703626E-D018-EB31-6605-63EAFB273921}"/>
          </ac:spMkLst>
        </pc:spChg>
        <pc:spChg chg="del">
          <ac:chgData name="Jim Donahoe" userId="0af4432b-6ceb-48a8-81c0-c62e77283f35" providerId="ADAL" clId="{9331A334-A143-4662-8D72-52430B5E8125}" dt="2022-05-19T18:37:43.584" v="214" actId="478"/>
          <ac:spMkLst>
            <pc:docMk/>
            <pc:sldMk cId="4098907946" sldId="274"/>
            <ac:spMk id="3" creationId="{A433C33E-C53F-A391-2AE1-B39388974A38}"/>
          </ac:spMkLst>
        </pc:spChg>
        <pc:picChg chg="add mod">
          <ac:chgData name="Jim Donahoe" userId="0af4432b-6ceb-48a8-81c0-c62e77283f35" providerId="ADAL" clId="{9331A334-A143-4662-8D72-52430B5E8125}" dt="2022-05-19T18:38:37.303" v="221" actId="1076"/>
          <ac:picMkLst>
            <pc:docMk/>
            <pc:sldMk cId="4098907946" sldId="274"/>
            <ac:picMk id="5" creationId="{1FF9C781-BE3E-F928-5864-A61B8D291EFB}"/>
          </ac:picMkLst>
        </pc:picChg>
      </pc:sldChg>
      <pc:sldChg chg="delSp modSp new mod">
        <pc:chgData name="Jim Donahoe" userId="0af4432b-6ceb-48a8-81c0-c62e77283f35" providerId="ADAL" clId="{9331A334-A143-4662-8D72-52430B5E8125}" dt="2022-05-19T19:00:55.743" v="239" actId="1076"/>
        <pc:sldMkLst>
          <pc:docMk/>
          <pc:sldMk cId="2600560001" sldId="275"/>
        </pc:sldMkLst>
        <pc:spChg chg="mod">
          <ac:chgData name="Jim Donahoe" userId="0af4432b-6ceb-48a8-81c0-c62e77283f35" providerId="ADAL" clId="{9331A334-A143-4662-8D72-52430B5E8125}" dt="2022-05-19T19:00:55.743" v="239" actId="1076"/>
          <ac:spMkLst>
            <pc:docMk/>
            <pc:sldMk cId="2600560001" sldId="275"/>
            <ac:spMk id="2" creationId="{4F60F225-55F1-7509-8C55-55F337C729F2}"/>
          </ac:spMkLst>
        </pc:spChg>
        <pc:spChg chg="del">
          <ac:chgData name="Jim Donahoe" userId="0af4432b-6ceb-48a8-81c0-c62e77283f35" providerId="ADAL" clId="{9331A334-A143-4662-8D72-52430B5E8125}" dt="2022-05-19T19:00:00.134" v="223" actId="478"/>
          <ac:spMkLst>
            <pc:docMk/>
            <pc:sldMk cId="2600560001" sldId="275"/>
            <ac:spMk id="3" creationId="{DB3AB19B-746D-D601-CDFE-D98F03DB7BF5}"/>
          </ac:spMkLst>
        </pc:spChg>
      </pc:sldChg>
      <pc:sldChg chg="delSp modSp new mod ord">
        <pc:chgData name="Jim Donahoe" userId="0af4432b-6ceb-48a8-81c0-c62e77283f35" providerId="ADAL" clId="{9331A334-A143-4662-8D72-52430B5E8125}" dt="2022-05-19T19:01:56.855" v="271" actId="1076"/>
        <pc:sldMkLst>
          <pc:docMk/>
          <pc:sldMk cId="2821712488" sldId="276"/>
        </pc:sldMkLst>
        <pc:spChg chg="mod">
          <ac:chgData name="Jim Donahoe" userId="0af4432b-6ceb-48a8-81c0-c62e77283f35" providerId="ADAL" clId="{9331A334-A143-4662-8D72-52430B5E8125}" dt="2022-05-19T19:01:56.855" v="271" actId="1076"/>
          <ac:spMkLst>
            <pc:docMk/>
            <pc:sldMk cId="2821712488" sldId="276"/>
            <ac:spMk id="2" creationId="{A9342918-A617-9B24-B96D-EB8B02E3A369}"/>
          </ac:spMkLst>
        </pc:spChg>
        <pc:spChg chg="del">
          <ac:chgData name="Jim Donahoe" userId="0af4432b-6ceb-48a8-81c0-c62e77283f35" providerId="ADAL" clId="{9331A334-A143-4662-8D72-52430B5E8125}" dt="2022-05-19T19:01:09.964" v="243" actId="478"/>
          <ac:spMkLst>
            <pc:docMk/>
            <pc:sldMk cId="2821712488" sldId="276"/>
            <ac:spMk id="3" creationId="{0F3BE236-EBEB-95B1-BDA9-F38B96559D9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A944B7-D849-4FF1-9F60-B53CF92EA652}" type="doc">
      <dgm:prSet loTypeId="urn:microsoft.com/office/officeart/2011/layout/CircleProcess" loCatId="process" qsTypeId="urn:microsoft.com/office/officeart/2005/8/quickstyle/simple1" qsCatId="simple" csTypeId="urn:microsoft.com/office/officeart/2005/8/colors/accent0_3" csCatId="mainScheme"/>
      <dgm:spPr/>
      <dgm:t>
        <a:bodyPr/>
        <a:lstStyle/>
        <a:p>
          <a:endParaRPr lang="en-US"/>
        </a:p>
      </dgm:t>
    </dgm:pt>
    <dgm:pt modelId="{81752813-7A12-49FB-8507-3E76932BAAA0}">
      <dgm:prSet/>
      <dgm:spPr/>
      <dgm:t>
        <a:bodyPr/>
        <a:lstStyle/>
        <a:p>
          <a:r>
            <a:rPr lang="en-US" baseline="0"/>
            <a:t>Customers are happy with SQL Server but want options</a:t>
          </a:r>
          <a:endParaRPr lang="en-US"/>
        </a:p>
      </dgm:t>
    </dgm:pt>
    <dgm:pt modelId="{DF8BA92D-760B-41F7-8E29-667591F201FA}" type="parTrans" cxnId="{B8C89755-5333-4D2D-9C86-6C7284B80C90}">
      <dgm:prSet/>
      <dgm:spPr/>
      <dgm:t>
        <a:bodyPr/>
        <a:lstStyle/>
        <a:p>
          <a:endParaRPr lang="en-US"/>
        </a:p>
      </dgm:t>
    </dgm:pt>
    <dgm:pt modelId="{74497E50-4FA7-4C8F-998A-9589360D7A7A}" type="sibTrans" cxnId="{B8C89755-5333-4D2D-9C86-6C7284B80C90}">
      <dgm:prSet/>
      <dgm:spPr/>
      <dgm:t>
        <a:bodyPr/>
        <a:lstStyle/>
        <a:p>
          <a:endParaRPr lang="en-US"/>
        </a:p>
      </dgm:t>
    </dgm:pt>
    <dgm:pt modelId="{FD33787D-9BF4-4B9C-8C30-A519111B4AAE}">
      <dgm:prSet/>
      <dgm:spPr/>
      <dgm:t>
        <a:bodyPr/>
        <a:lstStyle/>
        <a:p>
          <a:r>
            <a:rPr lang="en-US" baseline="0" dirty="0">
              <a:solidFill>
                <a:schemeClr val="bg1"/>
              </a:solidFill>
            </a:rPr>
            <a:t>Customers want flexibility</a:t>
          </a:r>
          <a:endParaRPr lang="en-US" dirty="0">
            <a:solidFill>
              <a:schemeClr val="bg1"/>
            </a:solidFill>
          </a:endParaRPr>
        </a:p>
      </dgm:t>
    </dgm:pt>
    <dgm:pt modelId="{31141727-0620-421D-A8FE-343046844660}" type="parTrans" cxnId="{3895732B-CAA6-413E-BBA9-FFBFA130078E}">
      <dgm:prSet/>
      <dgm:spPr/>
      <dgm:t>
        <a:bodyPr/>
        <a:lstStyle/>
        <a:p>
          <a:endParaRPr lang="en-US"/>
        </a:p>
      </dgm:t>
    </dgm:pt>
    <dgm:pt modelId="{FD15B83F-F015-43CE-B1AC-4A6325BA234C}" type="sibTrans" cxnId="{3895732B-CAA6-413E-BBA9-FFBFA130078E}">
      <dgm:prSet/>
      <dgm:spPr/>
      <dgm:t>
        <a:bodyPr/>
        <a:lstStyle/>
        <a:p>
          <a:endParaRPr lang="en-US"/>
        </a:p>
      </dgm:t>
    </dgm:pt>
    <dgm:pt modelId="{CE839C03-59DD-4D40-A3C4-EB3027C34432}">
      <dgm:prSet/>
      <dgm:spPr/>
      <dgm:t>
        <a:bodyPr/>
        <a:lstStyle/>
        <a:p>
          <a:r>
            <a:rPr lang="en-US" baseline="0" dirty="0">
              <a:solidFill>
                <a:schemeClr val="bg1"/>
              </a:solidFill>
            </a:rPr>
            <a:t>Choice of platform in the cloud and on-premises</a:t>
          </a:r>
          <a:endParaRPr lang="en-US" dirty="0">
            <a:solidFill>
              <a:schemeClr val="bg1"/>
            </a:solidFill>
          </a:endParaRPr>
        </a:p>
      </dgm:t>
    </dgm:pt>
    <dgm:pt modelId="{DE73B8F4-B895-4F10-ACB5-9FACC412F4F2}" type="parTrans" cxnId="{3BBE2D4E-E4F4-4FF1-AD74-A0A1455F10A3}">
      <dgm:prSet/>
      <dgm:spPr/>
      <dgm:t>
        <a:bodyPr/>
        <a:lstStyle/>
        <a:p>
          <a:endParaRPr lang="en-US"/>
        </a:p>
      </dgm:t>
    </dgm:pt>
    <dgm:pt modelId="{1D72CFD3-2CF2-4453-8780-AA971B6E905D}" type="sibTrans" cxnId="{3BBE2D4E-E4F4-4FF1-AD74-A0A1455F10A3}">
      <dgm:prSet/>
      <dgm:spPr/>
      <dgm:t>
        <a:bodyPr/>
        <a:lstStyle/>
        <a:p>
          <a:endParaRPr lang="en-US"/>
        </a:p>
      </dgm:t>
    </dgm:pt>
    <dgm:pt modelId="{B0A37C17-2B86-46C6-B5B8-46D9EE1A882A}">
      <dgm:prSet/>
      <dgm:spPr/>
      <dgm:t>
        <a:bodyPr/>
        <a:lstStyle/>
        <a:p>
          <a:r>
            <a:rPr lang="en-US" baseline="0" dirty="0">
              <a:solidFill>
                <a:schemeClr val="bg1"/>
              </a:solidFill>
            </a:rPr>
            <a:t>Choice of development language that interacts with SQL server</a:t>
          </a:r>
          <a:endParaRPr lang="en-US" dirty="0">
            <a:solidFill>
              <a:schemeClr val="bg1"/>
            </a:solidFill>
          </a:endParaRPr>
        </a:p>
      </dgm:t>
    </dgm:pt>
    <dgm:pt modelId="{7403076D-70FA-40AE-9287-67DB5642C37D}" type="parTrans" cxnId="{2EE426D6-6248-41A3-B162-2B00A6D8B3FB}">
      <dgm:prSet/>
      <dgm:spPr/>
      <dgm:t>
        <a:bodyPr/>
        <a:lstStyle/>
        <a:p>
          <a:endParaRPr lang="en-US"/>
        </a:p>
      </dgm:t>
    </dgm:pt>
    <dgm:pt modelId="{8E1331CB-97A6-4B27-B4DE-700F2AAB8200}" type="sibTrans" cxnId="{2EE426D6-6248-41A3-B162-2B00A6D8B3FB}">
      <dgm:prSet/>
      <dgm:spPr/>
      <dgm:t>
        <a:bodyPr/>
        <a:lstStyle/>
        <a:p>
          <a:endParaRPr lang="en-US"/>
        </a:p>
      </dgm:t>
    </dgm:pt>
    <dgm:pt modelId="{A798E5EF-D6E1-4F0E-AB3D-55CE0B88515D}">
      <dgm:prSet/>
      <dgm:spPr/>
      <dgm:t>
        <a:bodyPr/>
        <a:lstStyle/>
        <a:p>
          <a:r>
            <a:rPr lang="en-US" baseline="0"/>
            <a:t>Customers are looking for a lower cost of ownership</a:t>
          </a:r>
          <a:endParaRPr lang="en-US"/>
        </a:p>
      </dgm:t>
    </dgm:pt>
    <dgm:pt modelId="{2A3CF16E-F3CC-4E99-895B-6D5DFFE0EFDC}" type="parTrans" cxnId="{55BAB0F1-A932-4FCA-BDDF-27E1BDC10AAA}">
      <dgm:prSet/>
      <dgm:spPr/>
      <dgm:t>
        <a:bodyPr/>
        <a:lstStyle/>
        <a:p>
          <a:endParaRPr lang="en-US"/>
        </a:p>
      </dgm:t>
    </dgm:pt>
    <dgm:pt modelId="{4179F447-036F-4ADC-BFC8-9C47DC00973D}" type="sibTrans" cxnId="{55BAB0F1-A932-4FCA-BDDF-27E1BDC10AAA}">
      <dgm:prSet/>
      <dgm:spPr/>
      <dgm:t>
        <a:bodyPr/>
        <a:lstStyle/>
        <a:p>
          <a:endParaRPr lang="en-US"/>
        </a:p>
      </dgm:t>
    </dgm:pt>
    <dgm:pt modelId="{272D0EF8-4311-42D6-A24F-E390B2D1183F}">
      <dgm:prSet/>
      <dgm:spPr/>
      <dgm:t>
        <a:bodyPr/>
        <a:lstStyle/>
        <a:p>
          <a:r>
            <a:rPr lang="en-US" baseline="0"/>
            <a:t>Customers are increasingly looking for open source software</a:t>
          </a:r>
          <a:endParaRPr lang="en-US"/>
        </a:p>
      </dgm:t>
    </dgm:pt>
    <dgm:pt modelId="{B770A517-1E75-411A-9A07-F6A295C3091B}" type="parTrans" cxnId="{58519FC1-75C5-4B1E-8995-9E998CAE42D0}">
      <dgm:prSet/>
      <dgm:spPr/>
      <dgm:t>
        <a:bodyPr/>
        <a:lstStyle/>
        <a:p>
          <a:endParaRPr lang="en-US"/>
        </a:p>
      </dgm:t>
    </dgm:pt>
    <dgm:pt modelId="{A71A0A7C-6080-4E77-BD12-4F01323F850F}" type="sibTrans" cxnId="{58519FC1-75C5-4B1E-8995-9E998CAE42D0}">
      <dgm:prSet/>
      <dgm:spPr/>
      <dgm:t>
        <a:bodyPr/>
        <a:lstStyle/>
        <a:p>
          <a:endParaRPr lang="en-US"/>
        </a:p>
      </dgm:t>
    </dgm:pt>
    <dgm:pt modelId="{B88CC491-93DF-4BA2-A035-D4536C1A40A3}">
      <dgm:prSet/>
      <dgm:spPr/>
      <dgm:t>
        <a:bodyPr/>
        <a:lstStyle/>
        <a:p>
          <a:r>
            <a:rPr lang="en-US" baseline="0"/>
            <a:t>Customers are asking for support of multiple languages and frameworks to interact with SQL Server</a:t>
          </a:r>
          <a:endParaRPr lang="en-US"/>
        </a:p>
      </dgm:t>
    </dgm:pt>
    <dgm:pt modelId="{233A7225-0A49-45FC-B75D-81E14C68FFC6}" type="parTrans" cxnId="{10AC87D3-3872-48D7-A6B9-09A45FCF45A6}">
      <dgm:prSet/>
      <dgm:spPr/>
      <dgm:t>
        <a:bodyPr/>
        <a:lstStyle/>
        <a:p>
          <a:endParaRPr lang="en-US"/>
        </a:p>
      </dgm:t>
    </dgm:pt>
    <dgm:pt modelId="{85D4CEA6-7091-440D-AEEE-BDD9C74DB40D}" type="sibTrans" cxnId="{10AC87D3-3872-48D7-A6B9-09A45FCF45A6}">
      <dgm:prSet/>
      <dgm:spPr/>
      <dgm:t>
        <a:bodyPr/>
        <a:lstStyle/>
        <a:p>
          <a:endParaRPr lang="en-US"/>
        </a:p>
      </dgm:t>
    </dgm:pt>
    <dgm:pt modelId="{8C880EAA-3687-44E4-99E1-B012702F501B}">
      <dgm:prSet/>
      <dgm:spPr/>
      <dgm:t>
        <a:bodyPr/>
        <a:lstStyle/>
        <a:p>
          <a:r>
            <a:rPr lang="en-US" baseline="0" dirty="0">
              <a:solidFill>
                <a:schemeClr val="bg1"/>
              </a:solidFill>
            </a:rPr>
            <a:t>Support for Node.js, PHP, Python, Ruby and others is available</a:t>
          </a:r>
          <a:endParaRPr lang="en-US" dirty="0">
            <a:solidFill>
              <a:schemeClr val="bg1"/>
            </a:solidFill>
          </a:endParaRPr>
        </a:p>
      </dgm:t>
    </dgm:pt>
    <dgm:pt modelId="{3554B92B-E49E-4411-B094-E6E733CFDC9B}" type="parTrans" cxnId="{ABC07EED-975B-41AD-99B6-C2E5173F0EC3}">
      <dgm:prSet/>
      <dgm:spPr/>
      <dgm:t>
        <a:bodyPr/>
        <a:lstStyle/>
        <a:p>
          <a:endParaRPr lang="en-US"/>
        </a:p>
      </dgm:t>
    </dgm:pt>
    <dgm:pt modelId="{FD3F38AF-EC76-4994-BC38-CEFC98F5C501}" type="sibTrans" cxnId="{ABC07EED-975B-41AD-99B6-C2E5173F0EC3}">
      <dgm:prSet/>
      <dgm:spPr/>
      <dgm:t>
        <a:bodyPr/>
        <a:lstStyle/>
        <a:p>
          <a:endParaRPr lang="en-US"/>
        </a:p>
      </dgm:t>
    </dgm:pt>
    <dgm:pt modelId="{930FD3F6-EA20-449F-B43F-931B9055B1AA}" type="pres">
      <dgm:prSet presAssocID="{A2A944B7-D849-4FF1-9F60-B53CF92EA652}" presName="Name0" presStyleCnt="0">
        <dgm:presLayoutVars>
          <dgm:chMax val="11"/>
          <dgm:chPref val="11"/>
          <dgm:dir/>
          <dgm:resizeHandles/>
        </dgm:presLayoutVars>
      </dgm:prSet>
      <dgm:spPr/>
    </dgm:pt>
    <dgm:pt modelId="{81A1F53E-F44F-40A9-ACD7-40B17B739542}" type="pres">
      <dgm:prSet presAssocID="{B88CC491-93DF-4BA2-A035-D4536C1A40A3}" presName="Accent4" presStyleCnt="0"/>
      <dgm:spPr/>
    </dgm:pt>
    <dgm:pt modelId="{59D671E3-4B80-43F2-B574-9DE463329BDE}" type="pres">
      <dgm:prSet presAssocID="{B88CC491-93DF-4BA2-A035-D4536C1A40A3}" presName="Accent" presStyleLbl="node1" presStyleIdx="0" presStyleCnt="4"/>
      <dgm:spPr/>
    </dgm:pt>
    <dgm:pt modelId="{AF93E897-0EAF-4858-BB7A-2719369252ED}" type="pres">
      <dgm:prSet presAssocID="{B88CC491-93DF-4BA2-A035-D4536C1A40A3}" presName="ParentBackground4" presStyleCnt="0"/>
      <dgm:spPr/>
    </dgm:pt>
    <dgm:pt modelId="{2AE32D06-988F-4362-B55C-C5E2A680BD26}" type="pres">
      <dgm:prSet presAssocID="{B88CC491-93DF-4BA2-A035-D4536C1A40A3}" presName="ParentBackground" presStyleLbl="fgAcc1" presStyleIdx="0" presStyleCnt="4"/>
      <dgm:spPr/>
    </dgm:pt>
    <dgm:pt modelId="{3B151D06-0D04-4C60-9F63-B48B2F2DE25C}" type="pres">
      <dgm:prSet presAssocID="{B88CC491-93DF-4BA2-A035-D4536C1A40A3}" presName="Child4" presStyleLbl="revTx" presStyleIdx="0" presStyleCnt="2">
        <dgm:presLayoutVars>
          <dgm:chMax val="0"/>
          <dgm:chPref val="0"/>
          <dgm:bulletEnabled val="1"/>
        </dgm:presLayoutVars>
      </dgm:prSet>
      <dgm:spPr/>
    </dgm:pt>
    <dgm:pt modelId="{910CD358-4753-46A1-AF10-0CC7380B4E6B}" type="pres">
      <dgm:prSet presAssocID="{B88CC491-93DF-4BA2-A035-D4536C1A40A3}" presName="Parent4" presStyleLbl="revTx" presStyleIdx="0" presStyleCnt="2">
        <dgm:presLayoutVars>
          <dgm:chMax val="1"/>
          <dgm:chPref val="1"/>
          <dgm:bulletEnabled val="1"/>
        </dgm:presLayoutVars>
      </dgm:prSet>
      <dgm:spPr/>
    </dgm:pt>
    <dgm:pt modelId="{0267DEC1-F9EA-41E4-9A3C-792B8A9A69CD}" type="pres">
      <dgm:prSet presAssocID="{272D0EF8-4311-42D6-A24F-E390B2D1183F}" presName="Accent3" presStyleCnt="0"/>
      <dgm:spPr/>
    </dgm:pt>
    <dgm:pt modelId="{528439E7-E3B3-43B4-926B-DFA93FB7D65C}" type="pres">
      <dgm:prSet presAssocID="{272D0EF8-4311-42D6-A24F-E390B2D1183F}" presName="Accent" presStyleLbl="node1" presStyleIdx="1" presStyleCnt="4"/>
      <dgm:spPr/>
    </dgm:pt>
    <dgm:pt modelId="{0B57F9B3-0303-4273-81FC-15A6D1E1373D}" type="pres">
      <dgm:prSet presAssocID="{272D0EF8-4311-42D6-A24F-E390B2D1183F}" presName="ParentBackground3" presStyleCnt="0"/>
      <dgm:spPr/>
    </dgm:pt>
    <dgm:pt modelId="{0FF148CD-C6AC-4D20-A53E-3587ED00C2F8}" type="pres">
      <dgm:prSet presAssocID="{272D0EF8-4311-42D6-A24F-E390B2D1183F}" presName="ParentBackground" presStyleLbl="fgAcc1" presStyleIdx="1" presStyleCnt="4"/>
      <dgm:spPr/>
    </dgm:pt>
    <dgm:pt modelId="{9F7F9C26-7CF0-4D83-B4F9-350F2F8D4725}" type="pres">
      <dgm:prSet presAssocID="{272D0EF8-4311-42D6-A24F-E390B2D1183F}" presName="Parent3" presStyleLbl="revTx" presStyleIdx="0" presStyleCnt="2">
        <dgm:presLayoutVars>
          <dgm:chMax val="1"/>
          <dgm:chPref val="1"/>
          <dgm:bulletEnabled val="1"/>
        </dgm:presLayoutVars>
      </dgm:prSet>
      <dgm:spPr/>
    </dgm:pt>
    <dgm:pt modelId="{B72F129D-6203-489F-A17F-85F0E8CD1AAA}" type="pres">
      <dgm:prSet presAssocID="{A798E5EF-D6E1-4F0E-AB3D-55CE0B88515D}" presName="Accent2" presStyleCnt="0"/>
      <dgm:spPr/>
    </dgm:pt>
    <dgm:pt modelId="{FBCF1D85-1854-4D96-8188-E998F1E63DD8}" type="pres">
      <dgm:prSet presAssocID="{A798E5EF-D6E1-4F0E-AB3D-55CE0B88515D}" presName="Accent" presStyleLbl="node1" presStyleIdx="2" presStyleCnt="4"/>
      <dgm:spPr/>
    </dgm:pt>
    <dgm:pt modelId="{A522B806-0D06-4120-BB76-A9AFD4BD6F53}" type="pres">
      <dgm:prSet presAssocID="{A798E5EF-D6E1-4F0E-AB3D-55CE0B88515D}" presName="ParentBackground2" presStyleCnt="0"/>
      <dgm:spPr/>
    </dgm:pt>
    <dgm:pt modelId="{EC3A138D-33EB-406B-AFFD-7D920A4384D8}" type="pres">
      <dgm:prSet presAssocID="{A798E5EF-D6E1-4F0E-AB3D-55CE0B88515D}" presName="ParentBackground" presStyleLbl="fgAcc1" presStyleIdx="2" presStyleCnt="4"/>
      <dgm:spPr/>
    </dgm:pt>
    <dgm:pt modelId="{A973A471-0869-43F3-ADB2-5C3E78DA4B2A}" type="pres">
      <dgm:prSet presAssocID="{A798E5EF-D6E1-4F0E-AB3D-55CE0B88515D}" presName="Parent2" presStyleLbl="revTx" presStyleIdx="0" presStyleCnt="2">
        <dgm:presLayoutVars>
          <dgm:chMax val="1"/>
          <dgm:chPref val="1"/>
          <dgm:bulletEnabled val="1"/>
        </dgm:presLayoutVars>
      </dgm:prSet>
      <dgm:spPr/>
    </dgm:pt>
    <dgm:pt modelId="{85FDA6E8-8019-4DF4-801B-A03B1D90AD46}" type="pres">
      <dgm:prSet presAssocID="{81752813-7A12-49FB-8507-3E76932BAAA0}" presName="Accent1" presStyleCnt="0"/>
      <dgm:spPr/>
    </dgm:pt>
    <dgm:pt modelId="{C1543BD6-F8FC-4084-883E-CDD80414EF46}" type="pres">
      <dgm:prSet presAssocID="{81752813-7A12-49FB-8507-3E76932BAAA0}" presName="Accent" presStyleLbl="node1" presStyleIdx="3" presStyleCnt="4" custLinFactNeighborX="136" custLinFactNeighborY="-136"/>
      <dgm:spPr/>
    </dgm:pt>
    <dgm:pt modelId="{118DB377-882B-4D40-A945-18E9193466ED}" type="pres">
      <dgm:prSet presAssocID="{81752813-7A12-49FB-8507-3E76932BAAA0}" presName="ParentBackground1" presStyleCnt="0"/>
      <dgm:spPr/>
    </dgm:pt>
    <dgm:pt modelId="{4B08316C-CE12-4005-8BCE-892AB6BC523C}" type="pres">
      <dgm:prSet presAssocID="{81752813-7A12-49FB-8507-3E76932BAAA0}" presName="ParentBackground" presStyleLbl="fgAcc1" presStyleIdx="3" presStyleCnt="4"/>
      <dgm:spPr/>
    </dgm:pt>
    <dgm:pt modelId="{B802DD3F-B96B-48B9-9FF9-CA4AF6715CC1}" type="pres">
      <dgm:prSet presAssocID="{81752813-7A12-49FB-8507-3E76932BAAA0}" presName="Child1" presStyleLbl="revTx" presStyleIdx="1" presStyleCnt="2">
        <dgm:presLayoutVars>
          <dgm:chMax val="0"/>
          <dgm:chPref val="0"/>
          <dgm:bulletEnabled val="1"/>
        </dgm:presLayoutVars>
      </dgm:prSet>
      <dgm:spPr/>
    </dgm:pt>
    <dgm:pt modelId="{958035D9-D414-4F93-8BA9-07B906258199}" type="pres">
      <dgm:prSet presAssocID="{81752813-7A12-49FB-8507-3E76932BAAA0}" presName="Parent1" presStyleLbl="revTx" presStyleIdx="1" presStyleCnt="2">
        <dgm:presLayoutVars>
          <dgm:chMax val="1"/>
          <dgm:chPref val="1"/>
          <dgm:bulletEnabled val="1"/>
        </dgm:presLayoutVars>
      </dgm:prSet>
      <dgm:spPr/>
    </dgm:pt>
  </dgm:ptLst>
  <dgm:cxnLst>
    <dgm:cxn modelId="{EEAA2707-AB04-4C33-87D6-1F7A163971A1}" type="presOf" srcId="{FD33787D-9BF4-4B9C-8C30-A519111B4AAE}" destId="{B802DD3F-B96B-48B9-9FF9-CA4AF6715CC1}" srcOrd="0" destOrd="0" presId="urn:microsoft.com/office/officeart/2011/layout/CircleProcess"/>
    <dgm:cxn modelId="{2F1B590A-BC7D-4DEA-A513-C86A67CA34B0}" type="presOf" srcId="{81752813-7A12-49FB-8507-3E76932BAAA0}" destId="{4B08316C-CE12-4005-8BCE-892AB6BC523C}" srcOrd="0" destOrd="0" presId="urn:microsoft.com/office/officeart/2011/layout/CircleProcess"/>
    <dgm:cxn modelId="{AE83D40B-C3C3-4E43-985D-D5BC5838DA16}" type="presOf" srcId="{A798E5EF-D6E1-4F0E-AB3D-55CE0B88515D}" destId="{EC3A138D-33EB-406B-AFFD-7D920A4384D8}" srcOrd="0" destOrd="0" presId="urn:microsoft.com/office/officeart/2011/layout/CircleProcess"/>
    <dgm:cxn modelId="{7205C717-8EB8-4065-A36F-36CBE39B9C9C}" type="presOf" srcId="{B88CC491-93DF-4BA2-A035-D4536C1A40A3}" destId="{910CD358-4753-46A1-AF10-0CC7380B4E6B}" srcOrd="1" destOrd="0" presId="urn:microsoft.com/office/officeart/2011/layout/CircleProcess"/>
    <dgm:cxn modelId="{3895732B-CAA6-413E-BBA9-FFBFA130078E}" srcId="{81752813-7A12-49FB-8507-3E76932BAAA0}" destId="{FD33787D-9BF4-4B9C-8C30-A519111B4AAE}" srcOrd="0" destOrd="0" parTransId="{31141727-0620-421D-A8FE-343046844660}" sibTransId="{FD15B83F-F015-43CE-B1AC-4A6325BA234C}"/>
    <dgm:cxn modelId="{6E4C6561-6C62-435E-A5DA-D6904A20CB1B}" type="presOf" srcId="{272D0EF8-4311-42D6-A24F-E390B2D1183F}" destId="{0FF148CD-C6AC-4D20-A53E-3587ED00C2F8}" srcOrd="0" destOrd="0" presId="urn:microsoft.com/office/officeart/2011/layout/CircleProcess"/>
    <dgm:cxn modelId="{774DF244-2FE1-40C9-BFD2-ED61F4C31F6B}" type="presOf" srcId="{A798E5EF-D6E1-4F0E-AB3D-55CE0B88515D}" destId="{A973A471-0869-43F3-ADB2-5C3E78DA4B2A}" srcOrd="1" destOrd="0" presId="urn:microsoft.com/office/officeart/2011/layout/CircleProcess"/>
    <dgm:cxn modelId="{3BBE2D4E-E4F4-4FF1-AD74-A0A1455F10A3}" srcId="{81752813-7A12-49FB-8507-3E76932BAAA0}" destId="{CE839C03-59DD-4D40-A3C4-EB3027C34432}" srcOrd="1" destOrd="0" parTransId="{DE73B8F4-B895-4F10-ACB5-9FACC412F4F2}" sibTransId="{1D72CFD3-2CF2-4453-8780-AA971B6E905D}"/>
    <dgm:cxn modelId="{40555070-A6C6-4ACA-837B-590ED1A03A8D}" type="presOf" srcId="{B0A37C17-2B86-46C6-B5B8-46D9EE1A882A}" destId="{B802DD3F-B96B-48B9-9FF9-CA4AF6715CC1}" srcOrd="0" destOrd="2" presId="urn:microsoft.com/office/officeart/2011/layout/CircleProcess"/>
    <dgm:cxn modelId="{B8C89755-5333-4D2D-9C86-6C7284B80C90}" srcId="{A2A944B7-D849-4FF1-9F60-B53CF92EA652}" destId="{81752813-7A12-49FB-8507-3E76932BAAA0}" srcOrd="0" destOrd="0" parTransId="{DF8BA92D-760B-41F7-8E29-667591F201FA}" sibTransId="{74497E50-4FA7-4C8F-998A-9589360D7A7A}"/>
    <dgm:cxn modelId="{1527BC98-2B2E-43F7-81FC-A319B732CA7B}" type="presOf" srcId="{CE839C03-59DD-4D40-A3C4-EB3027C34432}" destId="{B802DD3F-B96B-48B9-9FF9-CA4AF6715CC1}" srcOrd="0" destOrd="1" presId="urn:microsoft.com/office/officeart/2011/layout/CircleProcess"/>
    <dgm:cxn modelId="{7C1459B0-8C7D-487C-9AE0-8186D8A32AB7}" type="presOf" srcId="{81752813-7A12-49FB-8507-3E76932BAAA0}" destId="{958035D9-D414-4F93-8BA9-07B906258199}" srcOrd="1" destOrd="0" presId="urn:microsoft.com/office/officeart/2011/layout/CircleProcess"/>
    <dgm:cxn modelId="{B612E1BF-1A96-4477-AEA5-0E5E204B0993}" type="presOf" srcId="{8C880EAA-3687-44E4-99E1-B012702F501B}" destId="{3B151D06-0D04-4C60-9F63-B48B2F2DE25C}" srcOrd="0" destOrd="0" presId="urn:microsoft.com/office/officeart/2011/layout/CircleProcess"/>
    <dgm:cxn modelId="{58519FC1-75C5-4B1E-8995-9E998CAE42D0}" srcId="{A2A944B7-D849-4FF1-9F60-B53CF92EA652}" destId="{272D0EF8-4311-42D6-A24F-E390B2D1183F}" srcOrd="2" destOrd="0" parTransId="{B770A517-1E75-411A-9A07-F6A295C3091B}" sibTransId="{A71A0A7C-6080-4E77-BD12-4F01323F850F}"/>
    <dgm:cxn modelId="{85B052C7-7FD4-4445-A7F4-086B1B55BA51}" type="presOf" srcId="{B88CC491-93DF-4BA2-A035-D4536C1A40A3}" destId="{2AE32D06-988F-4362-B55C-C5E2A680BD26}" srcOrd="0" destOrd="0" presId="urn:microsoft.com/office/officeart/2011/layout/CircleProcess"/>
    <dgm:cxn modelId="{75F8F4CA-EE28-4D81-BD55-CAA5120F2787}" type="presOf" srcId="{A2A944B7-D849-4FF1-9F60-B53CF92EA652}" destId="{930FD3F6-EA20-449F-B43F-931B9055B1AA}" srcOrd="0" destOrd="0" presId="urn:microsoft.com/office/officeart/2011/layout/CircleProcess"/>
    <dgm:cxn modelId="{10AC87D3-3872-48D7-A6B9-09A45FCF45A6}" srcId="{A2A944B7-D849-4FF1-9F60-B53CF92EA652}" destId="{B88CC491-93DF-4BA2-A035-D4536C1A40A3}" srcOrd="3" destOrd="0" parTransId="{233A7225-0A49-45FC-B75D-81E14C68FFC6}" sibTransId="{85D4CEA6-7091-440D-AEEE-BDD9C74DB40D}"/>
    <dgm:cxn modelId="{2EE426D6-6248-41A3-B162-2B00A6D8B3FB}" srcId="{81752813-7A12-49FB-8507-3E76932BAAA0}" destId="{B0A37C17-2B86-46C6-B5B8-46D9EE1A882A}" srcOrd="2" destOrd="0" parTransId="{7403076D-70FA-40AE-9287-67DB5642C37D}" sibTransId="{8E1331CB-97A6-4B27-B4DE-700F2AAB8200}"/>
    <dgm:cxn modelId="{BC6766E9-7FBD-47DF-AA5E-8A882A294844}" type="presOf" srcId="{272D0EF8-4311-42D6-A24F-E390B2D1183F}" destId="{9F7F9C26-7CF0-4D83-B4F9-350F2F8D4725}" srcOrd="1" destOrd="0" presId="urn:microsoft.com/office/officeart/2011/layout/CircleProcess"/>
    <dgm:cxn modelId="{ABC07EED-975B-41AD-99B6-C2E5173F0EC3}" srcId="{B88CC491-93DF-4BA2-A035-D4536C1A40A3}" destId="{8C880EAA-3687-44E4-99E1-B012702F501B}" srcOrd="0" destOrd="0" parTransId="{3554B92B-E49E-4411-B094-E6E733CFDC9B}" sibTransId="{FD3F38AF-EC76-4994-BC38-CEFC98F5C501}"/>
    <dgm:cxn modelId="{55BAB0F1-A932-4FCA-BDDF-27E1BDC10AAA}" srcId="{A2A944B7-D849-4FF1-9F60-B53CF92EA652}" destId="{A798E5EF-D6E1-4F0E-AB3D-55CE0B88515D}" srcOrd="1" destOrd="0" parTransId="{2A3CF16E-F3CC-4E99-895B-6D5DFFE0EFDC}" sibTransId="{4179F447-036F-4ADC-BFC8-9C47DC00973D}"/>
    <dgm:cxn modelId="{7016D020-575C-4BCF-88D4-82BE2CC14534}" type="presParOf" srcId="{930FD3F6-EA20-449F-B43F-931B9055B1AA}" destId="{81A1F53E-F44F-40A9-ACD7-40B17B739542}" srcOrd="0" destOrd="0" presId="urn:microsoft.com/office/officeart/2011/layout/CircleProcess"/>
    <dgm:cxn modelId="{1C384ACD-F23E-4E29-96F6-CD346665C07B}" type="presParOf" srcId="{81A1F53E-F44F-40A9-ACD7-40B17B739542}" destId="{59D671E3-4B80-43F2-B574-9DE463329BDE}" srcOrd="0" destOrd="0" presId="urn:microsoft.com/office/officeart/2011/layout/CircleProcess"/>
    <dgm:cxn modelId="{8E7E3571-B90E-4C05-86ED-28D7CA6D31CA}" type="presParOf" srcId="{930FD3F6-EA20-449F-B43F-931B9055B1AA}" destId="{AF93E897-0EAF-4858-BB7A-2719369252ED}" srcOrd="1" destOrd="0" presId="urn:microsoft.com/office/officeart/2011/layout/CircleProcess"/>
    <dgm:cxn modelId="{F901688D-E56A-46D8-99B4-46DB7343097D}" type="presParOf" srcId="{AF93E897-0EAF-4858-BB7A-2719369252ED}" destId="{2AE32D06-988F-4362-B55C-C5E2A680BD26}" srcOrd="0" destOrd="0" presId="urn:microsoft.com/office/officeart/2011/layout/CircleProcess"/>
    <dgm:cxn modelId="{C51C7A7A-A915-4590-A1B2-99028A699153}" type="presParOf" srcId="{930FD3F6-EA20-449F-B43F-931B9055B1AA}" destId="{3B151D06-0D04-4C60-9F63-B48B2F2DE25C}" srcOrd="2" destOrd="0" presId="urn:microsoft.com/office/officeart/2011/layout/CircleProcess"/>
    <dgm:cxn modelId="{5887277B-94C4-4A82-A8E2-52E176A67832}" type="presParOf" srcId="{930FD3F6-EA20-449F-B43F-931B9055B1AA}" destId="{910CD358-4753-46A1-AF10-0CC7380B4E6B}" srcOrd="3" destOrd="0" presId="urn:microsoft.com/office/officeart/2011/layout/CircleProcess"/>
    <dgm:cxn modelId="{13AB4C36-CBE1-4546-B673-7D3CBF8A34F7}" type="presParOf" srcId="{930FD3F6-EA20-449F-B43F-931B9055B1AA}" destId="{0267DEC1-F9EA-41E4-9A3C-792B8A9A69CD}" srcOrd="4" destOrd="0" presId="urn:microsoft.com/office/officeart/2011/layout/CircleProcess"/>
    <dgm:cxn modelId="{387C2B4E-6813-4836-88C4-47FEC55912F0}" type="presParOf" srcId="{0267DEC1-F9EA-41E4-9A3C-792B8A9A69CD}" destId="{528439E7-E3B3-43B4-926B-DFA93FB7D65C}" srcOrd="0" destOrd="0" presId="urn:microsoft.com/office/officeart/2011/layout/CircleProcess"/>
    <dgm:cxn modelId="{3DA109FA-C9D5-44E6-980D-B506C99E818B}" type="presParOf" srcId="{930FD3F6-EA20-449F-B43F-931B9055B1AA}" destId="{0B57F9B3-0303-4273-81FC-15A6D1E1373D}" srcOrd="5" destOrd="0" presId="urn:microsoft.com/office/officeart/2011/layout/CircleProcess"/>
    <dgm:cxn modelId="{811A81DC-FA3B-46A2-9B5F-97847B3E4B3F}" type="presParOf" srcId="{0B57F9B3-0303-4273-81FC-15A6D1E1373D}" destId="{0FF148CD-C6AC-4D20-A53E-3587ED00C2F8}" srcOrd="0" destOrd="0" presId="urn:microsoft.com/office/officeart/2011/layout/CircleProcess"/>
    <dgm:cxn modelId="{78D5AD1B-A263-4726-BA22-6DA6A8077076}" type="presParOf" srcId="{930FD3F6-EA20-449F-B43F-931B9055B1AA}" destId="{9F7F9C26-7CF0-4D83-B4F9-350F2F8D4725}" srcOrd="6" destOrd="0" presId="urn:microsoft.com/office/officeart/2011/layout/CircleProcess"/>
    <dgm:cxn modelId="{31231A10-DA66-4782-A2CB-0A1A36066945}" type="presParOf" srcId="{930FD3F6-EA20-449F-B43F-931B9055B1AA}" destId="{B72F129D-6203-489F-A17F-85F0E8CD1AAA}" srcOrd="7" destOrd="0" presId="urn:microsoft.com/office/officeart/2011/layout/CircleProcess"/>
    <dgm:cxn modelId="{8A73D797-0060-4F61-9F28-750B9CDD0486}" type="presParOf" srcId="{B72F129D-6203-489F-A17F-85F0E8CD1AAA}" destId="{FBCF1D85-1854-4D96-8188-E998F1E63DD8}" srcOrd="0" destOrd="0" presId="urn:microsoft.com/office/officeart/2011/layout/CircleProcess"/>
    <dgm:cxn modelId="{6A7B7E69-E39E-40C9-A0E2-4AC20959BC46}" type="presParOf" srcId="{930FD3F6-EA20-449F-B43F-931B9055B1AA}" destId="{A522B806-0D06-4120-BB76-A9AFD4BD6F53}" srcOrd="8" destOrd="0" presId="urn:microsoft.com/office/officeart/2011/layout/CircleProcess"/>
    <dgm:cxn modelId="{FAA479F3-1EE2-4336-BB6F-6DBBDAF1250B}" type="presParOf" srcId="{A522B806-0D06-4120-BB76-A9AFD4BD6F53}" destId="{EC3A138D-33EB-406B-AFFD-7D920A4384D8}" srcOrd="0" destOrd="0" presId="urn:microsoft.com/office/officeart/2011/layout/CircleProcess"/>
    <dgm:cxn modelId="{E52AF3DA-8CFA-488D-9444-8879F0C3C862}" type="presParOf" srcId="{930FD3F6-EA20-449F-B43F-931B9055B1AA}" destId="{A973A471-0869-43F3-ADB2-5C3E78DA4B2A}" srcOrd="9" destOrd="0" presId="urn:microsoft.com/office/officeart/2011/layout/CircleProcess"/>
    <dgm:cxn modelId="{6F277F06-056D-4C75-BC24-569A8B6B4A49}" type="presParOf" srcId="{930FD3F6-EA20-449F-B43F-931B9055B1AA}" destId="{85FDA6E8-8019-4DF4-801B-A03B1D90AD46}" srcOrd="10" destOrd="0" presId="urn:microsoft.com/office/officeart/2011/layout/CircleProcess"/>
    <dgm:cxn modelId="{15B6DDEE-A4FA-405F-BAF8-8996B686051B}" type="presParOf" srcId="{85FDA6E8-8019-4DF4-801B-A03B1D90AD46}" destId="{C1543BD6-F8FC-4084-883E-CDD80414EF46}" srcOrd="0" destOrd="0" presId="urn:microsoft.com/office/officeart/2011/layout/CircleProcess"/>
    <dgm:cxn modelId="{75DFD56B-E25F-460D-9C0B-22A3F48F125B}" type="presParOf" srcId="{930FD3F6-EA20-449F-B43F-931B9055B1AA}" destId="{118DB377-882B-4D40-A945-18E9193466ED}" srcOrd="11" destOrd="0" presId="urn:microsoft.com/office/officeart/2011/layout/CircleProcess"/>
    <dgm:cxn modelId="{801DFFC0-0133-4CBE-B7E4-96DEBD5FCD43}" type="presParOf" srcId="{118DB377-882B-4D40-A945-18E9193466ED}" destId="{4B08316C-CE12-4005-8BCE-892AB6BC523C}" srcOrd="0" destOrd="0" presId="urn:microsoft.com/office/officeart/2011/layout/CircleProcess"/>
    <dgm:cxn modelId="{9BF3D253-3814-431D-965C-4EDC064152F4}" type="presParOf" srcId="{930FD3F6-EA20-449F-B43F-931B9055B1AA}" destId="{B802DD3F-B96B-48B9-9FF9-CA4AF6715CC1}" srcOrd="12" destOrd="0" presId="urn:microsoft.com/office/officeart/2011/layout/CircleProcess"/>
    <dgm:cxn modelId="{797262EE-5283-4DB9-96BB-01D931EA9C5D}" type="presParOf" srcId="{930FD3F6-EA20-449F-B43F-931B9055B1AA}" destId="{958035D9-D414-4F93-8BA9-07B906258199}" srcOrd="13"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B13B896-9868-492C-9B8B-A7BE1DED82CF}"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FC4EB48C-55DF-4B2B-BD0D-6F88EEEFCF63}">
      <dgm:prSet/>
      <dgm:spPr/>
      <dgm:t>
        <a:bodyPr/>
        <a:lstStyle/>
        <a:p>
          <a:r>
            <a:rPr lang="en-US" baseline="0"/>
            <a:t>Logs</a:t>
          </a:r>
          <a:endParaRPr lang="en-US"/>
        </a:p>
      </dgm:t>
    </dgm:pt>
    <dgm:pt modelId="{65BA037F-A75A-4839-8D79-3E9EE6F5A58A}" type="parTrans" cxnId="{BF986B77-D754-4656-8959-7FFD182257AD}">
      <dgm:prSet/>
      <dgm:spPr/>
      <dgm:t>
        <a:bodyPr/>
        <a:lstStyle/>
        <a:p>
          <a:endParaRPr lang="en-US"/>
        </a:p>
      </dgm:t>
    </dgm:pt>
    <dgm:pt modelId="{BE8F3F82-D62F-45E0-98C5-932DDC838F72}" type="sibTrans" cxnId="{BF986B77-D754-4656-8959-7FFD182257AD}">
      <dgm:prSet/>
      <dgm:spPr/>
      <dgm:t>
        <a:bodyPr/>
        <a:lstStyle/>
        <a:p>
          <a:endParaRPr lang="en-US"/>
        </a:p>
      </dgm:t>
    </dgm:pt>
    <dgm:pt modelId="{679C4E8B-7127-41AA-A877-895AAC6FE173}">
      <dgm:prSet/>
      <dgm:spPr/>
      <dgm:t>
        <a:bodyPr/>
        <a:lstStyle/>
        <a:p>
          <a:r>
            <a:rPr lang="en-US" baseline="0" dirty="0"/>
            <a:t>/var/opt/</a:t>
          </a:r>
          <a:r>
            <a:rPr lang="en-US" baseline="0" dirty="0" err="1"/>
            <a:t>mssql</a:t>
          </a:r>
          <a:r>
            <a:rPr lang="en-US" baseline="0" dirty="0"/>
            <a:t>/log</a:t>
          </a:r>
          <a:endParaRPr lang="en-US" dirty="0"/>
        </a:p>
      </dgm:t>
    </dgm:pt>
    <dgm:pt modelId="{21B6A1DA-68C4-4C61-A999-E55CC136C15A}" type="parTrans" cxnId="{B1E156A9-2E83-42B3-A73D-572B31E6822F}">
      <dgm:prSet/>
      <dgm:spPr/>
      <dgm:t>
        <a:bodyPr/>
        <a:lstStyle/>
        <a:p>
          <a:endParaRPr lang="en-US"/>
        </a:p>
      </dgm:t>
    </dgm:pt>
    <dgm:pt modelId="{5FCBA9A1-5CC5-4291-96E0-EF6B873D31CE}" type="sibTrans" cxnId="{B1E156A9-2E83-42B3-A73D-572B31E6822F}">
      <dgm:prSet/>
      <dgm:spPr/>
      <dgm:t>
        <a:bodyPr/>
        <a:lstStyle/>
        <a:p>
          <a:endParaRPr lang="en-US"/>
        </a:p>
      </dgm:t>
    </dgm:pt>
    <dgm:pt modelId="{404F153C-8A72-40D6-AB07-82BFC5B78924}">
      <dgm:prSet/>
      <dgm:spPr/>
      <dgm:t>
        <a:bodyPr/>
        <a:lstStyle/>
        <a:p>
          <a:r>
            <a:rPr lang="en-US" baseline="0"/>
            <a:t>Error logs</a:t>
          </a:r>
          <a:endParaRPr lang="en-US"/>
        </a:p>
      </dgm:t>
    </dgm:pt>
    <dgm:pt modelId="{9A4311A7-2B1D-4509-AEFE-E921FE26FBAD}" type="parTrans" cxnId="{F5813BAE-0210-496C-AF02-B8578078E1CA}">
      <dgm:prSet/>
      <dgm:spPr/>
      <dgm:t>
        <a:bodyPr/>
        <a:lstStyle/>
        <a:p>
          <a:endParaRPr lang="en-US"/>
        </a:p>
      </dgm:t>
    </dgm:pt>
    <dgm:pt modelId="{10E41FDB-A6FA-444C-A5B6-300EABF30B6D}" type="sibTrans" cxnId="{F5813BAE-0210-496C-AF02-B8578078E1CA}">
      <dgm:prSet/>
      <dgm:spPr/>
      <dgm:t>
        <a:bodyPr/>
        <a:lstStyle/>
        <a:p>
          <a:endParaRPr lang="en-US"/>
        </a:p>
      </dgm:t>
    </dgm:pt>
    <dgm:pt modelId="{7F41E34F-E07A-4A71-BE7A-80E6D7EC901A}">
      <dgm:prSet/>
      <dgm:spPr/>
      <dgm:t>
        <a:bodyPr/>
        <a:lstStyle/>
        <a:p>
          <a:r>
            <a:rPr lang="en-US" baseline="0" dirty="0"/>
            <a:t>SQL Agent logs</a:t>
          </a:r>
          <a:endParaRPr lang="en-US" dirty="0"/>
        </a:p>
      </dgm:t>
    </dgm:pt>
    <dgm:pt modelId="{DD4C5C43-4309-4199-969D-F3D5324E25A7}" type="parTrans" cxnId="{DB09DB9A-0D55-4629-9A9F-1E9B609670AA}">
      <dgm:prSet/>
      <dgm:spPr/>
      <dgm:t>
        <a:bodyPr/>
        <a:lstStyle/>
        <a:p>
          <a:endParaRPr lang="en-US"/>
        </a:p>
      </dgm:t>
    </dgm:pt>
    <dgm:pt modelId="{A6A79DC1-4370-402C-A2C6-C82A38A7E50F}" type="sibTrans" cxnId="{DB09DB9A-0D55-4629-9A9F-1E9B609670AA}">
      <dgm:prSet/>
      <dgm:spPr/>
      <dgm:t>
        <a:bodyPr/>
        <a:lstStyle/>
        <a:p>
          <a:endParaRPr lang="en-US"/>
        </a:p>
      </dgm:t>
    </dgm:pt>
    <dgm:pt modelId="{8C2C7049-3101-4774-8E17-66BF2B480D7A}">
      <dgm:prSet/>
      <dgm:spPr/>
      <dgm:t>
        <a:bodyPr/>
        <a:lstStyle/>
        <a:p>
          <a:r>
            <a:rPr lang="en-US" baseline="0"/>
            <a:t>Default trace</a:t>
          </a:r>
          <a:endParaRPr lang="en-US"/>
        </a:p>
      </dgm:t>
    </dgm:pt>
    <dgm:pt modelId="{15D8CF37-28E4-4E88-9F60-2703ED4C23E4}" type="parTrans" cxnId="{FFBC4DA9-E0F5-405C-8CBC-74D09837D360}">
      <dgm:prSet/>
      <dgm:spPr/>
      <dgm:t>
        <a:bodyPr/>
        <a:lstStyle/>
        <a:p>
          <a:endParaRPr lang="en-US"/>
        </a:p>
      </dgm:t>
    </dgm:pt>
    <dgm:pt modelId="{180FD8B6-DFB9-4B47-A11E-AB4C1CE93F74}" type="sibTrans" cxnId="{FFBC4DA9-E0F5-405C-8CBC-74D09837D360}">
      <dgm:prSet/>
      <dgm:spPr/>
      <dgm:t>
        <a:bodyPr/>
        <a:lstStyle/>
        <a:p>
          <a:endParaRPr lang="en-US"/>
        </a:p>
      </dgm:t>
    </dgm:pt>
    <dgm:pt modelId="{C77B474D-E693-4EF4-9BDE-D5203A3ED6FE}">
      <dgm:prSet/>
      <dgm:spPr/>
      <dgm:t>
        <a:bodyPr/>
        <a:lstStyle/>
        <a:p>
          <a:r>
            <a:rPr lang="en-US" baseline="0" dirty="0"/>
            <a:t>Configuration file</a:t>
          </a:r>
          <a:endParaRPr lang="en-US" dirty="0"/>
        </a:p>
      </dgm:t>
    </dgm:pt>
    <dgm:pt modelId="{0C267A27-CB58-4C37-8119-D0304253BE14}" type="parTrans" cxnId="{1F7A53CF-A5AF-4536-B5F1-A6ADBAB69B15}">
      <dgm:prSet/>
      <dgm:spPr/>
      <dgm:t>
        <a:bodyPr/>
        <a:lstStyle/>
        <a:p>
          <a:endParaRPr lang="en-US"/>
        </a:p>
      </dgm:t>
    </dgm:pt>
    <dgm:pt modelId="{2D7DC055-BE65-4503-93B1-DC3792139597}" type="sibTrans" cxnId="{1F7A53CF-A5AF-4536-B5F1-A6ADBAB69B15}">
      <dgm:prSet/>
      <dgm:spPr/>
      <dgm:t>
        <a:bodyPr/>
        <a:lstStyle/>
        <a:p>
          <a:endParaRPr lang="en-US"/>
        </a:p>
      </dgm:t>
    </dgm:pt>
    <dgm:pt modelId="{1D80281B-8577-4CAA-88C4-1704E1BCB444}">
      <dgm:prSet/>
      <dgm:spPr/>
      <dgm:t>
        <a:bodyPr/>
        <a:lstStyle/>
        <a:p>
          <a:r>
            <a:rPr lang="en-US" baseline="0" dirty="0"/>
            <a:t>/var/opt/</a:t>
          </a:r>
          <a:r>
            <a:rPr lang="en-US" baseline="0" dirty="0" err="1"/>
            <a:t>mssql</a:t>
          </a:r>
          <a:r>
            <a:rPr lang="en-US" baseline="0" dirty="0"/>
            <a:t>/</a:t>
          </a:r>
          <a:r>
            <a:rPr lang="en-US" baseline="0" dirty="0" err="1"/>
            <a:t>mssql.conf</a:t>
          </a:r>
          <a:endParaRPr lang="en-US" dirty="0"/>
        </a:p>
      </dgm:t>
    </dgm:pt>
    <dgm:pt modelId="{E2144DED-6BC0-4F60-A288-726E2E75F0C0}" type="parTrans" cxnId="{F8633B5E-5869-491A-A3C8-915B87FED745}">
      <dgm:prSet/>
      <dgm:spPr/>
      <dgm:t>
        <a:bodyPr/>
        <a:lstStyle/>
        <a:p>
          <a:endParaRPr lang="en-US"/>
        </a:p>
      </dgm:t>
    </dgm:pt>
    <dgm:pt modelId="{251AC786-581F-4BCC-9ACF-56DBCF358787}" type="sibTrans" cxnId="{F8633B5E-5869-491A-A3C8-915B87FED745}">
      <dgm:prSet/>
      <dgm:spPr/>
      <dgm:t>
        <a:bodyPr/>
        <a:lstStyle/>
        <a:p>
          <a:endParaRPr lang="en-US"/>
        </a:p>
      </dgm:t>
    </dgm:pt>
    <dgm:pt modelId="{02B9BE0C-F83B-4C36-9D9B-40032F771089}">
      <dgm:prSet/>
      <dgm:spPr/>
      <dgm:t>
        <a:bodyPr/>
        <a:lstStyle/>
        <a:p>
          <a:r>
            <a:rPr lang="en-US" baseline="0"/>
            <a:t>Server Master Key</a:t>
          </a:r>
          <a:endParaRPr lang="en-US"/>
        </a:p>
      </dgm:t>
    </dgm:pt>
    <dgm:pt modelId="{35451239-0542-4A53-BA16-94B514507A03}" type="parTrans" cxnId="{C5FDF781-3AC6-4B28-8614-8ECA39F44A11}">
      <dgm:prSet/>
      <dgm:spPr/>
      <dgm:t>
        <a:bodyPr/>
        <a:lstStyle/>
        <a:p>
          <a:endParaRPr lang="en-US"/>
        </a:p>
      </dgm:t>
    </dgm:pt>
    <dgm:pt modelId="{48E92766-38CB-46B3-987F-AFC12E845A0B}" type="sibTrans" cxnId="{C5FDF781-3AC6-4B28-8614-8ECA39F44A11}">
      <dgm:prSet/>
      <dgm:spPr/>
      <dgm:t>
        <a:bodyPr/>
        <a:lstStyle/>
        <a:p>
          <a:endParaRPr lang="en-US"/>
        </a:p>
      </dgm:t>
    </dgm:pt>
    <dgm:pt modelId="{CA340202-3B82-4423-8372-46398AD67E61}">
      <dgm:prSet/>
      <dgm:spPr/>
      <dgm:t>
        <a:bodyPr/>
        <a:lstStyle/>
        <a:p>
          <a:r>
            <a:rPr lang="en-US" baseline="0" dirty="0"/>
            <a:t>/var/opt/</a:t>
          </a:r>
          <a:r>
            <a:rPr lang="en-US" baseline="0" dirty="0" err="1"/>
            <a:t>mssql</a:t>
          </a:r>
          <a:r>
            <a:rPr lang="en-US" baseline="0" dirty="0"/>
            <a:t>/secrets/machine-key</a:t>
          </a:r>
          <a:endParaRPr lang="en-US" dirty="0"/>
        </a:p>
      </dgm:t>
    </dgm:pt>
    <dgm:pt modelId="{3615A9A6-B332-46A6-914A-2F887EBF4B42}" type="parTrans" cxnId="{BF47BA3E-E800-45CF-88BE-F1B96FC72D74}">
      <dgm:prSet/>
      <dgm:spPr/>
      <dgm:t>
        <a:bodyPr/>
        <a:lstStyle/>
        <a:p>
          <a:endParaRPr lang="en-US"/>
        </a:p>
      </dgm:t>
    </dgm:pt>
    <dgm:pt modelId="{EED13458-B70A-4E06-BEB4-F2CA1FDDC062}" type="sibTrans" cxnId="{BF47BA3E-E800-45CF-88BE-F1B96FC72D74}">
      <dgm:prSet/>
      <dgm:spPr/>
      <dgm:t>
        <a:bodyPr/>
        <a:lstStyle/>
        <a:p>
          <a:endParaRPr lang="en-US"/>
        </a:p>
      </dgm:t>
    </dgm:pt>
    <dgm:pt modelId="{9B4EF780-63C8-422E-9A21-835A8E915181}">
      <dgm:prSet/>
      <dgm:spPr/>
      <dgm:t>
        <a:bodyPr/>
        <a:lstStyle/>
        <a:p>
          <a:r>
            <a:rPr lang="en-US" baseline="0"/>
            <a:t>Binaries</a:t>
          </a:r>
          <a:endParaRPr lang="en-US"/>
        </a:p>
      </dgm:t>
    </dgm:pt>
    <dgm:pt modelId="{52FDFF53-9782-4501-85A6-842B3D8BDE6E}" type="parTrans" cxnId="{4B2159FD-82C4-4EE5-8917-ED7E4DF53297}">
      <dgm:prSet/>
      <dgm:spPr/>
      <dgm:t>
        <a:bodyPr/>
        <a:lstStyle/>
        <a:p>
          <a:endParaRPr lang="en-US"/>
        </a:p>
      </dgm:t>
    </dgm:pt>
    <dgm:pt modelId="{1353F3C7-61FA-440D-9D1D-1BC648C77364}" type="sibTrans" cxnId="{4B2159FD-82C4-4EE5-8917-ED7E4DF53297}">
      <dgm:prSet/>
      <dgm:spPr/>
      <dgm:t>
        <a:bodyPr/>
        <a:lstStyle/>
        <a:p>
          <a:endParaRPr lang="en-US"/>
        </a:p>
      </dgm:t>
    </dgm:pt>
    <dgm:pt modelId="{AECD65C1-FF84-47B0-B5BF-255BFD4CFFCD}">
      <dgm:prSet/>
      <dgm:spPr/>
      <dgm:t>
        <a:bodyPr/>
        <a:lstStyle/>
        <a:p>
          <a:r>
            <a:rPr lang="en-US" baseline="0"/>
            <a:t>/opt/mssql/bin</a:t>
          </a:r>
          <a:endParaRPr lang="en-US"/>
        </a:p>
      </dgm:t>
    </dgm:pt>
    <dgm:pt modelId="{5BA7F97B-6D32-4444-9EDF-4C58A2330A2F}" type="parTrans" cxnId="{CBC41FB7-B86E-4BBA-BA05-D52D20DD2BA9}">
      <dgm:prSet/>
      <dgm:spPr/>
      <dgm:t>
        <a:bodyPr/>
        <a:lstStyle/>
        <a:p>
          <a:endParaRPr lang="en-US"/>
        </a:p>
      </dgm:t>
    </dgm:pt>
    <dgm:pt modelId="{2B613F8E-D9A1-4834-B79B-62E7E9C0923F}" type="sibTrans" cxnId="{CBC41FB7-B86E-4BBA-BA05-D52D20DD2BA9}">
      <dgm:prSet/>
      <dgm:spPr/>
      <dgm:t>
        <a:bodyPr/>
        <a:lstStyle/>
        <a:p>
          <a:endParaRPr lang="en-US"/>
        </a:p>
      </dgm:t>
    </dgm:pt>
    <dgm:pt modelId="{D71B6439-14CD-4FF0-966D-A571F79A1EEA}">
      <dgm:prSet/>
      <dgm:spPr/>
      <dgm:t>
        <a:bodyPr/>
        <a:lstStyle/>
        <a:p>
          <a:r>
            <a:rPr lang="en-US" baseline="0" dirty="0" err="1"/>
            <a:t>mssql</a:t>
          </a:r>
          <a:r>
            <a:rPr lang="en-US" baseline="0" dirty="0"/>
            <a:t>-conf</a:t>
          </a:r>
          <a:endParaRPr lang="en-US" dirty="0"/>
        </a:p>
      </dgm:t>
    </dgm:pt>
    <dgm:pt modelId="{038EA79F-BF61-4CB5-A8F4-59EAAFCB14B5}" type="parTrans" cxnId="{AB5A776F-0CF9-44E6-A053-08B5BD520B0A}">
      <dgm:prSet/>
      <dgm:spPr/>
      <dgm:t>
        <a:bodyPr/>
        <a:lstStyle/>
        <a:p>
          <a:endParaRPr lang="en-US"/>
        </a:p>
      </dgm:t>
    </dgm:pt>
    <dgm:pt modelId="{0B3DBEF8-CB2E-4C80-AE55-5554655EB3E1}" type="sibTrans" cxnId="{AB5A776F-0CF9-44E6-A053-08B5BD520B0A}">
      <dgm:prSet/>
      <dgm:spPr/>
      <dgm:t>
        <a:bodyPr/>
        <a:lstStyle/>
        <a:p>
          <a:endParaRPr lang="en-US"/>
        </a:p>
      </dgm:t>
    </dgm:pt>
    <dgm:pt modelId="{2C743981-F832-49AF-AA6A-C70D042D58F8}">
      <dgm:prSet/>
      <dgm:spPr/>
      <dgm:t>
        <a:bodyPr/>
        <a:lstStyle/>
        <a:p>
          <a:r>
            <a:rPr lang="en-US" baseline="0" dirty="0" err="1"/>
            <a:t>sqlservr</a:t>
          </a:r>
          <a:endParaRPr lang="en-US" dirty="0"/>
        </a:p>
      </dgm:t>
    </dgm:pt>
    <dgm:pt modelId="{7FCA83EB-A0A5-4CD4-9509-61EA9817896C}" type="parTrans" cxnId="{0C2638BC-F6EC-4C3D-BB9E-7BE8B03A0165}">
      <dgm:prSet/>
      <dgm:spPr/>
      <dgm:t>
        <a:bodyPr/>
        <a:lstStyle/>
        <a:p>
          <a:endParaRPr lang="en-US"/>
        </a:p>
      </dgm:t>
    </dgm:pt>
    <dgm:pt modelId="{31BAEF6B-0B0A-40C4-8092-62EFC5FF7A2E}" type="sibTrans" cxnId="{0C2638BC-F6EC-4C3D-BB9E-7BE8B03A0165}">
      <dgm:prSet/>
      <dgm:spPr/>
      <dgm:t>
        <a:bodyPr/>
        <a:lstStyle/>
        <a:p>
          <a:endParaRPr lang="en-US"/>
        </a:p>
      </dgm:t>
    </dgm:pt>
    <dgm:pt modelId="{19B190EC-522A-49F4-9B6F-3C955AB5DF8D}">
      <dgm:prSet/>
      <dgm:spPr/>
      <dgm:t>
        <a:bodyPr/>
        <a:lstStyle/>
        <a:p>
          <a:r>
            <a:rPr lang="en-US" baseline="0"/>
            <a:t>Data, transaction log, and backup files</a:t>
          </a:r>
          <a:endParaRPr lang="en-US"/>
        </a:p>
      </dgm:t>
    </dgm:pt>
    <dgm:pt modelId="{FD4E80DE-1941-4768-A17B-478904CD99FB}" type="parTrans" cxnId="{2CB88208-3C87-404F-B76F-7C7A1811A81D}">
      <dgm:prSet/>
      <dgm:spPr/>
      <dgm:t>
        <a:bodyPr/>
        <a:lstStyle/>
        <a:p>
          <a:endParaRPr lang="en-US"/>
        </a:p>
      </dgm:t>
    </dgm:pt>
    <dgm:pt modelId="{BDB99191-7C4E-4434-B478-029F2C6792E3}" type="sibTrans" cxnId="{2CB88208-3C87-404F-B76F-7C7A1811A81D}">
      <dgm:prSet/>
      <dgm:spPr/>
      <dgm:t>
        <a:bodyPr/>
        <a:lstStyle/>
        <a:p>
          <a:endParaRPr lang="en-US"/>
        </a:p>
      </dgm:t>
    </dgm:pt>
    <dgm:pt modelId="{E2437DA1-D498-4EAF-84ED-0D46CCD7D500}">
      <dgm:prSet/>
      <dgm:spPr/>
      <dgm:t>
        <a:bodyPr/>
        <a:lstStyle/>
        <a:p>
          <a:r>
            <a:rPr lang="en-US" baseline="0"/>
            <a:t>/var/opt/mssql/data</a:t>
          </a:r>
          <a:endParaRPr lang="en-US"/>
        </a:p>
      </dgm:t>
    </dgm:pt>
    <dgm:pt modelId="{960BEAD3-279F-478F-8C3E-10D883A3B4C6}" type="parTrans" cxnId="{9269D6A2-78A0-4406-A87F-D1AE588DF14B}">
      <dgm:prSet/>
      <dgm:spPr/>
      <dgm:t>
        <a:bodyPr/>
        <a:lstStyle/>
        <a:p>
          <a:endParaRPr lang="en-US"/>
        </a:p>
      </dgm:t>
    </dgm:pt>
    <dgm:pt modelId="{DFA94853-5035-4054-9484-919A29D005BB}" type="sibTrans" cxnId="{9269D6A2-78A0-4406-A87F-D1AE588DF14B}">
      <dgm:prSet/>
      <dgm:spPr/>
      <dgm:t>
        <a:bodyPr/>
        <a:lstStyle/>
        <a:p>
          <a:endParaRPr lang="en-US"/>
        </a:p>
      </dgm:t>
    </dgm:pt>
    <dgm:pt modelId="{919B7AE2-CB0E-42AA-BF49-9CC7413544BD}" type="pres">
      <dgm:prSet presAssocID="{6B13B896-9868-492C-9B8B-A7BE1DED82CF}" presName="diagram" presStyleCnt="0">
        <dgm:presLayoutVars>
          <dgm:dir/>
          <dgm:resizeHandles val="exact"/>
        </dgm:presLayoutVars>
      </dgm:prSet>
      <dgm:spPr/>
    </dgm:pt>
    <dgm:pt modelId="{5F43A665-C5C2-4B41-BA46-794C4091FD2F}" type="pres">
      <dgm:prSet presAssocID="{FC4EB48C-55DF-4B2B-BD0D-6F88EEEFCF63}" presName="node" presStyleLbl="node1" presStyleIdx="0" presStyleCnt="5">
        <dgm:presLayoutVars>
          <dgm:bulletEnabled val="1"/>
        </dgm:presLayoutVars>
      </dgm:prSet>
      <dgm:spPr/>
    </dgm:pt>
    <dgm:pt modelId="{5483E7CE-28E7-47D3-86DF-A1D4F1E20A8B}" type="pres">
      <dgm:prSet presAssocID="{BE8F3F82-D62F-45E0-98C5-932DDC838F72}" presName="sibTrans" presStyleCnt="0"/>
      <dgm:spPr/>
    </dgm:pt>
    <dgm:pt modelId="{F180D6B3-32D2-4374-8FA7-E8B636966444}" type="pres">
      <dgm:prSet presAssocID="{C77B474D-E693-4EF4-9BDE-D5203A3ED6FE}" presName="node" presStyleLbl="node1" presStyleIdx="1" presStyleCnt="5">
        <dgm:presLayoutVars>
          <dgm:bulletEnabled val="1"/>
        </dgm:presLayoutVars>
      </dgm:prSet>
      <dgm:spPr/>
    </dgm:pt>
    <dgm:pt modelId="{B269A398-54DF-4ACB-BD33-B676240288FE}" type="pres">
      <dgm:prSet presAssocID="{2D7DC055-BE65-4503-93B1-DC3792139597}" presName="sibTrans" presStyleCnt="0"/>
      <dgm:spPr/>
    </dgm:pt>
    <dgm:pt modelId="{FC5182DC-08AF-4A28-94D1-08B2D2ACD282}" type="pres">
      <dgm:prSet presAssocID="{02B9BE0C-F83B-4C36-9D9B-40032F771089}" presName="node" presStyleLbl="node1" presStyleIdx="2" presStyleCnt="5">
        <dgm:presLayoutVars>
          <dgm:bulletEnabled val="1"/>
        </dgm:presLayoutVars>
      </dgm:prSet>
      <dgm:spPr/>
    </dgm:pt>
    <dgm:pt modelId="{B16CB456-A216-4CB8-9D86-440A1BC3E49F}" type="pres">
      <dgm:prSet presAssocID="{48E92766-38CB-46B3-987F-AFC12E845A0B}" presName="sibTrans" presStyleCnt="0"/>
      <dgm:spPr/>
    </dgm:pt>
    <dgm:pt modelId="{52107226-9A9F-4050-AB9F-A59BBE06421D}" type="pres">
      <dgm:prSet presAssocID="{9B4EF780-63C8-422E-9A21-835A8E915181}" presName="node" presStyleLbl="node1" presStyleIdx="3" presStyleCnt="5">
        <dgm:presLayoutVars>
          <dgm:bulletEnabled val="1"/>
        </dgm:presLayoutVars>
      </dgm:prSet>
      <dgm:spPr/>
    </dgm:pt>
    <dgm:pt modelId="{186641B8-1379-47E5-9E78-2D7D35A62BB5}" type="pres">
      <dgm:prSet presAssocID="{1353F3C7-61FA-440D-9D1D-1BC648C77364}" presName="sibTrans" presStyleCnt="0"/>
      <dgm:spPr/>
    </dgm:pt>
    <dgm:pt modelId="{066C09A8-1984-4594-B666-696870A1B3AC}" type="pres">
      <dgm:prSet presAssocID="{19B190EC-522A-49F4-9B6F-3C955AB5DF8D}" presName="node" presStyleLbl="node1" presStyleIdx="4" presStyleCnt="5">
        <dgm:presLayoutVars>
          <dgm:bulletEnabled val="1"/>
        </dgm:presLayoutVars>
      </dgm:prSet>
      <dgm:spPr/>
    </dgm:pt>
  </dgm:ptLst>
  <dgm:cxnLst>
    <dgm:cxn modelId="{5B4DA003-E4A1-4F4B-BBA8-C1901F384B17}" type="presOf" srcId="{FC4EB48C-55DF-4B2B-BD0D-6F88EEEFCF63}" destId="{5F43A665-C5C2-4B41-BA46-794C4091FD2F}" srcOrd="0" destOrd="0" presId="urn:microsoft.com/office/officeart/2005/8/layout/default"/>
    <dgm:cxn modelId="{2CB88208-3C87-404F-B76F-7C7A1811A81D}" srcId="{6B13B896-9868-492C-9B8B-A7BE1DED82CF}" destId="{19B190EC-522A-49F4-9B6F-3C955AB5DF8D}" srcOrd="4" destOrd="0" parTransId="{FD4E80DE-1941-4768-A17B-478904CD99FB}" sibTransId="{BDB99191-7C4E-4434-B478-029F2C6792E3}"/>
    <dgm:cxn modelId="{748FAE1C-CDCC-4E3C-A195-52D2F281C153}" type="presOf" srcId="{AECD65C1-FF84-47B0-B5BF-255BFD4CFFCD}" destId="{52107226-9A9F-4050-AB9F-A59BBE06421D}" srcOrd="0" destOrd="1" presId="urn:microsoft.com/office/officeart/2005/8/layout/default"/>
    <dgm:cxn modelId="{E2FB7120-7E31-4A63-A798-C8A825502AEB}" type="presOf" srcId="{CA340202-3B82-4423-8372-46398AD67E61}" destId="{FC5182DC-08AF-4A28-94D1-08B2D2ACD282}" srcOrd="0" destOrd="1" presId="urn:microsoft.com/office/officeart/2005/8/layout/default"/>
    <dgm:cxn modelId="{84178A20-6EF9-436F-9116-EDF4718C04DF}" type="presOf" srcId="{8C2C7049-3101-4774-8E17-66BF2B480D7A}" destId="{5F43A665-C5C2-4B41-BA46-794C4091FD2F}" srcOrd="0" destOrd="4" presId="urn:microsoft.com/office/officeart/2005/8/layout/default"/>
    <dgm:cxn modelId="{BE1E5027-4004-4926-9885-72D935D14BC3}" type="presOf" srcId="{9B4EF780-63C8-422E-9A21-835A8E915181}" destId="{52107226-9A9F-4050-AB9F-A59BBE06421D}" srcOrd="0" destOrd="0" presId="urn:microsoft.com/office/officeart/2005/8/layout/default"/>
    <dgm:cxn modelId="{C520982E-A1D2-4346-BB2A-8EBB64CBB9BC}" type="presOf" srcId="{02B9BE0C-F83B-4C36-9D9B-40032F771089}" destId="{FC5182DC-08AF-4A28-94D1-08B2D2ACD282}" srcOrd="0" destOrd="0" presId="urn:microsoft.com/office/officeart/2005/8/layout/default"/>
    <dgm:cxn modelId="{1CEE542F-4F3E-4032-969E-1BBD4EA9985C}" type="presOf" srcId="{7F41E34F-E07A-4A71-BE7A-80E6D7EC901A}" destId="{5F43A665-C5C2-4B41-BA46-794C4091FD2F}" srcOrd="0" destOrd="3" presId="urn:microsoft.com/office/officeart/2005/8/layout/default"/>
    <dgm:cxn modelId="{DDA0852F-C08B-4D6A-8505-23386F9BA63E}" type="presOf" srcId="{1D80281B-8577-4CAA-88C4-1704E1BCB444}" destId="{F180D6B3-32D2-4374-8FA7-E8B636966444}" srcOrd="0" destOrd="1" presId="urn:microsoft.com/office/officeart/2005/8/layout/default"/>
    <dgm:cxn modelId="{BF47BA3E-E800-45CF-88BE-F1B96FC72D74}" srcId="{02B9BE0C-F83B-4C36-9D9B-40032F771089}" destId="{CA340202-3B82-4423-8372-46398AD67E61}" srcOrd="0" destOrd="0" parTransId="{3615A9A6-B332-46A6-914A-2F887EBF4B42}" sibTransId="{EED13458-B70A-4E06-BEB4-F2CA1FDDC062}"/>
    <dgm:cxn modelId="{F8633B5E-5869-491A-A3C8-915B87FED745}" srcId="{C77B474D-E693-4EF4-9BDE-D5203A3ED6FE}" destId="{1D80281B-8577-4CAA-88C4-1704E1BCB444}" srcOrd="0" destOrd="0" parTransId="{E2144DED-6BC0-4F60-A288-726E2E75F0C0}" sibTransId="{251AC786-581F-4BCC-9ACF-56DBCF358787}"/>
    <dgm:cxn modelId="{AB5A776F-0CF9-44E6-A053-08B5BD520B0A}" srcId="{AECD65C1-FF84-47B0-B5BF-255BFD4CFFCD}" destId="{D71B6439-14CD-4FF0-966D-A571F79A1EEA}" srcOrd="0" destOrd="0" parTransId="{038EA79F-BF61-4CB5-A8F4-59EAAFCB14B5}" sibTransId="{0B3DBEF8-CB2E-4C80-AE55-5554655EB3E1}"/>
    <dgm:cxn modelId="{3E18B572-4ABD-4055-BFB6-A47FAE058478}" type="presOf" srcId="{19B190EC-522A-49F4-9B6F-3C955AB5DF8D}" destId="{066C09A8-1984-4594-B666-696870A1B3AC}" srcOrd="0" destOrd="0" presId="urn:microsoft.com/office/officeart/2005/8/layout/default"/>
    <dgm:cxn modelId="{C7F8F454-4294-45C0-A1F0-15B2D6F511E6}" type="presOf" srcId="{6B13B896-9868-492C-9B8B-A7BE1DED82CF}" destId="{919B7AE2-CB0E-42AA-BF49-9CC7413544BD}" srcOrd="0" destOrd="0" presId="urn:microsoft.com/office/officeart/2005/8/layout/default"/>
    <dgm:cxn modelId="{BF986B77-D754-4656-8959-7FFD182257AD}" srcId="{6B13B896-9868-492C-9B8B-A7BE1DED82CF}" destId="{FC4EB48C-55DF-4B2B-BD0D-6F88EEEFCF63}" srcOrd="0" destOrd="0" parTransId="{65BA037F-A75A-4839-8D79-3E9EE6F5A58A}" sibTransId="{BE8F3F82-D62F-45E0-98C5-932DDC838F72}"/>
    <dgm:cxn modelId="{C5FDF781-3AC6-4B28-8614-8ECA39F44A11}" srcId="{6B13B896-9868-492C-9B8B-A7BE1DED82CF}" destId="{02B9BE0C-F83B-4C36-9D9B-40032F771089}" srcOrd="2" destOrd="0" parTransId="{35451239-0542-4A53-BA16-94B514507A03}" sibTransId="{48E92766-38CB-46B3-987F-AFC12E845A0B}"/>
    <dgm:cxn modelId="{8BB3238C-C350-4394-842C-4EBAFDE4D8ED}" type="presOf" srcId="{E2437DA1-D498-4EAF-84ED-0D46CCD7D500}" destId="{066C09A8-1984-4594-B666-696870A1B3AC}" srcOrd="0" destOrd="1" presId="urn:microsoft.com/office/officeart/2005/8/layout/default"/>
    <dgm:cxn modelId="{719CED94-801B-4417-8C0B-1A43D1267BB9}" type="presOf" srcId="{D71B6439-14CD-4FF0-966D-A571F79A1EEA}" destId="{52107226-9A9F-4050-AB9F-A59BBE06421D}" srcOrd="0" destOrd="2" presId="urn:microsoft.com/office/officeart/2005/8/layout/default"/>
    <dgm:cxn modelId="{DB09DB9A-0D55-4629-9A9F-1E9B609670AA}" srcId="{679C4E8B-7127-41AA-A877-895AAC6FE173}" destId="{7F41E34F-E07A-4A71-BE7A-80E6D7EC901A}" srcOrd="1" destOrd="0" parTransId="{DD4C5C43-4309-4199-969D-F3D5324E25A7}" sibTransId="{A6A79DC1-4370-402C-A2C6-C82A38A7E50F}"/>
    <dgm:cxn modelId="{9269D6A2-78A0-4406-A87F-D1AE588DF14B}" srcId="{19B190EC-522A-49F4-9B6F-3C955AB5DF8D}" destId="{E2437DA1-D498-4EAF-84ED-0D46CCD7D500}" srcOrd="0" destOrd="0" parTransId="{960BEAD3-279F-478F-8C3E-10D883A3B4C6}" sibTransId="{DFA94853-5035-4054-9484-919A29D005BB}"/>
    <dgm:cxn modelId="{FFBC4DA9-E0F5-405C-8CBC-74D09837D360}" srcId="{679C4E8B-7127-41AA-A877-895AAC6FE173}" destId="{8C2C7049-3101-4774-8E17-66BF2B480D7A}" srcOrd="2" destOrd="0" parTransId="{15D8CF37-28E4-4E88-9F60-2703ED4C23E4}" sibTransId="{180FD8B6-DFB9-4B47-A11E-AB4C1CE93F74}"/>
    <dgm:cxn modelId="{B1E156A9-2E83-42B3-A73D-572B31E6822F}" srcId="{FC4EB48C-55DF-4B2B-BD0D-6F88EEEFCF63}" destId="{679C4E8B-7127-41AA-A877-895AAC6FE173}" srcOrd="0" destOrd="0" parTransId="{21B6A1DA-68C4-4C61-A999-E55CC136C15A}" sibTransId="{5FCBA9A1-5CC5-4291-96E0-EF6B873D31CE}"/>
    <dgm:cxn modelId="{32C73CAA-E3F8-48AE-8E47-CB7E68733957}" type="presOf" srcId="{C77B474D-E693-4EF4-9BDE-D5203A3ED6FE}" destId="{F180D6B3-32D2-4374-8FA7-E8B636966444}" srcOrd="0" destOrd="0" presId="urn:microsoft.com/office/officeart/2005/8/layout/default"/>
    <dgm:cxn modelId="{F5813BAE-0210-496C-AF02-B8578078E1CA}" srcId="{679C4E8B-7127-41AA-A877-895AAC6FE173}" destId="{404F153C-8A72-40D6-AB07-82BFC5B78924}" srcOrd="0" destOrd="0" parTransId="{9A4311A7-2B1D-4509-AEFE-E921FE26FBAD}" sibTransId="{10E41FDB-A6FA-444C-A5B6-300EABF30B6D}"/>
    <dgm:cxn modelId="{CBC41FB7-B86E-4BBA-BA05-D52D20DD2BA9}" srcId="{9B4EF780-63C8-422E-9A21-835A8E915181}" destId="{AECD65C1-FF84-47B0-B5BF-255BFD4CFFCD}" srcOrd="0" destOrd="0" parTransId="{5BA7F97B-6D32-4444-9EDF-4C58A2330A2F}" sibTransId="{2B613F8E-D9A1-4834-B79B-62E7E9C0923F}"/>
    <dgm:cxn modelId="{0C2638BC-F6EC-4C3D-BB9E-7BE8B03A0165}" srcId="{AECD65C1-FF84-47B0-B5BF-255BFD4CFFCD}" destId="{2C743981-F832-49AF-AA6A-C70D042D58F8}" srcOrd="1" destOrd="0" parTransId="{7FCA83EB-A0A5-4CD4-9509-61EA9817896C}" sibTransId="{31BAEF6B-0B0A-40C4-8092-62EFC5FF7A2E}"/>
    <dgm:cxn modelId="{1F7A53CF-A5AF-4536-B5F1-A6ADBAB69B15}" srcId="{6B13B896-9868-492C-9B8B-A7BE1DED82CF}" destId="{C77B474D-E693-4EF4-9BDE-D5203A3ED6FE}" srcOrd="1" destOrd="0" parTransId="{0C267A27-CB58-4C37-8119-D0304253BE14}" sibTransId="{2D7DC055-BE65-4503-93B1-DC3792139597}"/>
    <dgm:cxn modelId="{4E81CFDC-FD63-4ECD-A310-713A0B1CEF5C}" type="presOf" srcId="{404F153C-8A72-40D6-AB07-82BFC5B78924}" destId="{5F43A665-C5C2-4B41-BA46-794C4091FD2F}" srcOrd="0" destOrd="2" presId="urn:microsoft.com/office/officeart/2005/8/layout/default"/>
    <dgm:cxn modelId="{0404F4E0-CDA4-4A3A-B9C2-1212C83FF602}" type="presOf" srcId="{2C743981-F832-49AF-AA6A-C70D042D58F8}" destId="{52107226-9A9F-4050-AB9F-A59BBE06421D}" srcOrd="0" destOrd="3" presId="urn:microsoft.com/office/officeart/2005/8/layout/default"/>
    <dgm:cxn modelId="{77B5ADF8-2F9E-4D9C-9459-C7310C780C9B}" type="presOf" srcId="{679C4E8B-7127-41AA-A877-895AAC6FE173}" destId="{5F43A665-C5C2-4B41-BA46-794C4091FD2F}" srcOrd="0" destOrd="1" presId="urn:microsoft.com/office/officeart/2005/8/layout/default"/>
    <dgm:cxn modelId="{4B2159FD-82C4-4EE5-8917-ED7E4DF53297}" srcId="{6B13B896-9868-492C-9B8B-A7BE1DED82CF}" destId="{9B4EF780-63C8-422E-9A21-835A8E915181}" srcOrd="3" destOrd="0" parTransId="{52FDFF53-9782-4501-85A6-842B3D8BDE6E}" sibTransId="{1353F3C7-61FA-440D-9D1D-1BC648C77364}"/>
    <dgm:cxn modelId="{D968AC1D-211A-4E84-81D0-11DED178864A}" type="presParOf" srcId="{919B7AE2-CB0E-42AA-BF49-9CC7413544BD}" destId="{5F43A665-C5C2-4B41-BA46-794C4091FD2F}" srcOrd="0" destOrd="0" presId="urn:microsoft.com/office/officeart/2005/8/layout/default"/>
    <dgm:cxn modelId="{6EAD6038-1F7B-4030-B8C0-DDD513325B9E}" type="presParOf" srcId="{919B7AE2-CB0E-42AA-BF49-9CC7413544BD}" destId="{5483E7CE-28E7-47D3-86DF-A1D4F1E20A8B}" srcOrd="1" destOrd="0" presId="urn:microsoft.com/office/officeart/2005/8/layout/default"/>
    <dgm:cxn modelId="{90818244-8501-40F5-9794-376D65AD22FA}" type="presParOf" srcId="{919B7AE2-CB0E-42AA-BF49-9CC7413544BD}" destId="{F180D6B3-32D2-4374-8FA7-E8B636966444}" srcOrd="2" destOrd="0" presId="urn:microsoft.com/office/officeart/2005/8/layout/default"/>
    <dgm:cxn modelId="{4B37D796-27B9-4833-80EB-5DF5C125F8F3}" type="presParOf" srcId="{919B7AE2-CB0E-42AA-BF49-9CC7413544BD}" destId="{B269A398-54DF-4ACB-BD33-B676240288FE}" srcOrd="3" destOrd="0" presId="urn:microsoft.com/office/officeart/2005/8/layout/default"/>
    <dgm:cxn modelId="{18735261-FBA3-40EC-923D-0AB8DC7BE777}" type="presParOf" srcId="{919B7AE2-CB0E-42AA-BF49-9CC7413544BD}" destId="{FC5182DC-08AF-4A28-94D1-08B2D2ACD282}" srcOrd="4" destOrd="0" presId="urn:microsoft.com/office/officeart/2005/8/layout/default"/>
    <dgm:cxn modelId="{D264F734-4ADD-448A-8E53-A371107347D6}" type="presParOf" srcId="{919B7AE2-CB0E-42AA-BF49-9CC7413544BD}" destId="{B16CB456-A216-4CB8-9D86-440A1BC3E49F}" srcOrd="5" destOrd="0" presId="urn:microsoft.com/office/officeart/2005/8/layout/default"/>
    <dgm:cxn modelId="{201B7C01-E761-46BC-9B58-F37A3123D4F1}" type="presParOf" srcId="{919B7AE2-CB0E-42AA-BF49-9CC7413544BD}" destId="{52107226-9A9F-4050-AB9F-A59BBE06421D}" srcOrd="6" destOrd="0" presId="urn:microsoft.com/office/officeart/2005/8/layout/default"/>
    <dgm:cxn modelId="{F6ACC39C-ADF0-4BF2-BDDE-9D627186A3C3}" type="presParOf" srcId="{919B7AE2-CB0E-42AA-BF49-9CC7413544BD}" destId="{186641B8-1379-47E5-9E78-2D7D35A62BB5}" srcOrd="7" destOrd="0" presId="urn:microsoft.com/office/officeart/2005/8/layout/default"/>
    <dgm:cxn modelId="{3DD1958C-B120-415B-9778-8BC4E7C4C83A}" type="presParOf" srcId="{919B7AE2-CB0E-42AA-BF49-9CC7413544BD}" destId="{066C09A8-1984-4594-B666-696870A1B3AC}"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62E91BF-0833-4289-91E5-302D3DE5AE03}"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9B8BD79A-7CAB-42FE-AFFA-1BE47355A9D6}">
      <dgm:prSet/>
      <dgm:spPr/>
      <dgm:t>
        <a:bodyPr/>
        <a:lstStyle/>
        <a:p>
          <a:r>
            <a:rPr lang="en-US" baseline="0"/>
            <a:t>df – file system disk usage</a:t>
          </a:r>
          <a:endParaRPr lang="en-US"/>
        </a:p>
      </dgm:t>
    </dgm:pt>
    <dgm:pt modelId="{B561662F-69C1-4E87-9FB3-E2D5BE5B6A0F}" type="parTrans" cxnId="{3FB83DDA-D245-4527-A8BC-B6C3268291E1}">
      <dgm:prSet/>
      <dgm:spPr/>
      <dgm:t>
        <a:bodyPr/>
        <a:lstStyle/>
        <a:p>
          <a:endParaRPr lang="en-US"/>
        </a:p>
      </dgm:t>
    </dgm:pt>
    <dgm:pt modelId="{6A3948CA-86C3-4C06-A17F-377D697AFEDA}" type="sibTrans" cxnId="{3FB83DDA-D245-4527-A8BC-B6C3268291E1}">
      <dgm:prSet/>
      <dgm:spPr/>
      <dgm:t>
        <a:bodyPr/>
        <a:lstStyle/>
        <a:p>
          <a:endParaRPr lang="en-US"/>
        </a:p>
      </dgm:t>
    </dgm:pt>
    <dgm:pt modelId="{24F61CE7-A2B2-47D0-A50B-79B1B4498EDB}">
      <dgm:prSet/>
      <dgm:spPr/>
      <dgm:t>
        <a:bodyPr/>
        <a:lstStyle/>
        <a:p>
          <a:r>
            <a:rPr lang="en-US" baseline="0"/>
            <a:t>dstat –system statistics</a:t>
          </a:r>
          <a:endParaRPr lang="en-US"/>
        </a:p>
      </dgm:t>
    </dgm:pt>
    <dgm:pt modelId="{F76CDD8F-C7DA-45A9-B96F-4B8DD4F91A30}" type="parTrans" cxnId="{E2744724-438C-4BF6-8910-2715186EFE34}">
      <dgm:prSet/>
      <dgm:spPr/>
      <dgm:t>
        <a:bodyPr/>
        <a:lstStyle/>
        <a:p>
          <a:endParaRPr lang="en-US"/>
        </a:p>
      </dgm:t>
    </dgm:pt>
    <dgm:pt modelId="{1BC29E8C-C7D6-478C-9B3B-7BC12C2A1EB6}" type="sibTrans" cxnId="{E2744724-438C-4BF6-8910-2715186EFE34}">
      <dgm:prSet/>
      <dgm:spPr/>
      <dgm:t>
        <a:bodyPr/>
        <a:lstStyle/>
        <a:p>
          <a:endParaRPr lang="en-US"/>
        </a:p>
      </dgm:t>
    </dgm:pt>
    <dgm:pt modelId="{BF3DEA32-9EA0-4882-BA5D-922021158848}">
      <dgm:prSet/>
      <dgm:spPr/>
      <dgm:t>
        <a:bodyPr/>
        <a:lstStyle/>
        <a:p>
          <a:r>
            <a:rPr lang="en-US" baseline="0"/>
            <a:t>free – free and used memory</a:t>
          </a:r>
          <a:endParaRPr lang="en-US"/>
        </a:p>
      </dgm:t>
    </dgm:pt>
    <dgm:pt modelId="{B563178E-8E4C-40CF-80D5-80C2DCE68050}" type="parTrans" cxnId="{413BF7D1-66F9-401B-B169-BC2BD8B05E04}">
      <dgm:prSet/>
      <dgm:spPr/>
      <dgm:t>
        <a:bodyPr/>
        <a:lstStyle/>
        <a:p>
          <a:endParaRPr lang="en-US"/>
        </a:p>
      </dgm:t>
    </dgm:pt>
    <dgm:pt modelId="{6C69EEEA-2BB8-4E2A-A71C-CC0CC1E95951}" type="sibTrans" cxnId="{413BF7D1-66F9-401B-B169-BC2BD8B05E04}">
      <dgm:prSet/>
      <dgm:spPr/>
      <dgm:t>
        <a:bodyPr/>
        <a:lstStyle/>
        <a:p>
          <a:endParaRPr lang="en-US"/>
        </a:p>
      </dgm:t>
    </dgm:pt>
    <dgm:pt modelId="{B21D9122-A85E-4E1E-A8F4-DBA9491A488F}">
      <dgm:prSet/>
      <dgm:spPr/>
      <dgm:t>
        <a:bodyPr/>
        <a:lstStyle/>
        <a:p>
          <a:r>
            <a:rPr lang="en-US" baseline="0"/>
            <a:t>htop – interactive process viewer</a:t>
          </a:r>
          <a:endParaRPr lang="en-US"/>
        </a:p>
      </dgm:t>
    </dgm:pt>
    <dgm:pt modelId="{EB89FC13-C4C7-4C82-8EBA-4695637475F1}" type="parTrans" cxnId="{B349EAD1-A4CF-4A7E-80E1-F2448A0F7DF1}">
      <dgm:prSet/>
      <dgm:spPr/>
      <dgm:t>
        <a:bodyPr/>
        <a:lstStyle/>
        <a:p>
          <a:endParaRPr lang="en-US"/>
        </a:p>
      </dgm:t>
    </dgm:pt>
    <dgm:pt modelId="{57E19670-A371-43DB-8536-916A6FFCDE09}" type="sibTrans" cxnId="{B349EAD1-A4CF-4A7E-80E1-F2448A0F7DF1}">
      <dgm:prSet/>
      <dgm:spPr/>
      <dgm:t>
        <a:bodyPr/>
        <a:lstStyle/>
        <a:p>
          <a:endParaRPr lang="en-US"/>
        </a:p>
      </dgm:t>
    </dgm:pt>
    <dgm:pt modelId="{452D5EDE-64FF-4619-9076-F16D92E4D8E2}">
      <dgm:prSet/>
      <dgm:spPr/>
      <dgm:t>
        <a:bodyPr/>
        <a:lstStyle/>
        <a:p>
          <a:r>
            <a:rPr lang="en-US" baseline="0"/>
            <a:t>iostat – CPU and I/O statistics</a:t>
          </a:r>
          <a:endParaRPr lang="en-US"/>
        </a:p>
      </dgm:t>
    </dgm:pt>
    <dgm:pt modelId="{0930500D-B87B-4682-9E00-CC91D4A53F72}" type="parTrans" cxnId="{5D0B0820-9652-4225-923C-54B59AF93B54}">
      <dgm:prSet/>
      <dgm:spPr/>
      <dgm:t>
        <a:bodyPr/>
        <a:lstStyle/>
        <a:p>
          <a:endParaRPr lang="en-US"/>
        </a:p>
      </dgm:t>
    </dgm:pt>
    <dgm:pt modelId="{BC992A47-07D1-4BFF-992A-CF1E00FC6C4A}" type="sibTrans" cxnId="{5D0B0820-9652-4225-923C-54B59AF93B54}">
      <dgm:prSet/>
      <dgm:spPr/>
      <dgm:t>
        <a:bodyPr/>
        <a:lstStyle/>
        <a:p>
          <a:endParaRPr lang="en-US"/>
        </a:p>
      </dgm:t>
    </dgm:pt>
    <dgm:pt modelId="{11622152-3202-4A16-AE3F-77860F50647C}">
      <dgm:prSet/>
      <dgm:spPr/>
      <dgm:t>
        <a:bodyPr/>
        <a:lstStyle/>
        <a:p>
          <a:r>
            <a:rPr lang="en-US" baseline="0"/>
            <a:t>mpstat – processor-related statistics</a:t>
          </a:r>
          <a:endParaRPr lang="en-US"/>
        </a:p>
      </dgm:t>
    </dgm:pt>
    <dgm:pt modelId="{545E360D-C057-4B33-9D02-E17F85CB10B3}" type="parTrans" cxnId="{BADE5AE9-5A4E-426A-837D-1D7C47499DE0}">
      <dgm:prSet/>
      <dgm:spPr/>
      <dgm:t>
        <a:bodyPr/>
        <a:lstStyle/>
        <a:p>
          <a:endParaRPr lang="en-US"/>
        </a:p>
      </dgm:t>
    </dgm:pt>
    <dgm:pt modelId="{D91F995D-79AE-4083-9186-E8FDA4F89F70}" type="sibTrans" cxnId="{BADE5AE9-5A4E-426A-837D-1D7C47499DE0}">
      <dgm:prSet/>
      <dgm:spPr/>
      <dgm:t>
        <a:bodyPr/>
        <a:lstStyle/>
        <a:p>
          <a:endParaRPr lang="en-US"/>
        </a:p>
      </dgm:t>
    </dgm:pt>
    <dgm:pt modelId="{CEA4F946-AC7D-4F4B-8969-0298C6B04B1A}">
      <dgm:prSet/>
      <dgm:spPr/>
      <dgm:t>
        <a:bodyPr/>
        <a:lstStyle/>
        <a:p>
          <a:r>
            <a:rPr lang="en-US" baseline="0"/>
            <a:t>pidstat – statistics for tasks</a:t>
          </a:r>
          <a:endParaRPr lang="en-US"/>
        </a:p>
      </dgm:t>
    </dgm:pt>
    <dgm:pt modelId="{63152989-26D0-4FC3-B900-66D29D843266}" type="parTrans" cxnId="{7015A5B1-559B-4B98-B80D-17859C36E897}">
      <dgm:prSet/>
      <dgm:spPr/>
      <dgm:t>
        <a:bodyPr/>
        <a:lstStyle/>
        <a:p>
          <a:endParaRPr lang="en-US"/>
        </a:p>
      </dgm:t>
    </dgm:pt>
    <dgm:pt modelId="{D9E94BEC-4162-45FB-BA56-F5AD3ACF0FE0}" type="sibTrans" cxnId="{7015A5B1-559B-4B98-B80D-17859C36E897}">
      <dgm:prSet/>
      <dgm:spPr/>
      <dgm:t>
        <a:bodyPr/>
        <a:lstStyle/>
        <a:p>
          <a:endParaRPr lang="en-US"/>
        </a:p>
      </dgm:t>
    </dgm:pt>
    <dgm:pt modelId="{D31F663D-00FE-416D-B1D2-47C7D5AEDDA9}">
      <dgm:prSet/>
      <dgm:spPr/>
      <dgm:t>
        <a:bodyPr/>
        <a:lstStyle/>
        <a:p>
          <a:r>
            <a:rPr lang="en-US" baseline="0"/>
            <a:t>Use </a:t>
          </a:r>
          <a:r>
            <a:rPr lang="en-US" b="1" i="1" baseline="0"/>
            <a:t>man &lt;command&gt; </a:t>
          </a:r>
          <a:r>
            <a:rPr lang="en-US" baseline="0"/>
            <a:t>to get help on syntax and options</a:t>
          </a:r>
          <a:endParaRPr lang="en-US"/>
        </a:p>
      </dgm:t>
    </dgm:pt>
    <dgm:pt modelId="{E35FFA4B-1786-4C39-9F51-926EB1AFBBD8}" type="parTrans" cxnId="{38EFCF1B-6C10-46E1-B656-C6F247F5B741}">
      <dgm:prSet/>
      <dgm:spPr/>
      <dgm:t>
        <a:bodyPr/>
        <a:lstStyle/>
        <a:p>
          <a:endParaRPr lang="en-US"/>
        </a:p>
      </dgm:t>
    </dgm:pt>
    <dgm:pt modelId="{589A96E8-E430-4004-940E-CB768219EE2E}" type="sibTrans" cxnId="{38EFCF1B-6C10-46E1-B656-C6F247F5B741}">
      <dgm:prSet/>
      <dgm:spPr/>
      <dgm:t>
        <a:bodyPr/>
        <a:lstStyle/>
        <a:p>
          <a:endParaRPr lang="en-US"/>
        </a:p>
      </dgm:t>
    </dgm:pt>
    <dgm:pt modelId="{45DE6DA1-5284-44E8-8283-27A1D4DC81FB}" type="pres">
      <dgm:prSet presAssocID="{D62E91BF-0833-4289-91E5-302D3DE5AE03}" presName="diagram" presStyleCnt="0">
        <dgm:presLayoutVars>
          <dgm:dir/>
          <dgm:resizeHandles val="exact"/>
        </dgm:presLayoutVars>
      </dgm:prSet>
      <dgm:spPr/>
    </dgm:pt>
    <dgm:pt modelId="{12B5EE56-1E72-4CE9-9846-0B3E071E7048}" type="pres">
      <dgm:prSet presAssocID="{9B8BD79A-7CAB-42FE-AFFA-1BE47355A9D6}" presName="node" presStyleLbl="node1" presStyleIdx="0" presStyleCnt="8">
        <dgm:presLayoutVars>
          <dgm:bulletEnabled val="1"/>
        </dgm:presLayoutVars>
      </dgm:prSet>
      <dgm:spPr/>
    </dgm:pt>
    <dgm:pt modelId="{9E1B636D-B9CF-4E99-9421-73587572247D}" type="pres">
      <dgm:prSet presAssocID="{6A3948CA-86C3-4C06-A17F-377D697AFEDA}" presName="sibTrans" presStyleCnt="0"/>
      <dgm:spPr/>
    </dgm:pt>
    <dgm:pt modelId="{806BC378-0DD1-40BB-A98B-37F157AE122D}" type="pres">
      <dgm:prSet presAssocID="{24F61CE7-A2B2-47D0-A50B-79B1B4498EDB}" presName="node" presStyleLbl="node1" presStyleIdx="1" presStyleCnt="8">
        <dgm:presLayoutVars>
          <dgm:bulletEnabled val="1"/>
        </dgm:presLayoutVars>
      </dgm:prSet>
      <dgm:spPr/>
    </dgm:pt>
    <dgm:pt modelId="{F38000E4-626A-4782-B7E9-528389C5C914}" type="pres">
      <dgm:prSet presAssocID="{1BC29E8C-C7D6-478C-9B3B-7BC12C2A1EB6}" presName="sibTrans" presStyleCnt="0"/>
      <dgm:spPr/>
    </dgm:pt>
    <dgm:pt modelId="{3E152400-201E-45D9-8DA2-A62B66A63184}" type="pres">
      <dgm:prSet presAssocID="{BF3DEA32-9EA0-4882-BA5D-922021158848}" presName="node" presStyleLbl="node1" presStyleIdx="2" presStyleCnt="8">
        <dgm:presLayoutVars>
          <dgm:bulletEnabled val="1"/>
        </dgm:presLayoutVars>
      </dgm:prSet>
      <dgm:spPr/>
    </dgm:pt>
    <dgm:pt modelId="{B0D258BD-3F62-4146-A9D1-12311E55F6E3}" type="pres">
      <dgm:prSet presAssocID="{6C69EEEA-2BB8-4E2A-A71C-CC0CC1E95951}" presName="sibTrans" presStyleCnt="0"/>
      <dgm:spPr/>
    </dgm:pt>
    <dgm:pt modelId="{84110CF7-4489-4D33-966A-B4DEACBF501F}" type="pres">
      <dgm:prSet presAssocID="{B21D9122-A85E-4E1E-A8F4-DBA9491A488F}" presName="node" presStyleLbl="node1" presStyleIdx="3" presStyleCnt="8">
        <dgm:presLayoutVars>
          <dgm:bulletEnabled val="1"/>
        </dgm:presLayoutVars>
      </dgm:prSet>
      <dgm:spPr/>
    </dgm:pt>
    <dgm:pt modelId="{D913071E-6838-41C2-BA0B-45CBD9431BD5}" type="pres">
      <dgm:prSet presAssocID="{57E19670-A371-43DB-8536-916A6FFCDE09}" presName="sibTrans" presStyleCnt="0"/>
      <dgm:spPr/>
    </dgm:pt>
    <dgm:pt modelId="{06A901AA-4029-4156-A310-F0AA7FDA1295}" type="pres">
      <dgm:prSet presAssocID="{452D5EDE-64FF-4619-9076-F16D92E4D8E2}" presName="node" presStyleLbl="node1" presStyleIdx="4" presStyleCnt="8">
        <dgm:presLayoutVars>
          <dgm:bulletEnabled val="1"/>
        </dgm:presLayoutVars>
      </dgm:prSet>
      <dgm:spPr/>
    </dgm:pt>
    <dgm:pt modelId="{4868D06B-EC74-4665-B045-294D03DF05BD}" type="pres">
      <dgm:prSet presAssocID="{BC992A47-07D1-4BFF-992A-CF1E00FC6C4A}" presName="sibTrans" presStyleCnt="0"/>
      <dgm:spPr/>
    </dgm:pt>
    <dgm:pt modelId="{9172D339-B4E3-47A0-A4C6-597DC7431FDF}" type="pres">
      <dgm:prSet presAssocID="{11622152-3202-4A16-AE3F-77860F50647C}" presName="node" presStyleLbl="node1" presStyleIdx="5" presStyleCnt="8">
        <dgm:presLayoutVars>
          <dgm:bulletEnabled val="1"/>
        </dgm:presLayoutVars>
      </dgm:prSet>
      <dgm:spPr/>
    </dgm:pt>
    <dgm:pt modelId="{4DB54F81-250F-4071-8481-259E4A2AD1A2}" type="pres">
      <dgm:prSet presAssocID="{D91F995D-79AE-4083-9186-E8FDA4F89F70}" presName="sibTrans" presStyleCnt="0"/>
      <dgm:spPr/>
    </dgm:pt>
    <dgm:pt modelId="{91362DD2-AA9F-4EA1-8979-B5AB62C7AC25}" type="pres">
      <dgm:prSet presAssocID="{CEA4F946-AC7D-4F4B-8969-0298C6B04B1A}" presName="node" presStyleLbl="node1" presStyleIdx="6" presStyleCnt="8">
        <dgm:presLayoutVars>
          <dgm:bulletEnabled val="1"/>
        </dgm:presLayoutVars>
      </dgm:prSet>
      <dgm:spPr/>
    </dgm:pt>
    <dgm:pt modelId="{41C823AD-F6C9-443F-80EB-CE19245B5E82}" type="pres">
      <dgm:prSet presAssocID="{D9E94BEC-4162-45FB-BA56-F5AD3ACF0FE0}" presName="sibTrans" presStyleCnt="0"/>
      <dgm:spPr/>
    </dgm:pt>
    <dgm:pt modelId="{BFBCAE6A-7988-4BA0-A8A9-008280182959}" type="pres">
      <dgm:prSet presAssocID="{D31F663D-00FE-416D-B1D2-47C7D5AEDDA9}" presName="node" presStyleLbl="node1" presStyleIdx="7" presStyleCnt="8">
        <dgm:presLayoutVars>
          <dgm:bulletEnabled val="1"/>
        </dgm:presLayoutVars>
      </dgm:prSet>
      <dgm:spPr/>
    </dgm:pt>
  </dgm:ptLst>
  <dgm:cxnLst>
    <dgm:cxn modelId="{DEC0EC07-EC8C-4C12-B829-C3E32AE9BE79}" type="presOf" srcId="{B21D9122-A85E-4E1E-A8F4-DBA9491A488F}" destId="{84110CF7-4489-4D33-966A-B4DEACBF501F}" srcOrd="0" destOrd="0" presId="urn:microsoft.com/office/officeart/2005/8/layout/default"/>
    <dgm:cxn modelId="{0E919E16-AB67-4849-9365-106FAACFC8FA}" type="presOf" srcId="{D62E91BF-0833-4289-91E5-302D3DE5AE03}" destId="{45DE6DA1-5284-44E8-8283-27A1D4DC81FB}" srcOrd="0" destOrd="0" presId="urn:microsoft.com/office/officeart/2005/8/layout/default"/>
    <dgm:cxn modelId="{38EFCF1B-6C10-46E1-B656-C6F247F5B741}" srcId="{D62E91BF-0833-4289-91E5-302D3DE5AE03}" destId="{D31F663D-00FE-416D-B1D2-47C7D5AEDDA9}" srcOrd="7" destOrd="0" parTransId="{E35FFA4B-1786-4C39-9F51-926EB1AFBBD8}" sibTransId="{589A96E8-E430-4004-940E-CB768219EE2E}"/>
    <dgm:cxn modelId="{5D0B0820-9652-4225-923C-54B59AF93B54}" srcId="{D62E91BF-0833-4289-91E5-302D3DE5AE03}" destId="{452D5EDE-64FF-4619-9076-F16D92E4D8E2}" srcOrd="4" destOrd="0" parTransId="{0930500D-B87B-4682-9E00-CC91D4A53F72}" sibTransId="{BC992A47-07D1-4BFF-992A-CF1E00FC6C4A}"/>
    <dgm:cxn modelId="{E2744724-438C-4BF6-8910-2715186EFE34}" srcId="{D62E91BF-0833-4289-91E5-302D3DE5AE03}" destId="{24F61CE7-A2B2-47D0-A50B-79B1B4498EDB}" srcOrd="1" destOrd="0" parTransId="{F76CDD8F-C7DA-45A9-B96F-4B8DD4F91A30}" sibTransId="{1BC29E8C-C7D6-478C-9B3B-7BC12C2A1EB6}"/>
    <dgm:cxn modelId="{46BC3026-5907-4337-A9A2-8E56BA649BD7}" type="presOf" srcId="{24F61CE7-A2B2-47D0-A50B-79B1B4498EDB}" destId="{806BC378-0DD1-40BB-A98B-37F157AE122D}" srcOrd="0" destOrd="0" presId="urn:microsoft.com/office/officeart/2005/8/layout/default"/>
    <dgm:cxn modelId="{E1EA7D28-F952-4133-ADC0-B5C29EB9C63F}" type="presOf" srcId="{452D5EDE-64FF-4619-9076-F16D92E4D8E2}" destId="{06A901AA-4029-4156-A310-F0AA7FDA1295}" srcOrd="0" destOrd="0" presId="urn:microsoft.com/office/officeart/2005/8/layout/default"/>
    <dgm:cxn modelId="{1902AB3A-8D64-43CE-8CC2-88B3AB9CE252}" type="presOf" srcId="{11622152-3202-4A16-AE3F-77860F50647C}" destId="{9172D339-B4E3-47A0-A4C6-597DC7431FDF}" srcOrd="0" destOrd="0" presId="urn:microsoft.com/office/officeart/2005/8/layout/default"/>
    <dgm:cxn modelId="{AC352D5B-F8D5-4699-B212-99560CB85403}" type="presOf" srcId="{CEA4F946-AC7D-4F4B-8969-0298C6B04B1A}" destId="{91362DD2-AA9F-4EA1-8979-B5AB62C7AC25}" srcOrd="0" destOrd="0" presId="urn:microsoft.com/office/officeart/2005/8/layout/default"/>
    <dgm:cxn modelId="{7015A5B1-559B-4B98-B80D-17859C36E897}" srcId="{D62E91BF-0833-4289-91E5-302D3DE5AE03}" destId="{CEA4F946-AC7D-4F4B-8969-0298C6B04B1A}" srcOrd="6" destOrd="0" parTransId="{63152989-26D0-4FC3-B900-66D29D843266}" sibTransId="{D9E94BEC-4162-45FB-BA56-F5AD3ACF0FE0}"/>
    <dgm:cxn modelId="{B349EAD1-A4CF-4A7E-80E1-F2448A0F7DF1}" srcId="{D62E91BF-0833-4289-91E5-302D3DE5AE03}" destId="{B21D9122-A85E-4E1E-A8F4-DBA9491A488F}" srcOrd="3" destOrd="0" parTransId="{EB89FC13-C4C7-4C82-8EBA-4695637475F1}" sibTransId="{57E19670-A371-43DB-8536-916A6FFCDE09}"/>
    <dgm:cxn modelId="{413BF7D1-66F9-401B-B169-BC2BD8B05E04}" srcId="{D62E91BF-0833-4289-91E5-302D3DE5AE03}" destId="{BF3DEA32-9EA0-4882-BA5D-922021158848}" srcOrd="2" destOrd="0" parTransId="{B563178E-8E4C-40CF-80D5-80C2DCE68050}" sibTransId="{6C69EEEA-2BB8-4E2A-A71C-CC0CC1E95951}"/>
    <dgm:cxn modelId="{3FB83DDA-D245-4527-A8BC-B6C3268291E1}" srcId="{D62E91BF-0833-4289-91E5-302D3DE5AE03}" destId="{9B8BD79A-7CAB-42FE-AFFA-1BE47355A9D6}" srcOrd="0" destOrd="0" parTransId="{B561662F-69C1-4E87-9FB3-E2D5BE5B6A0F}" sibTransId="{6A3948CA-86C3-4C06-A17F-377D697AFEDA}"/>
    <dgm:cxn modelId="{7ECA90DE-1C58-44DA-AE45-7EEA2E6998D8}" type="presOf" srcId="{D31F663D-00FE-416D-B1D2-47C7D5AEDDA9}" destId="{BFBCAE6A-7988-4BA0-A8A9-008280182959}" srcOrd="0" destOrd="0" presId="urn:microsoft.com/office/officeart/2005/8/layout/default"/>
    <dgm:cxn modelId="{6F1DBBE5-6F2D-4198-A7AC-73D9CCBB63AB}" type="presOf" srcId="{BF3DEA32-9EA0-4882-BA5D-922021158848}" destId="{3E152400-201E-45D9-8DA2-A62B66A63184}" srcOrd="0" destOrd="0" presId="urn:microsoft.com/office/officeart/2005/8/layout/default"/>
    <dgm:cxn modelId="{BADE5AE9-5A4E-426A-837D-1D7C47499DE0}" srcId="{D62E91BF-0833-4289-91E5-302D3DE5AE03}" destId="{11622152-3202-4A16-AE3F-77860F50647C}" srcOrd="5" destOrd="0" parTransId="{545E360D-C057-4B33-9D02-E17F85CB10B3}" sibTransId="{D91F995D-79AE-4083-9186-E8FDA4F89F70}"/>
    <dgm:cxn modelId="{8DCD9DF1-B333-4110-9973-3C58E9FCB148}" type="presOf" srcId="{9B8BD79A-7CAB-42FE-AFFA-1BE47355A9D6}" destId="{12B5EE56-1E72-4CE9-9846-0B3E071E7048}" srcOrd="0" destOrd="0" presId="urn:microsoft.com/office/officeart/2005/8/layout/default"/>
    <dgm:cxn modelId="{5EE98ACB-1C89-47C0-9B61-71B258ABA4B8}" type="presParOf" srcId="{45DE6DA1-5284-44E8-8283-27A1D4DC81FB}" destId="{12B5EE56-1E72-4CE9-9846-0B3E071E7048}" srcOrd="0" destOrd="0" presId="urn:microsoft.com/office/officeart/2005/8/layout/default"/>
    <dgm:cxn modelId="{D7AB3D5E-7673-4D73-9043-F095440D6A54}" type="presParOf" srcId="{45DE6DA1-5284-44E8-8283-27A1D4DC81FB}" destId="{9E1B636D-B9CF-4E99-9421-73587572247D}" srcOrd="1" destOrd="0" presId="urn:microsoft.com/office/officeart/2005/8/layout/default"/>
    <dgm:cxn modelId="{AB99A445-F3FB-43F0-BDDA-C86C40E61F5E}" type="presParOf" srcId="{45DE6DA1-5284-44E8-8283-27A1D4DC81FB}" destId="{806BC378-0DD1-40BB-A98B-37F157AE122D}" srcOrd="2" destOrd="0" presId="urn:microsoft.com/office/officeart/2005/8/layout/default"/>
    <dgm:cxn modelId="{5ACBA5E3-DA9D-420D-A8EB-C5BE8719CD09}" type="presParOf" srcId="{45DE6DA1-5284-44E8-8283-27A1D4DC81FB}" destId="{F38000E4-626A-4782-B7E9-528389C5C914}" srcOrd="3" destOrd="0" presId="urn:microsoft.com/office/officeart/2005/8/layout/default"/>
    <dgm:cxn modelId="{450AFA18-C3A9-4C73-BB25-514243E8E101}" type="presParOf" srcId="{45DE6DA1-5284-44E8-8283-27A1D4DC81FB}" destId="{3E152400-201E-45D9-8DA2-A62B66A63184}" srcOrd="4" destOrd="0" presId="urn:microsoft.com/office/officeart/2005/8/layout/default"/>
    <dgm:cxn modelId="{30923143-182E-46E1-8A9E-C06496F96FC3}" type="presParOf" srcId="{45DE6DA1-5284-44E8-8283-27A1D4DC81FB}" destId="{B0D258BD-3F62-4146-A9D1-12311E55F6E3}" srcOrd="5" destOrd="0" presId="urn:microsoft.com/office/officeart/2005/8/layout/default"/>
    <dgm:cxn modelId="{058CB2BC-2991-4A23-96F2-0D903666FB0A}" type="presParOf" srcId="{45DE6DA1-5284-44E8-8283-27A1D4DC81FB}" destId="{84110CF7-4489-4D33-966A-B4DEACBF501F}" srcOrd="6" destOrd="0" presId="urn:microsoft.com/office/officeart/2005/8/layout/default"/>
    <dgm:cxn modelId="{1DDB83AB-DC54-420F-90E0-E090CAE30867}" type="presParOf" srcId="{45DE6DA1-5284-44E8-8283-27A1D4DC81FB}" destId="{D913071E-6838-41C2-BA0B-45CBD9431BD5}" srcOrd="7" destOrd="0" presId="urn:microsoft.com/office/officeart/2005/8/layout/default"/>
    <dgm:cxn modelId="{EBFFCED6-E9D9-4D67-97D9-FC6EF1A0F84F}" type="presParOf" srcId="{45DE6DA1-5284-44E8-8283-27A1D4DC81FB}" destId="{06A901AA-4029-4156-A310-F0AA7FDA1295}" srcOrd="8" destOrd="0" presId="urn:microsoft.com/office/officeart/2005/8/layout/default"/>
    <dgm:cxn modelId="{1CE04059-9DC8-4D23-B51A-857E57074A44}" type="presParOf" srcId="{45DE6DA1-5284-44E8-8283-27A1D4DC81FB}" destId="{4868D06B-EC74-4665-B045-294D03DF05BD}" srcOrd="9" destOrd="0" presId="urn:microsoft.com/office/officeart/2005/8/layout/default"/>
    <dgm:cxn modelId="{3D8091F0-E549-4928-837A-38DA9B7A39EF}" type="presParOf" srcId="{45DE6DA1-5284-44E8-8283-27A1D4DC81FB}" destId="{9172D339-B4E3-47A0-A4C6-597DC7431FDF}" srcOrd="10" destOrd="0" presId="urn:microsoft.com/office/officeart/2005/8/layout/default"/>
    <dgm:cxn modelId="{F724F706-DA13-4FA5-9140-86353430FE80}" type="presParOf" srcId="{45DE6DA1-5284-44E8-8283-27A1D4DC81FB}" destId="{4DB54F81-250F-4071-8481-259E4A2AD1A2}" srcOrd="11" destOrd="0" presId="urn:microsoft.com/office/officeart/2005/8/layout/default"/>
    <dgm:cxn modelId="{750A3656-CE12-48F8-940E-5D31A8E535E5}" type="presParOf" srcId="{45DE6DA1-5284-44E8-8283-27A1D4DC81FB}" destId="{91362DD2-AA9F-4EA1-8979-B5AB62C7AC25}" srcOrd="12" destOrd="0" presId="urn:microsoft.com/office/officeart/2005/8/layout/default"/>
    <dgm:cxn modelId="{CFF5ACB4-3386-4869-AC2A-C2F20C66A4DB}" type="presParOf" srcId="{45DE6DA1-5284-44E8-8283-27A1D4DC81FB}" destId="{41C823AD-F6C9-443F-80EB-CE19245B5E82}" srcOrd="13" destOrd="0" presId="urn:microsoft.com/office/officeart/2005/8/layout/default"/>
    <dgm:cxn modelId="{DCFA3A11-AD83-4315-9139-490C3C48B352}" type="presParOf" srcId="{45DE6DA1-5284-44E8-8283-27A1D4DC81FB}" destId="{BFBCAE6A-7988-4BA0-A8A9-008280182959}"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C68422-84C3-4F3D-8DD3-6C66124C4375}" type="doc">
      <dgm:prSet loTypeId="urn:microsoft.com/office/officeart/2011/layout/CircleProcess" loCatId="process" qsTypeId="urn:microsoft.com/office/officeart/2005/8/quickstyle/simple1" qsCatId="simple" csTypeId="urn:microsoft.com/office/officeart/2005/8/colors/colorful2" csCatId="colorful" phldr="1"/>
      <dgm:spPr/>
      <dgm:t>
        <a:bodyPr/>
        <a:lstStyle/>
        <a:p>
          <a:endParaRPr lang="en-US"/>
        </a:p>
      </dgm:t>
    </dgm:pt>
    <dgm:pt modelId="{777C799B-CAA5-42DA-921A-0E42ADF16DDB}">
      <dgm:prSet/>
      <dgm:spPr/>
      <dgm:t>
        <a:bodyPr/>
        <a:lstStyle/>
        <a:p>
          <a:r>
            <a:rPr lang="en-US" baseline="0" dirty="0"/>
            <a:t>Import public repository keys &amp; Configure a source repository</a:t>
          </a:r>
          <a:endParaRPr lang="en-US" dirty="0"/>
        </a:p>
      </dgm:t>
    </dgm:pt>
    <dgm:pt modelId="{5EF21F32-31EE-453B-A75A-7B9EA5BCC89A}" type="parTrans" cxnId="{91DE14BE-EF3D-4D0B-BB2B-D6408599B6E3}">
      <dgm:prSet/>
      <dgm:spPr/>
      <dgm:t>
        <a:bodyPr/>
        <a:lstStyle/>
        <a:p>
          <a:endParaRPr lang="en-US"/>
        </a:p>
      </dgm:t>
    </dgm:pt>
    <dgm:pt modelId="{6AD002CD-3ACA-4084-8BF5-D9ED23E2536B}" type="sibTrans" cxnId="{91DE14BE-EF3D-4D0B-BB2B-D6408599B6E3}">
      <dgm:prSet/>
      <dgm:spPr/>
      <dgm:t>
        <a:bodyPr/>
        <a:lstStyle/>
        <a:p>
          <a:endParaRPr lang="en-US"/>
        </a:p>
      </dgm:t>
    </dgm:pt>
    <dgm:pt modelId="{BD8D0D53-A58D-42A3-8C9A-556380F25BB1}">
      <dgm:prSet/>
      <dgm:spPr/>
      <dgm:t>
        <a:bodyPr/>
        <a:lstStyle/>
        <a:p>
          <a:r>
            <a:rPr lang="en-US" baseline="0" dirty="0"/>
            <a:t>Update cached repositories</a:t>
          </a:r>
          <a:endParaRPr lang="en-US" dirty="0"/>
        </a:p>
      </dgm:t>
    </dgm:pt>
    <dgm:pt modelId="{5FCC7958-B35A-4E93-9A85-899824FACC20}" type="parTrans" cxnId="{ABB0D992-5EC1-4D39-9D68-7C2835124FEE}">
      <dgm:prSet/>
      <dgm:spPr/>
      <dgm:t>
        <a:bodyPr/>
        <a:lstStyle/>
        <a:p>
          <a:endParaRPr lang="en-US"/>
        </a:p>
      </dgm:t>
    </dgm:pt>
    <dgm:pt modelId="{1CBF8CF2-17F7-4FF9-A32C-53E81C527B8F}" type="sibTrans" cxnId="{ABB0D992-5EC1-4D39-9D68-7C2835124FEE}">
      <dgm:prSet/>
      <dgm:spPr/>
      <dgm:t>
        <a:bodyPr/>
        <a:lstStyle/>
        <a:p>
          <a:endParaRPr lang="en-US"/>
        </a:p>
      </dgm:t>
    </dgm:pt>
    <dgm:pt modelId="{8212E613-4AEA-44D2-8928-E1F00DA28235}">
      <dgm:prSet/>
      <dgm:spPr/>
      <dgm:t>
        <a:bodyPr/>
        <a:lstStyle/>
        <a:p>
          <a:r>
            <a:rPr lang="en-US" baseline="0"/>
            <a:t>Install SQL Server (and dependencies)</a:t>
          </a:r>
          <a:endParaRPr lang="en-US"/>
        </a:p>
      </dgm:t>
    </dgm:pt>
    <dgm:pt modelId="{0D427F23-D64C-4947-B79A-89119E40FFDC}" type="parTrans" cxnId="{20040217-691F-4A77-B42F-950DA6FE9AB9}">
      <dgm:prSet/>
      <dgm:spPr/>
      <dgm:t>
        <a:bodyPr/>
        <a:lstStyle/>
        <a:p>
          <a:endParaRPr lang="en-US"/>
        </a:p>
      </dgm:t>
    </dgm:pt>
    <dgm:pt modelId="{5A67F955-9C92-42D0-B580-199E102F6343}" type="sibTrans" cxnId="{20040217-691F-4A77-B42F-950DA6FE9AB9}">
      <dgm:prSet/>
      <dgm:spPr/>
      <dgm:t>
        <a:bodyPr/>
        <a:lstStyle/>
        <a:p>
          <a:endParaRPr lang="en-US"/>
        </a:p>
      </dgm:t>
    </dgm:pt>
    <dgm:pt modelId="{A973A151-5971-4EA3-B355-DFE3B526E40F}">
      <dgm:prSet/>
      <dgm:spPr/>
      <dgm:t>
        <a:bodyPr/>
        <a:lstStyle/>
        <a:p>
          <a:r>
            <a:rPr lang="en-US" baseline="0"/>
            <a:t>Run SQL Server setup (mssql-conf)</a:t>
          </a:r>
          <a:endParaRPr lang="en-US"/>
        </a:p>
      </dgm:t>
    </dgm:pt>
    <dgm:pt modelId="{B261B552-B3AC-4644-B94B-380DF5F00D1E}" type="parTrans" cxnId="{6A9B7F3D-1C25-4745-94B2-5F0D675AB40F}">
      <dgm:prSet/>
      <dgm:spPr/>
      <dgm:t>
        <a:bodyPr/>
        <a:lstStyle/>
        <a:p>
          <a:endParaRPr lang="en-US"/>
        </a:p>
      </dgm:t>
    </dgm:pt>
    <dgm:pt modelId="{8E43645E-7FD6-4A63-96C2-795FA2A47559}" type="sibTrans" cxnId="{6A9B7F3D-1C25-4745-94B2-5F0D675AB40F}">
      <dgm:prSet/>
      <dgm:spPr/>
      <dgm:t>
        <a:bodyPr/>
        <a:lstStyle/>
        <a:p>
          <a:endParaRPr lang="en-US"/>
        </a:p>
      </dgm:t>
    </dgm:pt>
    <dgm:pt modelId="{44674A61-D797-42FB-901A-23240F5083BD}">
      <dgm:prSet/>
      <dgm:spPr/>
      <dgm:t>
        <a:bodyPr/>
        <a:lstStyle/>
        <a:p>
          <a:r>
            <a:rPr lang="en-US" baseline="0"/>
            <a:t>Optional: Install SQL Server Tools</a:t>
          </a:r>
          <a:endParaRPr lang="en-US"/>
        </a:p>
      </dgm:t>
    </dgm:pt>
    <dgm:pt modelId="{4DC2169D-2E17-4577-A77F-C48AD3BA1642}" type="parTrans" cxnId="{7EFB741A-8C38-495E-AFBC-58FEF2631310}">
      <dgm:prSet/>
      <dgm:spPr/>
      <dgm:t>
        <a:bodyPr/>
        <a:lstStyle/>
        <a:p>
          <a:endParaRPr lang="en-US"/>
        </a:p>
      </dgm:t>
    </dgm:pt>
    <dgm:pt modelId="{A2767A8F-9340-4B6A-ACC3-75EDFAF20471}" type="sibTrans" cxnId="{7EFB741A-8C38-495E-AFBC-58FEF2631310}">
      <dgm:prSet/>
      <dgm:spPr/>
      <dgm:t>
        <a:bodyPr/>
        <a:lstStyle/>
        <a:p>
          <a:endParaRPr lang="en-US"/>
        </a:p>
      </dgm:t>
    </dgm:pt>
    <dgm:pt modelId="{0C97E0C4-5808-41DD-93DC-2AFE60188D30}" type="pres">
      <dgm:prSet presAssocID="{13C68422-84C3-4F3D-8DD3-6C66124C4375}" presName="Name0" presStyleCnt="0">
        <dgm:presLayoutVars>
          <dgm:chMax val="11"/>
          <dgm:chPref val="11"/>
          <dgm:dir/>
          <dgm:resizeHandles/>
        </dgm:presLayoutVars>
      </dgm:prSet>
      <dgm:spPr/>
    </dgm:pt>
    <dgm:pt modelId="{78008850-24C0-4A81-9734-7DC55FD6D9FD}" type="pres">
      <dgm:prSet presAssocID="{44674A61-D797-42FB-901A-23240F5083BD}" presName="Accent5" presStyleCnt="0"/>
      <dgm:spPr/>
    </dgm:pt>
    <dgm:pt modelId="{919F22F3-EF7D-404D-B992-0ABC355AC4ED}" type="pres">
      <dgm:prSet presAssocID="{44674A61-D797-42FB-901A-23240F5083BD}" presName="Accent" presStyleLbl="node1" presStyleIdx="0" presStyleCnt="5"/>
      <dgm:spPr/>
    </dgm:pt>
    <dgm:pt modelId="{90F9A4FE-8968-414B-BB3D-C8537B5A606A}" type="pres">
      <dgm:prSet presAssocID="{44674A61-D797-42FB-901A-23240F5083BD}" presName="ParentBackground5" presStyleCnt="0"/>
      <dgm:spPr/>
    </dgm:pt>
    <dgm:pt modelId="{5A0D3B6F-C8DB-4B72-8236-3A15B29DE5FD}" type="pres">
      <dgm:prSet presAssocID="{44674A61-D797-42FB-901A-23240F5083BD}" presName="ParentBackground" presStyleLbl="fgAcc1" presStyleIdx="0" presStyleCnt="5"/>
      <dgm:spPr/>
    </dgm:pt>
    <dgm:pt modelId="{AC6B25CD-D4D2-4054-ACEC-3B9DFE9616F9}" type="pres">
      <dgm:prSet presAssocID="{44674A61-D797-42FB-901A-23240F5083BD}" presName="Parent5" presStyleLbl="revTx" presStyleIdx="0" presStyleCnt="0">
        <dgm:presLayoutVars>
          <dgm:chMax val="1"/>
          <dgm:chPref val="1"/>
          <dgm:bulletEnabled val="1"/>
        </dgm:presLayoutVars>
      </dgm:prSet>
      <dgm:spPr/>
    </dgm:pt>
    <dgm:pt modelId="{903734D5-8C16-4242-9F82-7F24A05FEDF2}" type="pres">
      <dgm:prSet presAssocID="{A973A151-5971-4EA3-B355-DFE3B526E40F}" presName="Accent4" presStyleCnt="0"/>
      <dgm:spPr/>
    </dgm:pt>
    <dgm:pt modelId="{F4FC780C-0861-4678-B456-0F8EE4754F0B}" type="pres">
      <dgm:prSet presAssocID="{A973A151-5971-4EA3-B355-DFE3B526E40F}" presName="Accent" presStyleLbl="node1" presStyleIdx="1" presStyleCnt="5"/>
      <dgm:spPr/>
    </dgm:pt>
    <dgm:pt modelId="{8507971C-544F-4EA8-ADF9-C5E2ED4CE4CF}" type="pres">
      <dgm:prSet presAssocID="{A973A151-5971-4EA3-B355-DFE3B526E40F}" presName="ParentBackground4" presStyleCnt="0"/>
      <dgm:spPr/>
    </dgm:pt>
    <dgm:pt modelId="{649CF255-A93E-432D-A14C-143585832BFA}" type="pres">
      <dgm:prSet presAssocID="{A973A151-5971-4EA3-B355-DFE3B526E40F}" presName="ParentBackground" presStyleLbl="fgAcc1" presStyleIdx="1" presStyleCnt="5"/>
      <dgm:spPr/>
    </dgm:pt>
    <dgm:pt modelId="{A41EF566-D632-428A-B705-34EB7520B5EE}" type="pres">
      <dgm:prSet presAssocID="{A973A151-5971-4EA3-B355-DFE3B526E40F}" presName="Parent4" presStyleLbl="revTx" presStyleIdx="0" presStyleCnt="0">
        <dgm:presLayoutVars>
          <dgm:chMax val="1"/>
          <dgm:chPref val="1"/>
          <dgm:bulletEnabled val="1"/>
        </dgm:presLayoutVars>
      </dgm:prSet>
      <dgm:spPr/>
    </dgm:pt>
    <dgm:pt modelId="{B216A494-B390-4B1B-893D-33B46D2D7ED0}" type="pres">
      <dgm:prSet presAssocID="{8212E613-4AEA-44D2-8928-E1F00DA28235}" presName="Accent3" presStyleCnt="0"/>
      <dgm:spPr/>
    </dgm:pt>
    <dgm:pt modelId="{605A96EC-E060-42A6-81B2-79DCCCAF24D2}" type="pres">
      <dgm:prSet presAssocID="{8212E613-4AEA-44D2-8928-E1F00DA28235}" presName="Accent" presStyleLbl="node1" presStyleIdx="2" presStyleCnt="5"/>
      <dgm:spPr/>
    </dgm:pt>
    <dgm:pt modelId="{E55821BD-9B4E-4F56-9067-4583930D1E64}" type="pres">
      <dgm:prSet presAssocID="{8212E613-4AEA-44D2-8928-E1F00DA28235}" presName="ParentBackground3" presStyleCnt="0"/>
      <dgm:spPr/>
    </dgm:pt>
    <dgm:pt modelId="{BB888C68-0A63-4F67-ABC2-99AE72A4ABB4}" type="pres">
      <dgm:prSet presAssocID="{8212E613-4AEA-44D2-8928-E1F00DA28235}" presName="ParentBackground" presStyleLbl="fgAcc1" presStyleIdx="2" presStyleCnt="5"/>
      <dgm:spPr/>
    </dgm:pt>
    <dgm:pt modelId="{8DBD8ED5-EC3A-4198-8BA6-6E3ECB8F04A2}" type="pres">
      <dgm:prSet presAssocID="{8212E613-4AEA-44D2-8928-E1F00DA28235}" presName="Parent3" presStyleLbl="revTx" presStyleIdx="0" presStyleCnt="0">
        <dgm:presLayoutVars>
          <dgm:chMax val="1"/>
          <dgm:chPref val="1"/>
          <dgm:bulletEnabled val="1"/>
        </dgm:presLayoutVars>
      </dgm:prSet>
      <dgm:spPr/>
    </dgm:pt>
    <dgm:pt modelId="{F4B13EA7-DCCB-45C1-82AE-65F85CB40092}" type="pres">
      <dgm:prSet presAssocID="{BD8D0D53-A58D-42A3-8C9A-556380F25BB1}" presName="Accent2" presStyleCnt="0"/>
      <dgm:spPr/>
    </dgm:pt>
    <dgm:pt modelId="{EE844531-10F8-4B5C-AB9B-B11E699A4385}" type="pres">
      <dgm:prSet presAssocID="{BD8D0D53-A58D-42A3-8C9A-556380F25BB1}" presName="Accent" presStyleLbl="node1" presStyleIdx="3" presStyleCnt="5"/>
      <dgm:spPr/>
    </dgm:pt>
    <dgm:pt modelId="{16F36D8B-BD17-4E2A-AF9A-B6F63642D956}" type="pres">
      <dgm:prSet presAssocID="{BD8D0D53-A58D-42A3-8C9A-556380F25BB1}" presName="ParentBackground2" presStyleCnt="0"/>
      <dgm:spPr/>
    </dgm:pt>
    <dgm:pt modelId="{137AA07B-E376-4FFF-A628-3614E4BFB97C}" type="pres">
      <dgm:prSet presAssocID="{BD8D0D53-A58D-42A3-8C9A-556380F25BB1}" presName="ParentBackground" presStyleLbl="fgAcc1" presStyleIdx="3" presStyleCnt="5"/>
      <dgm:spPr/>
    </dgm:pt>
    <dgm:pt modelId="{432AAD65-F247-4E39-B9F6-74D25ED09F63}" type="pres">
      <dgm:prSet presAssocID="{BD8D0D53-A58D-42A3-8C9A-556380F25BB1}" presName="Parent2" presStyleLbl="revTx" presStyleIdx="0" presStyleCnt="0">
        <dgm:presLayoutVars>
          <dgm:chMax val="1"/>
          <dgm:chPref val="1"/>
          <dgm:bulletEnabled val="1"/>
        </dgm:presLayoutVars>
      </dgm:prSet>
      <dgm:spPr/>
    </dgm:pt>
    <dgm:pt modelId="{8B4A5E35-37DD-40F0-A38F-C52E0DF1011E}" type="pres">
      <dgm:prSet presAssocID="{777C799B-CAA5-42DA-921A-0E42ADF16DDB}" presName="Accent1" presStyleCnt="0"/>
      <dgm:spPr/>
    </dgm:pt>
    <dgm:pt modelId="{5ED69995-1DC5-4C24-9BBD-4054CBE82AAC}" type="pres">
      <dgm:prSet presAssocID="{777C799B-CAA5-42DA-921A-0E42ADF16DDB}" presName="Accent" presStyleLbl="node1" presStyleIdx="4" presStyleCnt="5"/>
      <dgm:spPr/>
    </dgm:pt>
    <dgm:pt modelId="{B01F6E48-95D0-463C-8E4D-4EC03A7203A1}" type="pres">
      <dgm:prSet presAssocID="{777C799B-CAA5-42DA-921A-0E42ADF16DDB}" presName="ParentBackground1" presStyleCnt="0"/>
      <dgm:spPr/>
    </dgm:pt>
    <dgm:pt modelId="{D030AC7F-B0D8-4E21-ADD3-006CB06AF1D3}" type="pres">
      <dgm:prSet presAssocID="{777C799B-CAA5-42DA-921A-0E42ADF16DDB}" presName="ParentBackground" presStyleLbl="fgAcc1" presStyleIdx="4" presStyleCnt="5"/>
      <dgm:spPr/>
    </dgm:pt>
    <dgm:pt modelId="{4736527A-50CE-428B-8837-8DD4F68FB4D4}" type="pres">
      <dgm:prSet presAssocID="{777C799B-CAA5-42DA-921A-0E42ADF16DDB}" presName="Parent1" presStyleLbl="revTx" presStyleIdx="0" presStyleCnt="0">
        <dgm:presLayoutVars>
          <dgm:chMax val="1"/>
          <dgm:chPref val="1"/>
          <dgm:bulletEnabled val="1"/>
        </dgm:presLayoutVars>
      </dgm:prSet>
      <dgm:spPr/>
    </dgm:pt>
  </dgm:ptLst>
  <dgm:cxnLst>
    <dgm:cxn modelId="{40679002-ACAD-4028-8476-ADB2F1B642B1}" type="presOf" srcId="{A973A151-5971-4EA3-B355-DFE3B526E40F}" destId="{A41EF566-D632-428A-B705-34EB7520B5EE}" srcOrd="1" destOrd="0" presId="urn:microsoft.com/office/officeart/2011/layout/CircleProcess"/>
    <dgm:cxn modelId="{E9749F0B-CA46-4879-B2B9-929CBA8AEA10}" type="presOf" srcId="{8212E613-4AEA-44D2-8928-E1F00DA28235}" destId="{8DBD8ED5-EC3A-4198-8BA6-6E3ECB8F04A2}" srcOrd="1" destOrd="0" presId="urn:microsoft.com/office/officeart/2011/layout/CircleProcess"/>
    <dgm:cxn modelId="{033CBC0B-8567-42C5-B820-E12F15109542}" type="presOf" srcId="{777C799B-CAA5-42DA-921A-0E42ADF16DDB}" destId="{D030AC7F-B0D8-4E21-ADD3-006CB06AF1D3}" srcOrd="0" destOrd="0" presId="urn:microsoft.com/office/officeart/2011/layout/CircleProcess"/>
    <dgm:cxn modelId="{20040217-691F-4A77-B42F-950DA6FE9AB9}" srcId="{13C68422-84C3-4F3D-8DD3-6C66124C4375}" destId="{8212E613-4AEA-44D2-8928-E1F00DA28235}" srcOrd="2" destOrd="0" parTransId="{0D427F23-D64C-4947-B79A-89119E40FFDC}" sibTransId="{5A67F955-9C92-42D0-B580-199E102F6343}"/>
    <dgm:cxn modelId="{7EFB741A-8C38-495E-AFBC-58FEF2631310}" srcId="{13C68422-84C3-4F3D-8DD3-6C66124C4375}" destId="{44674A61-D797-42FB-901A-23240F5083BD}" srcOrd="4" destOrd="0" parTransId="{4DC2169D-2E17-4577-A77F-C48AD3BA1642}" sibTransId="{A2767A8F-9340-4B6A-ACC3-75EDFAF20471}"/>
    <dgm:cxn modelId="{2AE3C01D-1A4E-4E3E-BCF1-14C3668AD3F2}" type="presOf" srcId="{BD8D0D53-A58D-42A3-8C9A-556380F25BB1}" destId="{137AA07B-E376-4FFF-A628-3614E4BFB97C}" srcOrd="0" destOrd="0" presId="urn:microsoft.com/office/officeart/2011/layout/CircleProcess"/>
    <dgm:cxn modelId="{C2187839-08FF-41B8-ABDB-4C04F5A4E1B2}" type="presOf" srcId="{44674A61-D797-42FB-901A-23240F5083BD}" destId="{5A0D3B6F-C8DB-4B72-8236-3A15B29DE5FD}" srcOrd="0" destOrd="0" presId="urn:microsoft.com/office/officeart/2011/layout/CircleProcess"/>
    <dgm:cxn modelId="{6A9B7F3D-1C25-4745-94B2-5F0D675AB40F}" srcId="{13C68422-84C3-4F3D-8DD3-6C66124C4375}" destId="{A973A151-5971-4EA3-B355-DFE3B526E40F}" srcOrd="3" destOrd="0" parTransId="{B261B552-B3AC-4644-B94B-380DF5F00D1E}" sibTransId="{8E43645E-7FD6-4A63-96C2-795FA2A47559}"/>
    <dgm:cxn modelId="{676E6C5E-ABCE-4AD4-8078-8C9CAB9B887A}" type="presOf" srcId="{44674A61-D797-42FB-901A-23240F5083BD}" destId="{AC6B25CD-D4D2-4054-ACEC-3B9DFE9616F9}" srcOrd="1" destOrd="0" presId="urn:microsoft.com/office/officeart/2011/layout/CircleProcess"/>
    <dgm:cxn modelId="{BED5BA41-C4BF-48A1-A332-0CBCEE106C79}" type="presOf" srcId="{BD8D0D53-A58D-42A3-8C9A-556380F25BB1}" destId="{432AAD65-F247-4E39-B9F6-74D25ED09F63}" srcOrd="1" destOrd="0" presId="urn:microsoft.com/office/officeart/2011/layout/CircleProcess"/>
    <dgm:cxn modelId="{E0FBAB49-35A0-4957-AEE5-24946BB63AF4}" type="presOf" srcId="{A973A151-5971-4EA3-B355-DFE3B526E40F}" destId="{649CF255-A93E-432D-A14C-143585832BFA}" srcOrd="0" destOrd="0" presId="urn:microsoft.com/office/officeart/2011/layout/CircleProcess"/>
    <dgm:cxn modelId="{E357CE7B-C96C-42E3-A670-3757EC563297}" type="presOf" srcId="{13C68422-84C3-4F3D-8DD3-6C66124C4375}" destId="{0C97E0C4-5808-41DD-93DC-2AFE60188D30}" srcOrd="0" destOrd="0" presId="urn:microsoft.com/office/officeart/2011/layout/CircleProcess"/>
    <dgm:cxn modelId="{ABB0D992-5EC1-4D39-9D68-7C2835124FEE}" srcId="{13C68422-84C3-4F3D-8DD3-6C66124C4375}" destId="{BD8D0D53-A58D-42A3-8C9A-556380F25BB1}" srcOrd="1" destOrd="0" parTransId="{5FCC7958-B35A-4E93-9A85-899824FACC20}" sibTransId="{1CBF8CF2-17F7-4FF9-A32C-53E81C527B8F}"/>
    <dgm:cxn modelId="{91DE14BE-EF3D-4D0B-BB2B-D6408599B6E3}" srcId="{13C68422-84C3-4F3D-8DD3-6C66124C4375}" destId="{777C799B-CAA5-42DA-921A-0E42ADF16DDB}" srcOrd="0" destOrd="0" parTransId="{5EF21F32-31EE-453B-A75A-7B9EA5BCC89A}" sibTransId="{6AD002CD-3ACA-4084-8BF5-D9ED23E2536B}"/>
    <dgm:cxn modelId="{591625D4-6135-4146-BBDD-2FFF9FFAEF87}" type="presOf" srcId="{777C799B-CAA5-42DA-921A-0E42ADF16DDB}" destId="{4736527A-50CE-428B-8837-8DD4F68FB4D4}" srcOrd="1" destOrd="0" presId="urn:microsoft.com/office/officeart/2011/layout/CircleProcess"/>
    <dgm:cxn modelId="{1EDA12FF-EA75-411F-AE3F-ACE4678BDAF3}" type="presOf" srcId="{8212E613-4AEA-44D2-8928-E1F00DA28235}" destId="{BB888C68-0A63-4F67-ABC2-99AE72A4ABB4}" srcOrd="0" destOrd="0" presId="urn:microsoft.com/office/officeart/2011/layout/CircleProcess"/>
    <dgm:cxn modelId="{C45F72C0-6CC0-4619-9638-EC39B5F5C769}" type="presParOf" srcId="{0C97E0C4-5808-41DD-93DC-2AFE60188D30}" destId="{78008850-24C0-4A81-9734-7DC55FD6D9FD}" srcOrd="0" destOrd="0" presId="urn:microsoft.com/office/officeart/2011/layout/CircleProcess"/>
    <dgm:cxn modelId="{59419601-88C0-4AF8-92E3-50577B91A868}" type="presParOf" srcId="{78008850-24C0-4A81-9734-7DC55FD6D9FD}" destId="{919F22F3-EF7D-404D-B992-0ABC355AC4ED}" srcOrd="0" destOrd="0" presId="urn:microsoft.com/office/officeart/2011/layout/CircleProcess"/>
    <dgm:cxn modelId="{1F1B377F-49C2-46A4-9150-BA720505D171}" type="presParOf" srcId="{0C97E0C4-5808-41DD-93DC-2AFE60188D30}" destId="{90F9A4FE-8968-414B-BB3D-C8537B5A606A}" srcOrd="1" destOrd="0" presId="urn:microsoft.com/office/officeart/2011/layout/CircleProcess"/>
    <dgm:cxn modelId="{E1381357-31E3-46A7-B942-6E3C6C79B87C}" type="presParOf" srcId="{90F9A4FE-8968-414B-BB3D-C8537B5A606A}" destId="{5A0D3B6F-C8DB-4B72-8236-3A15B29DE5FD}" srcOrd="0" destOrd="0" presId="urn:microsoft.com/office/officeart/2011/layout/CircleProcess"/>
    <dgm:cxn modelId="{C26F260D-C79D-4E00-A9DD-645C853B50B2}" type="presParOf" srcId="{0C97E0C4-5808-41DD-93DC-2AFE60188D30}" destId="{AC6B25CD-D4D2-4054-ACEC-3B9DFE9616F9}" srcOrd="2" destOrd="0" presId="urn:microsoft.com/office/officeart/2011/layout/CircleProcess"/>
    <dgm:cxn modelId="{F5422479-C28E-4FFC-90C9-6DC2247AE710}" type="presParOf" srcId="{0C97E0C4-5808-41DD-93DC-2AFE60188D30}" destId="{903734D5-8C16-4242-9F82-7F24A05FEDF2}" srcOrd="3" destOrd="0" presId="urn:microsoft.com/office/officeart/2011/layout/CircleProcess"/>
    <dgm:cxn modelId="{4474F311-6BDD-4DC3-BD39-79715ED47467}" type="presParOf" srcId="{903734D5-8C16-4242-9F82-7F24A05FEDF2}" destId="{F4FC780C-0861-4678-B456-0F8EE4754F0B}" srcOrd="0" destOrd="0" presId="urn:microsoft.com/office/officeart/2011/layout/CircleProcess"/>
    <dgm:cxn modelId="{E193D8A1-D76A-4AC0-8A86-470521B910C6}" type="presParOf" srcId="{0C97E0C4-5808-41DD-93DC-2AFE60188D30}" destId="{8507971C-544F-4EA8-ADF9-C5E2ED4CE4CF}" srcOrd="4" destOrd="0" presId="urn:microsoft.com/office/officeart/2011/layout/CircleProcess"/>
    <dgm:cxn modelId="{B2F837D8-9FEC-4AF1-9375-6555A8731091}" type="presParOf" srcId="{8507971C-544F-4EA8-ADF9-C5E2ED4CE4CF}" destId="{649CF255-A93E-432D-A14C-143585832BFA}" srcOrd="0" destOrd="0" presId="urn:microsoft.com/office/officeart/2011/layout/CircleProcess"/>
    <dgm:cxn modelId="{1F7DCF54-BD47-4B47-8877-1C6CF4025632}" type="presParOf" srcId="{0C97E0C4-5808-41DD-93DC-2AFE60188D30}" destId="{A41EF566-D632-428A-B705-34EB7520B5EE}" srcOrd="5" destOrd="0" presId="urn:microsoft.com/office/officeart/2011/layout/CircleProcess"/>
    <dgm:cxn modelId="{DD52D9DB-6CC5-49CD-81C9-109E2D3CD22C}" type="presParOf" srcId="{0C97E0C4-5808-41DD-93DC-2AFE60188D30}" destId="{B216A494-B390-4B1B-893D-33B46D2D7ED0}" srcOrd="6" destOrd="0" presId="urn:microsoft.com/office/officeart/2011/layout/CircleProcess"/>
    <dgm:cxn modelId="{B22DBE06-271E-4E6F-9777-7A9831D894EC}" type="presParOf" srcId="{B216A494-B390-4B1B-893D-33B46D2D7ED0}" destId="{605A96EC-E060-42A6-81B2-79DCCCAF24D2}" srcOrd="0" destOrd="0" presId="urn:microsoft.com/office/officeart/2011/layout/CircleProcess"/>
    <dgm:cxn modelId="{41DC7D33-6635-4437-94AC-2B1279B842C1}" type="presParOf" srcId="{0C97E0C4-5808-41DD-93DC-2AFE60188D30}" destId="{E55821BD-9B4E-4F56-9067-4583930D1E64}" srcOrd="7" destOrd="0" presId="urn:microsoft.com/office/officeart/2011/layout/CircleProcess"/>
    <dgm:cxn modelId="{8B487995-E224-4EAC-8C7D-0E709A5CD4BF}" type="presParOf" srcId="{E55821BD-9B4E-4F56-9067-4583930D1E64}" destId="{BB888C68-0A63-4F67-ABC2-99AE72A4ABB4}" srcOrd="0" destOrd="0" presId="urn:microsoft.com/office/officeart/2011/layout/CircleProcess"/>
    <dgm:cxn modelId="{23D9F85F-8EB9-45BD-AFDB-6D994AAB9C98}" type="presParOf" srcId="{0C97E0C4-5808-41DD-93DC-2AFE60188D30}" destId="{8DBD8ED5-EC3A-4198-8BA6-6E3ECB8F04A2}" srcOrd="8" destOrd="0" presId="urn:microsoft.com/office/officeart/2011/layout/CircleProcess"/>
    <dgm:cxn modelId="{581D89CC-12B7-4D7E-A6C9-79D6E9DDE233}" type="presParOf" srcId="{0C97E0C4-5808-41DD-93DC-2AFE60188D30}" destId="{F4B13EA7-DCCB-45C1-82AE-65F85CB40092}" srcOrd="9" destOrd="0" presId="urn:microsoft.com/office/officeart/2011/layout/CircleProcess"/>
    <dgm:cxn modelId="{A3BEE498-C692-47E1-9204-32D393E757B2}" type="presParOf" srcId="{F4B13EA7-DCCB-45C1-82AE-65F85CB40092}" destId="{EE844531-10F8-4B5C-AB9B-B11E699A4385}" srcOrd="0" destOrd="0" presId="urn:microsoft.com/office/officeart/2011/layout/CircleProcess"/>
    <dgm:cxn modelId="{7B7B45BB-1CD6-4143-ABBA-267DB878D84A}" type="presParOf" srcId="{0C97E0C4-5808-41DD-93DC-2AFE60188D30}" destId="{16F36D8B-BD17-4E2A-AF9A-B6F63642D956}" srcOrd="10" destOrd="0" presId="urn:microsoft.com/office/officeart/2011/layout/CircleProcess"/>
    <dgm:cxn modelId="{E7E871CA-AE36-4E31-8F30-61AC2A218DE9}" type="presParOf" srcId="{16F36D8B-BD17-4E2A-AF9A-B6F63642D956}" destId="{137AA07B-E376-4FFF-A628-3614E4BFB97C}" srcOrd="0" destOrd="0" presId="urn:microsoft.com/office/officeart/2011/layout/CircleProcess"/>
    <dgm:cxn modelId="{716E323D-65E2-497F-9B9A-A4F6ACACB6DA}" type="presParOf" srcId="{0C97E0C4-5808-41DD-93DC-2AFE60188D30}" destId="{432AAD65-F247-4E39-B9F6-74D25ED09F63}" srcOrd="11" destOrd="0" presId="urn:microsoft.com/office/officeart/2011/layout/CircleProcess"/>
    <dgm:cxn modelId="{E9A09516-80C8-492E-A062-440045D0F5AE}" type="presParOf" srcId="{0C97E0C4-5808-41DD-93DC-2AFE60188D30}" destId="{8B4A5E35-37DD-40F0-A38F-C52E0DF1011E}" srcOrd="12" destOrd="0" presId="urn:microsoft.com/office/officeart/2011/layout/CircleProcess"/>
    <dgm:cxn modelId="{2BCA1C99-30D3-4AD2-A329-57B6903E75B0}" type="presParOf" srcId="{8B4A5E35-37DD-40F0-A38F-C52E0DF1011E}" destId="{5ED69995-1DC5-4C24-9BBD-4054CBE82AAC}" srcOrd="0" destOrd="0" presId="urn:microsoft.com/office/officeart/2011/layout/CircleProcess"/>
    <dgm:cxn modelId="{C2A2ECE4-6F73-40AC-8E75-F680068D1EE2}" type="presParOf" srcId="{0C97E0C4-5808-41DD-93DC-2AFE60188D30}" destId="{B01F6E48-95D0-463C-8E4D-4EC03A7203A1}" srcOrd="13" destOrd="0" presId="urn:microsoft.com/office/officeart/2011/layout/CircleProcess"/>
    <dgm:cxn modelId="{9151C5B2-C83A-4B4A-A23E-489760F15E06}" type="presParOf" srcId="{B01F6E48-95D0-463C-8E4D-4EC03A7203A1}" destId="{D030AC7F-B0D8-4E21-ADD3-006CB06AF1D3}" srcOrd="0" destOrd="0" presId="urn:microsoft.com/office/officeart/2011/layout/CircleProcess"/>
    <dgm:cxn modelId="{6EFB5237-10FD-4A3A-88E3-EF3FA6E34720}" type="presParOf" srcId="{0C97E0C4-5808-41DD-93DC-2AFE60188D30}" destId="{4736527A-50CE-428B-8837-8DD4F68FB4D4}" srcOrd="14"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FB0FE4B-9AA0-4861-9BC4-DEF2DAAB3561}"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D923512F-EA7C-4303-8CE1-5E822AACA045}">
      <dgm:prSet custT="1"/>
      <dgm:spPr/>
      <dgm:t>
        <a:bodyPr/>
        <a:lstStyle/>
        <a:p>
          <a:r>
            <a:rPr lang="en-US" sz="2400" baseline="0" dirty="0"/>
            <a:t>By default, Linux tracks when files were last accessed</a:t>
          </a:r>
          <a:endParaRPr lang="en-US" sz="2400" dirty="0"/>
        </a:p>
      </dgm:t>
    </dgm:pt>
    <dgm:pt modelId="{C699FFB7-7F93-4922-A214-476554906A78}" type="parTrans" cxnId="{79763030-7432-4DC4-BB7C-33382D055B44}">
      <dgm:prSet/>
      <dgm:spPr/>
      <dgm:t>
        <a:bodyPr/>
        <a:lstStyle/>
        <a:p>
          <a:endParaRPr lang="en-US"/>
        </a:p>
      </dgm:t>
    </dgm:pt>
    <dgm:pt modelId="{F0A4FA25-3B94-4EDF-900D-D60A66172E23}" type="sibTrans" cxnId="{79763030-7432-4DC4-BB7C-33382D055B44}">
      <dgm:prSet/>
      <dgm:spPr/>
      <dgm:t>
        <a:bodyPr/>
        <a:lstStyle/>
        <a:p>
          <a:endParaRPr lang="en-US"/>
        </a:p>
      </dgm:t>
    </dgm:pt>
    <dgm:pt modelId="{787C0EE3-EBC7-45AF-B409-A9862B11AFC3}">
      <dgm:prSet custT="1"/>
      <dgm:spPr/>
      <dgm:t>
        <a:bodyPr/>
        <a:lstStyle/>
        <a:p>
          <a:r>
            <a:rPr lang="en-US" sz="2400" baseline="0" dirty="0"/>
            <a:t>This can add significant overhead to frequently accessed files</a:t>
          </a:r>
          <a:endParaRPr lang="en-US" sz="2400" dirty="0"/>
        </a:p>
      </dgm:t>
    </dgm:pt>
    <dgm:pt modelId="{4F21C783-C770-4E44-BF14-C83926732C9B}" type="parTrans" cxnId="{7B049269-C5C9-4F64-8847-CBE67DC86B54}">
      <dgm:prSet/>
      <dgm:spPr/>
      <dgm:t>
        <a:bodyPr/>
        <a:lstStyle/>
        <a:p>
          <a:endParaRPr lang="en-US"/>
        </a:p>
      </dgm:t>
    </dgm:pt>
    <dgm:pt modelId="{8C5EF506-F2FE-48BD-B4AB-A916B25ED29C}" type="sibTrans" cxnId="{7B049269-C5C9-4F64-8847-CBE67DC86B54}">
      <dgm:prSet/>
      <dgm:spPr/>
      <dgm:t>
        <a:bodyPr/>
        <a:lstStyle/>
        <a:p>
          <a:endParaRPr lang="en-US"/>
        </a:p>
      </dgm:t>
    </dgm:pt>
    <dgm:pt modelId="{39B0156A-ECC4-48B2-9B88-4A515C72399E}">
      <dgm:prSet custT="1"/>
      <dgm:spPr/>
      <dgm:t>
        <a:bodyPr/>
        <a:lstStyle/>
        <a:p>
          <a:r>
            <a:rPr lang="en-US" sz="2400" baseline="0" dirty="0"/>
            <a:t>Add the </a:t>
          </a:r>
          <a:r>
            <a:rPr lang="en-US" sz="2400" baseline="0" dirty="0" err="1"/>
            <a:t>noatime</a:t>
          </a:r>
          <a:r>
            <a:rPr lang="en-US" sz="2400" baseline="0" dirty="0"/>
            <a:t> (A) attribute to SQL server data and log files for optimal performance</a:t>
          </a:r>
          <a:endParaRPr lang="en-US" sz="2400" dirty="0"/>
        </a:p>
      </dgm:t>
    </dgm:pt>
    <dgm:pt modelId="{53723405-4460-4B31-9A5C-78F460D5C584}" type="parTrans" cxnId="{16B5BC64-7828-4CAB-B7B1-38A16005C51D}">
      <dgm:prSet/>
      <dgm:spPr/>
      <dgm:t>
        <a:bodyPr/>
        <a:lstStyle/>
        <a:p>
          <a:endParaRPr lang="en-US"/>
        </a:p>
      </dgm:t>
    </dgm:pt>
    <dgm:pt modelId="{9DC6322A-0F5E-4B86-878E-41F625CCE997}" type="sibTrans" cxnId="{16B5BC64-7828-4CAB-B7B1-38A16005C51D}">
      <dgm:prSet/>
      <dgm:spPr/>
      <dgm:t>
        <a:bodyPr/>
        <a:lstStyle/>
        <a:p>
          <a:endParaRPr lang="en-US"/>
        </a:p>
      </dgm:t>
    </dgm:pt>
    <dgm:pt modelId="{4359734E-7BA5-4986-A81D-FFBF80A12205}">
      <dgm:prSet custT="1"/>
      <dgm:spPr/>
      <dgm:t>
        <a:bodyPr/>
        <a:lstStyle/>
        <a:p>
          <a:r>
            <a:rPr lang="en-US" sz="2000" baseline="0" dirty="0">
              <a:solidFill>
                <a:schemeClr val="bg1"/>
              </a:solidFill>
            </a:rPr>
            <a:t>To set the attribute for all files in the data directory</a:t>
          </a:r>
          <a:endParaRPr lang="en-US" sz="2000" dirty="0">
            <a:solidFill>
              <a:schemeClr val="bg1"/>
            </a:solidFill>
          </a:endParaRPr>
        </a:p>
      </dgm:t>
    </dgm:pt>
    <dgm:pt modelId="{1E645C02-F81C-4A33-BC27-C889B574C724}" type="parTrans" cxnId="{4B788E8E-BF58-492B-98F3-4507023FF504}">
      <dgm:prSet/>
      <dgm:spPr/>
      <dgm:t>
        <a:bodyPr/>
        <a:lstStyle/>
        <a:p>
          <a:endParaRPr lang="en-US"/>
        </a:p>
      </dgm:t>
    </dgm:pt>
    <dgm:pt modelId="{9BBCB15C-55AF-4E56-AF9C-027E286BDC5A}" type="sibTrans" cxnId="{4B788E8E-BF58-492B-98F3-4507023FF504}">
      <dgm:prSet/>
      <dgm:spPr/>
      <dgm:t>
        <a:bodyPr/>
        <a:lstStyle/>
        <a:p>
          <a:endParaRPr lang="en-US"/>
        </a:p>
      </dgm:t>
    </dgm:pt>
    <dgm:pt modelId="{9DFC1C79-B9CC-4269-9D59-401FDC28AF31}">
      <dgm:prSet custT="1"/>
      <dgm:spPr/>
      <dgm:t>
        <a:bodyPr/>
        <a:lstStyle/>
        <a:p>
          <a:r>
            <a:rPr lang="en-US" sz="2000" baseline="0" dirty="0" err="1">
              <a:solidFill>
                <a:schemeClr val="bg1"/>
              </a:solidFill>
            </a:rPr>
            <a:t>sudo</a:t>
          </a:r>
          <a:r>
            <a:rPr lang="en-US" sz="2000" baseline="0" dirty="0">
              <a:solidFill>
                <a:schemeClr val="bg1"/>
              </a:solidFill>
            </a:rPr>
            <a:t> </a:t>
          </a:r>
          <a:r>
            <a:rPr lang="en-US" sz="2000" baseline="0" dirty="0" err="1">
              <a:solidFill>
                <a:schemeClr val="bg1"/>
              </a:solidFill>
            </a:rPr>
            <a:t>chattr</a:t>
          </a:r>
          <a:r>
            <a:rPr lang="en-US" sz="2000" baseline="0" dirty="0">
              <a:solidFill>
                <a:schemeClr val="bg1"/>
              </a:solidFill>
            </a:rPr>
            <a:t> –R +A /var/opt/</a:t>
          </a:r>
          <a:r>
            <a:rPr lang="en-US" sz="2000" baseline="0" dirty="0" err="1">
              <a:solidFill>
                <a:schemeClr val="bg1"/>
              </a:solidFill>
            </a:rPr>
            <a:t>mssq</a:t>
          </a:r>
          <a:r>
            <a:rPr lang="en-US" sz="2000" baseline="0" dirty="0">
              <a:solidFill>
                <a:schemeClr val="bg1"/>
              </a:solidFill>
            </a:rPr>
            <a:t>/data</a:t>
          </a:r>
          <a:endParaRPr lang="en-US" sz="2000" dirty="0">
            <a:solidFill>
              <a:schemeClr val="bg1"/>
            </a:solidFill>
          </a:endParaRPr>
        </a:p>
      </dgm:t>
    </dgm:pt>
    <dgm:pt modelId="{F9A8DC1A-7181-472D-8894-6056545173EA}" type="parTrans" cxnId="{D8F28C5A-57B4-45B9-959F-C23DF1723FB0}">
      <dgm:prSet/>
      <dgm:spPr/>
      <dgm:t>
        <a:bodyPr/>
        <a:lstStyle/>
        <a:p>
          <a:endParaRPr lang="en-US"/>
        </a:p>
      </dgm:t>
    </dgm:pt>
    <dgm:pt modelId="{DE8B23D5-211D-4706-A96B-AAAD5BFE855B}" type="sibTrans" cxnId="{D8F28C5A-57B4-45B9-959F-C23DF1723FB0}">
      <dgm:prSet/>
      <dgm:spPr/>
      <dgm:t>
        <a:bodyPr/>
        <a:lstStyle/>
        <a:p>
          <a:endParaRPr lang="en-US"/>
        </a:p>
      </dgm:t>
    </dgm:pt>
    <dgm:pt modelId="{2EAE92A0-1A8D-4A91-97BC-6F1C0BE2A0B2}">
      <dgm:prSet custT="1"/>
      <dgm:spPr/>
      <dgm:t>
        <a:bodyPr/>
        <a:lstStyle/>
        <a:p>
          <a:r>
            <a:rPr lang="en-US" sz="2000" baseline="0" dirty="0">
              <a:solidFill>
                <a:schemeClr val="bg1"/>
              </a:solidFill>
            </a:rPr>
            <a:t>To confirm that its’ been set</a:t>
          </a:r>
          <a:endParaRPr lang="en-US" sz="2000" dirty="0">
            <a:solidFill>
              <a:schemeClr val="bg1"/>
            </a:solidFill>
          </a:endParaRPr>
        </a:p>
      </dgm:t>
    </dgm:pt>
    <dgm:pt modelId="{77C5D3A8-B493-44A0-A62D-E8AEEA1B0A7F}" type="parTrans" cxnId="{275615BE-EE7E-4A5A-B570-8A119EBC143B}">
      <dgm:prSet/>
      <dgm:spPr/>
      <dgm:t>
        <a:bodyPr/>
        <a:lstStyle/>
        <a:p>
          <a:endParaRPr lang="en-US"/>
        </a:p>
      </dgm:t>
    </dgm:pt>
    <dgm:pt modelId="{2C2F39BF-0036-4A10-8BEC-16AE12686189}" type="sibTrans" cxnId="{275615BE-EE7E-4A5A-B570-8A119EBC143B}">
      <dgm:prSet/>
      <dgm:spPr/>
      <dgm:t>
        <a:bodyPr/>
        <a:lstStyle/>
        <a:p>
          <a:endParaRPr lang="en-US"/>
        </a:p>
      </dgm:t>
    </dgm:pt>
    <dgm:pt modelId="{604EC88A-8B11-4D75-AB31-E3CC320FD02B}">
      <dgm:prSet custT="1"/>
      <dgm:spPr/>
      <dgm:t>
        <a:bodyPr/>
        <a:lstStyle/>
        <a:p>
          <a:r>
            <a:rPr lang="en-US" sz="2000" baseline="0" dirty="0" err="1">
              <a:solidFill>
                <a:schemeClr val="bg1"/>
              </a:solidFill>
            </a:rPr>
            <a:t>sudo</a:t>
          </a:r>
          <a:r>
            <a:rPr lang="en-US" sz="2000" baseline="0" dirty="0">
              <a:solidFill>
                <a:schemeClr val="bg1"/>
              </a:solidFill>
            </a:rPr>
            <a:t> </a:t>
          </a:r>
          <a:r>
            <a:rPr lang="en-US" sz="2000" baseline="0" dirty="0" err="1">
              <a:solidFill>
                <a:schemeClr val="bg1"/>
              </a:solidFill>
            </a:rPr>
            <a:t>lsattr</a:t>
          </a:r>
          <a:r>
            <a:rPr lang="en-US" sz="2000" baseline="0" dirty="0">
              <a:solidFill>
                <a:schemeClr val="bg1"/>
              </a:solidFill>
            </a:rPr>
            <a:t> /</a:t>
          </a:r>
          <a:r>
            <a:rPr lang="en-US" sz="2000" baseline="0" dirty="0" err="1">
              <a:solidFill>
                <a:schemeClr val="bg1"/>
              </a:solidFill>
            </a:rPr>
            <a:t>ar</a:t>
          </a:r>
          <a:r>
            <a:rPr lang="en-US" sz="2000" baseline="0" dirty="0">
              <a:solidFill>
                <a:schemeClr val="bg1"/>
              </a:solidFill>
            </a:rPr>
            <a:t>/opt/</a:t>
          </a:r>
          <a:r>
            <a:rPr lang="en-US" sz="2000" baseline="0" dirty="0" err="1">
              <a:solidFill>
                <a:schemeClr val="bg1"/>
              </a:solidFill>
            </a:rPr>
            <a:t>mssql</a:t>
          </a:r>
          <a:r>
            <a:rPr lang="en-US" sz="2000" baseline="0" dirty="0">
              <a:solidFill>
                <a:schemeClr val="bg1"/>
              </a:solidFill>
            </a:rPr>
            <a:t>/data</a:t>
          </a:r>
          <a:endParaRPr lang="en-US" sz="2000" dirty="0">
            <a:solidFill>
              <a:schemeClr val="bg1"/>
            </a:solidFill>
          </a:endParaRPr>
        </a:p>
      </dgm:t>
    </dgm:pt>
    <dgm:pt modelId="{7198D1D9-5FA3-42BD-87EC-8E0EE2E9080B}" type="parTrans" cxnId="{E02DF0A1-0BFB-48AC-A14F-82FE5511C3D6}">
      <dgm:prSet/>
      <dgm:spPr/>
      <dgm:t>
        <a:bodyPr/>
        <a:lstStyle/>
        <a:p>
          <a:endParaRPr lang="en-US"/>
        </a:p>
      </dgm:t>
    </dgm:pt>
    <dgm:pt modelId="{DB0F7E1D-C2F3-4F7D-B239-95562A41DBB7}" type="sibTrans" cxnId="{E02DF0A1-0BFB-48AC-A14F-82FE5511C3D6}">
      <dgm:prSet/>
      <dgm:spPr/>
      <dgm:t>
        <a:bodyPr/>
        <a:lstStyle/>
        <a:p>
          <a:endParaRPr lang="en-US"/>
        </a:p>
      </dgm:t>
    </dgm:pt>
    <dgm:pt modelId="{1BC88533-7FDE-4C60-8377-4391436B7943}" type="pres">
      <dgm:prSet presAssocID="{7FB0FE4B-9AA0-4861-9BC4-DEF2DAAB3561}" presName="linear" presStyleCnt="0">
        <dgm:presLayoutVars>
          <dgm:animLvl val="lvl"/>
          <dgm:resizeHandles val="exact"/>
        </dgm:presLayoutVars>
      </dgm:prSet>
      <dgm:spPr/>
    </dgm:pt>
    <dgm:pt modelId="{0253EF9A-761D-404C-A220-DF086377941A}" type="pres">
      <dgm:prSet presAssocID="{D923512F-EA7C-4303-8CE1-5E822AACA045}" presName="parentText" presStyleLbl="node1" presStyleIdx="0" presStyleCnt="3">
        <dgm:presLayoutVars>
          <dgm:chMax val="0"/>
          <dgm:bulletEnabled val="1"/>
        </dgm:presLayoutVars>
      </dgm:prSet>
      <dgm:spPr/>
    </dgm:pt>
    <dgm:pt modelId="{CED835CB-BCA2-41C5-B83F-70A14558590F}" type="pres">
      <dgm:prSet presAssocID="{F0A4FA25-3B94-4EDF-900D-D60A66172E23}" presName="spacer" presStyleCnt="0"/>
      <dgm:spPr/>
    </dgm:pt>
    <dgm:pt modelId="{E9A3EB83-BAF4-40CA-BEC1-19DDAEC960CB}" type="pres">
      <dgm:prSet presAssocID="{787C0EE3-EBC7-45AF-B409-A9862B11AFC3}" presName="parentText" presStyleLbl="node1" presStyleIdx="1" presStyleCnt="3">
        <dgm:presLayoutVars>
          <dgm:chMax val="0"/>
          <dgm:bulletEnabled val="1"/>
        </dgm:presLayoutVars>
      </dgm:prSet>
      <dgm:spPr/>
    </dgm:pt>
    <dgm:pt modelId="{4AE5BAEB-A23C-4CB6-A199-A7FBA71B65A5}" type="pres">
      <dgm:prSet presAssocID="{8C5EF506-F2FE-48BD-B4AB-A916B25ED29C}" presName="spacer" presStyleCnt="0"/>
      <dgm:spPr/>
    </dgm:pt>
    <dgm:pt modelId="{B92E0D4F-4523-463A-BD50-2731122612EA}" type="pres">
      <dgm:prSet presAssocID="{39B0156A-ECC4-48B2-9B88-4A515C72399E}" presName="parentText" presStyleLbl="node1" presStyleIdx="2" presStyleCnt="3">
        <dgm:presLayoutVars>
          <dgm:chMax val="0"/>
          <dgm:bulletEnabled val="1"/>
        </dgm:presLayoutVars>
      </dgm:prSet>
      <dgm:spPr/>
    </dgm:pt>
    <dgm:pt modelId="{DFC49E8D-675A-4E3E-8C65-45942BF6D925}" type="pres">
      <dgm:prSet presAssocID="{39B0156A-ECC4-48B2-9B88-4A515C72399E}" presName="childText" presStyleLbl="revTx" presStyleIdx="0" presStyleCnt="1">
        <dgm:presLayoutVars>
          <dgm:bulletEnabled val="1"/>
        </dgm:presLayoutVars>
      </dgm:prSet>
      <dgm:spPr/>
    </dgm:pt>
  </dgm:ptLst>
  <dgm:cxnLst>
    <dgm:cxn modelId="{EA21B10D-61B0-4CAB-B702-1FC1D12E0B00}" type="presOf" srcId="{787C0EE3-EBC7-45AF-B409-A9862B11AFC3}" destId="{E9A3EB83-BAF4-40CA-BEC1-19DDAEC960CB}" srcOrd="0" destOrd="0" presId="urn:microsoft.com/office/officeart/2005/8/layout/vList2"/>
    <dgm:cxn modelId="{94CE8A1B-0C91-4860-A4A0-6AEA4ECAD2C9}" type="presOf" srcId="{4359734E-7BA5-4986-A81D-FFBF80A12205}" destId="{DFC49E8D-675A-4E3E-8C65-45942BF6D925}" srcOrd="0" destOrd="0" presId="urn:microsoft.com/office/officeart/2005/8/layout/vList2"/>
    <dgm:cxn modelId="{38722E1F-5D29-4712-8967-63CC150F8D67}" type="presOf" srcId="{7FB0FE4B-9AA0-4861-9BC4-DEF2DAAB3561}" destId="{1BC88533-7FDE-4C60-8377-4391436B7943}" srcOrd="0" destOrd="0" presId="urn:microsoft.com/office/officeart/2005/8/layout/vList2"/>
    <dgm:cxn modelId="{79763030-7432-4DC4-BB7C-33382D055B44}" srcId="{7FB0FE4B-9AA0-4861-9BC4-DEF2DAAB3561}" destId="{D923512F-EA7C-4303-8CE1-5E822AACA045}" srcOrd="0" destOrd="0" parTransId="{C699FFB7-7F93-4922-A214-476554906A78}" sibTransId="{F0A4FA25-3B94-4EDF-900D-D60A66172E23}"/>
    <dgm:cxn modelId="{0AB56E34-656A-4FFA-8EBE-02EA7AFBA8AC}" type="presOf" srcId="{D923512F-EA7C-4303-8CE1-5E822AACA045}" destId="{0253EF9A-761D-404C-A220-DF086377941A}" srcOrd="0" destOrd="0" presId="urn:microsoft.com/office/officeart/2005/8/layout/vList2"/>
    <dgm:cxn modelId="{79F69739-A24F-4606-9128-0FE85D2DBB46}" type="presOf" srcId="{9DFC1C79-B9CC-4269-9D59-401FDC28AF31}" destId="{DFC49E8D-675A-4E3E-8C65-45942BF6D925}" srcOrd="0" destOrd="1" presId="urn:microsoft.com/office/officeart/2005/8/layout/vList2"/>
    <dgm:cxn modelId="{9B85DE5B-DCC6-403C-9256-87F8A134E34E}" type="presOf" srcId="{39B0156A-ECC4-48B2-9B88-4A515C72399E}" destId="{B92E0D4F-4523-463A-BD50-2731122612EA}" srcOrd="0" destOrd="0" presId="urn:microsoft.com/office/officeart/2005/8/layout/vList2"/>
    <dgm:cxn modelId="{16B5BC64-7828-4CAB-B7B1-38A16005C51D}" srcId="{7FB0FE4B-9AA0-4861-9BC4-DEF2DAAB3561}" destId="{39B0156A-ECC4-48B2-9B88-4A515C72399E}" srcOrd="2" destOrd="0" parTransId="{53723405-4460-4B31-9A5C-78F460D5C584}" sibTransId="{9DC6322A-0F5E-4B86-878E-41F625CCE997}"/>
    <dgm:cxn modelId="{7B049269-C5C9-4F64-8847-CBE67DC86B54}" srcId="{7FB0FE4B-9AA0-4861-9BC4-DEF2DAAB3561}" destId="{787C0EE3-EBC7-45AF-B409-A9862B11AFC3}" srcOrd="1" destOrd="0" parTransId="{4F21C783-C770-4E44-BF14-C83926732C9B}" sibTransId="{8C5EF506-F2FE-48BD-B4AB-A916B25ED29C}"/>
    <dgm:cxn modelId="{4E5FF956-503B-4E73-90BF-F6AF0841B9EA}" type="presOf" srcId="{604EC88A-8B11-4D75-AB31-E3CC320FD02B}" destId="{DFC49E8D-675A-4E3E-8C65-45942BF6D925}" srcOrd="0" destOrd="3" presId="urn:microsoft.com/office/officeart/2005/8/layout/vList2"/>
    <dgm:cxn modelId="{D8F28C5A-57B4-45B9-959F-C23DF1723FB0}" srcId="{4359734E-7BA5-4986-A81D-FFBF80A12205}" destId="{9DFC1C79-B9CC-4269-9D59-401FDC28AF31}" srcOrd="0" destOrd="0" parTransId="{F9A8DC1A-7181-472D-8894-6056545173EA}" sibTransId="{DE8B23D5-211D-4706-A96B-AAAD5BFE855B}"/>
    <dgm:cxn modelId="{4B788E8E-BF58-492B-98F3-4507023FF504}" srcId="{39B0156A-ECC4-48B2-9B88-4A515C72399E}" destId="{4359734E-7BA5-4986-A81D-FFBF80A12205}" srcOrd="0" destOrd="0" parTransId="{1E645C02-F81C-4A33-BC27-C889B574C724}" sibTransId="{9BBCB15C-55AF-4E56-AF9C-027E286BDC5A}"/>
    <dgm:cxn modelId="{E02DF0A1-0BFB-48AC-A14F-82FE5511C3D6}" srcId="{2EAE92A0-1A8D-4A91-97BC-6F1C0BE2A0B2}" destId="{604EC88A-8B11-4D75-AB31-E3CC320FD02B}" srcOrd="0" destOrd="0" parTransId="{7198D1D9-5FA3-42BD-87EC-8E0EE2E9080B}" sibTransId="{DB0F7E1D-C2F3-4F7D-B239-95562A41DBB7}"/>
    <dgm:cxn modelId="{275615BE-EE7E-4A5A-B570-8A119EBC143B}" srcId="{39B0156A-ECC4-48B2-9B88-4A515C72399E}" destId="{2EAE92A0-1A8D-4A91-97BC-6F1C0BE2A0B2}" srcOrd="1" destOrd="0" parTransId="{77C5D3A8-B493-44A0-A62D-E8AEEA1B0A7F}" sibTransId="{2C2F39BF-0036-4A10-8BEC-16AE12686189}"/>
    <dgm:cxn modelId="{1B8E70EA-77B4-46A8-873C-B137F4222595}" type="presOf" srcId="{2EAE92A0-1A8D-4A91-97BC-6F1C0BE2A0B2}" destId="{DFC49E8D-675A-4E3E-8C65-45942BF6D925}" srcOrd="0" destOrd="2" presId="urn:microsoft.com/office/officeart/2005/8/layout/vList2"/>
    <dgm:cxn modelId="{484852B9-52BE-4D39-8530-61DEBEABE990}" type="presParOf" srcId="{1BC88533-7FDE-4C60-8377-4391436B7943}" destId="{0253EF9A-761D-404C-A220-DF086377941A}" srcOrd="0" destOrd="0" presId="urn:microsoft.com/office/officeart/2005/8/layout/vList2"/>
    <dgm:cxn modelId="{7B1C8519-FD34-4408-B975-616ADCAE3051}" type="presParOf" srcId="{1BC88533-7FDE-4C60-8377-4391436B7943}" destId="{CED835CB-BCA2-41C5-B83F-70A14558590F}" srcOrd="1" destOrd="0" presId="urn:microsoft.com/office/officeart/2005/8/layout/vList2"/>
    <dgm:cxn modelId="{59EBDE5D-FC17-43FD-B45C-BDE953EF106F}" type="presParOf" srcId="{1BC88533-7FDE-4C60-8377-4391436B7943}" destId="{E9A3EB83-BAF4-40CA-BEC1-19DDAEC960CB}" srcOrd="2" destOrd="0" presId="urn:microsoft.com/office/officeart/2005/8/layout/vList2"/>
    <dgm:cxn modelId="{54F4AA3E-59B0-45B8-B4B3-806DA001AB71}" type="presParOf" srcId="{1BC88533-7FDE-4C60-8377-4391436B7943}" destId="{4AE5BAEB-A23C-4CB6-A199-A7FBA71B65A5}" srcOrd="3" destOrd="0" presId="urn:microsoft.com/office/officeart/2005/8/layout/vList2"/>
    <dgm:cxn modelId="{548AEE1A-7EEA-41FA-9F67-D36647E2FAAC}" type="presParOf" srcId="{1BC88533-7FDE-4C60-8377-4391436B7943}" destId="{B92E0D4F-4523-463A-BD50-2731122612EA}" srcOrd="4" destOrd="0" presId="urn:microsoft.com/office/officeart/2005/8/layout/vList2"/>
    <dgm:cxn modelId="{EE0CBFA7-F2DB-4698-840B-4B07278BCF72}" type="presParOf" srcId="{1BC88533-7FDE-4C60-8377-4391436B7943}" destId="{DFC49E8D-675A-4E3E-8C65-45942BF6D925}"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0F93A03-7EC8-4052-9FC9-C50CEAFC7232}"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0F77E47C-6414-44F4-95BD-08E5B65F0443}">
      <dgm:prSet custT="1"/>
      <dgm:spPr/>
      <dgm:t>
        <a:bodyPr/>
        <a:lstStyle/>
        <a:p>
          <a:r>
            <a:rPr lang="en-US" sz="2400" baseline="0" dirty="0"/>
            <a:t>By default Linux will only allow the SQL Server process to use 80% of the physical RAM</a:t>
          </a:r>
          <a:endParaRPr lang="en-US" sz="2400" dirty="0"/>
        </a:p>
      </dgm:t>
    </dgm:pt>
    <dgm:pt modelId="{BABE376E-1C8F-4ABD-9071-5C18E126C06E}" type="parTrans" cxnId="{8CDC8790-9942-4636-874F-55CF7AC9F848}">
      <dgm:prSet/>
      <dgm:spPr/>
      <dgm:t>
        <a:bodyPr/>
        <a:lstStyle/>
        <a:p>
          <a:endParaRPr lang="en-US"/>
        </a:p>
      </dgm:t>
    </dgm:pt>
    <dgm:pt modelId="{FE5C5936-DEDD-4277-9B5C-D48F675FF172}" type="sibTrans" cxnId="{8CDC8790-9942-4636-874F-55CF7AC9F848}">
      <dgm:prSet/>
      <dgm:spPr/>
      <dgm:t>
        <a:bodyPr/>
        <a:lstStyle/>
        <a:p>
          <a:endParaRPr lang="en-US"/>
        </a:p>
      </dgm:t>
    </dgm:pt>
    <dgm:pt modelId="{4FE01020-A55E-4E0F-BD91-0344DAF9E3E9}">
      <dgm:prSet custT="1"/>
      <dgm:spPr/>
      <dgm:t>
        <a:bodyPr/>
        <a:lstStyle/>
        <a:p>
          <a:r>
            <a:rPr lang="en-US" sz="2400" baseline="0" dirty="0"/>
            <a:t>On large servers this can leave a lot of memory unused</a:t>
          </a:r>
          <a:endParaRPr lang="en-US" sz="2400" dirty="0"/>
        </a:p>
      </dgm:t>
    </dgm:pt>
    <dgm:pt modelId="{99C926BF-EB9F-4C2C-97F6-ADBE510E1298}" type="parTrans" cxnId="{75C1FEAC-6D87-4360-B554-262512A0BC9E}">
      <dgm:prSet/>
      <dgm:spPr/>
      <dgm:t>
        <a:bodyPr/>
        <a:lstStyle/>
        <a:p>
          <a:endParaRPr lang="en-US"/>
        </a:p>
      </dgm:t>
    </dgm:pt>
    <dgm:pt modelId="{C8C646D8-E2FA-447D-B764-0EC39F709C9B}" type="sibTrans" cxnId="{75C1FEAC-6D87-4360-B554-262512A0BC9E}">
      <dgm:prSet/>
      <dgm:spPr/>
      <dgm:t>
        <a:bodyPr/>
        <a:lstStyle/>
        <a:p>
          <a:endParaRPr lang="en-US"/>
        </a:p>
      </dgm:t>
    </dgm:pt>
    <dgm:pt modelId="{E27E1D86-55CE-4CAA-8A77-147EA1FC6B3B}">
      <dgm:prSet custT="1"/>
      <dgm:spPr/>
      <dgm:t>
        <a:bodyPr/>
        <a:lstStyle/>
        <a:p>
          <a:r>
            <a:rPr lang="en-US" sz="2400" baseline="0" dirty="0"/>
            <a:t>On smaller servers it may leave inadequate memory for the OS and other server processes</a:t>
          </a:r>
          <a:endParaRPr lang="en-US" sz="2400" dirty="0"/>
        </a:p>
      </dgm:t>
    </dgm:pt>
    <dgm:pt modelId="{971F90F6-4164-409A-B51F-2EC8C85701E6}" type="parTrans" cxnId="{948BC797-338B-406B-9C4F-E95EB846B46D}">
      <dgm:prSet/>
      <dgm:spPr/>
      <dgm:t>
        <a:bodyPr/>
        <a:lstStyle/>
        <a:p>
          <a:endParaRPr lang="en-US"/>
        </a:p>
      </dgm:t>
    </dgm:pt>
    <dgm:pt modelId="{379F0A3C-07FD-4ED4-B151-B5FCB0281BE2}" type="sibTrans" cxnId="{948BC797-338B-406B-9C4F-E95EB846B46D}">
      <dgm:prSet/>
      <dgm:spPr/>
      <dgm:t>
        <a:bodyPr/>
        <a:lstStyle/>
        <a:p>
          <a:endParaRPr lang="en-US"/>
        </a:p>
      </dgm:t>
    </dgm:pt>
    <dgm:pt modelId="{4E0A876E-7A9A-4CA8-A53F-3C53501E5EE3}">
      <dgm:prSet custT="1"/>
      <dgm:spPr/>
      <dgm:t>
        <a:bodyPr/>
        <a:lstStyle/>
        <a:p>
          <a:r>
            <a:rPr lang="en-US" sz="2400" baseline="0" dirty="0"/>
            <a:t>Configure an appropriate </a:t>
          </a:r>
          <a:r>
            <a:rPr lang="en-US" sz="2400" baseline="0" dirty="0" err="1"/>
            <a:t>memory.memorylimitmb</a:t>
          </a:r>
          <a:r>
            <a:rPr lang="en-US" sz="2400" baseline="0" dirty="0"/>
            <a:t> setting using </a:t>
          </a:r>
          <a:r>
            <a:rPr lang="en-US" sz="2400" baseline="0" dirty="0" err="1"/>
            <a:t>mssql</a:t>
          </a:r>
          <a:r>
            <a:rPr lang="en-US" sz="2400" baseline="0" dirty="0"/>
            <a:t>-conf</a:t>
          </a:r>
          <a:endParaRPr lang="en-US" sz="2400" dirty="0"/>
        </a:p>
      </dgm:t>
    </dgm:pt>
    <dgm:pt modelId="{3FCE4C5C-1BA8-4933-AB5A-219289B2E750}" type="parTrans" cxnId="{60243C56-591B-450E-91FF-3C7569E8022F}">
      <dgm:prSet/>
      <dgm:spPr/>
      <dgm:t>
        <a:bodyPr/>
        <a:lstStyle/>
        <a:p>
          <a:endParaRPr lang="en-US"/>
        </a:p>
      </dgm:t>
    </dgm:pt>
    <dgm:pt modelId="{C895178D-893D-411B-8297-29DB0CDE6749}" type="sibTrans" cxnId="{60243C56-591B-450E-91FF-3C7569E8022F}">
      <dgm:prSet/>
      <dgm:spPr/>
      <dgm:t>
        <a:bodyPr/>
        <a:lstStyle/>
        <a:p>
          <a:endParaRPr lang="en-US"/>
        </a:p>
      </dgm:t>
    </dgm:pt>
    <dgm:pt modelId="{44CF6660-7632-4682-8706-BF0B9A8E7994}" type="pres">
      <dgm:prSet presAssocID="{40F93A03-7EC8-4052-9FC9-C50CEAFC7232}" presName="linear" presStyleCnt="0">
        <dgm:presLayoutVars>
          <dgm:animLvl val="lvl"/>
          <dgm:resizeHandles val="exact"/>
        </dgm:presLayoutVars>
      </dgm:prSet>
      <dgm:spPr/>
    </dgm:pt>
    <dgm:pt modelId="{16AF4AE5-D1AE-4372-8FD8-D0187611A9D6}" type="pres">
      <dgm:prSet presAssocID="{0F77E47C-6414-44F4-95BD-08E5B65F0443}" presName="parentText" presStyleLbl="node1" presStyleIdx="0" presStyleCnt="4">
        <dgm:presLayoutVars>
          <dgm:chMax val="0"/>
          <dgm:bulletEnabled val="1"/>
        </dgm:presLayoutVars>
      </dgm:prSet>
      <dgm:spPr/>
    </dgm:pt>
    <dgm:pt modelId="{DBCC99C8-34BC-4A91-8C8A-2FDE38CF04B7}" type="pres">
      <dgm:prSet presAssocID="{FE5C5936-DEDD-4277-9B5C-D48F675FF172}" presName="spacer" presStyleCnt="0"/>
      <dgm:spPr/>
    </dgm:pt>
    <dgm:pt modelId="{A3CC544B-BF8E-4085-BBDA-A3AFED5AEC36}" type="pres">
      <dgm:prSet presAssocID="{4FE01020-A55E-4E0F-BD91-0344DAF9E3E9}" presName="parentText" presStyleLbl="node1" presStyleIdx="1" presStyleCnt="4">
        <dgm:presLayoutVars>
          <dgm:chMax val="0"/>
          <dgm:bulletEnabled val="1"/>
        </dgm:presLayoutVars>
      </dgm:prSet>
      <dgm:spPr/>
    </dgm:pt>
    <dgm:pt modelId="{862CFF7C-CC95-4542-BEC9-971B4C09DAAB}" type="pres">
      <dgm:prSet presAssocID="{C8C646D8-E2FA-447D-B764-0EC39F709C9B}" presName="spacer" presStyleCnt="0"/>
      <dgm:spPr/>
    </dgm:pt>
    <dgm:pt modelId="{E8C79765-4CA5-471D-8C05-F782BBC13D20}" type="pres">
      <dgm:prSet presAssocID="{E27E1D86-55CE-4CAA-8A77-147EA1FC6B3B}" presName="parentText" presStyleLbl="node1" presStyleIdx="2" presStyleCnt="4">
        <dgm:presLayoutVars>
          <dgm:chMax val="0"/>
          <dgm:bulletEnabled val="1"/>
        </dgm:presLayoutVars>
      </dgm:prSet>
      <dgm:spPr/>
    </dgm:pt>
    <dgm:pt modelId="{70688E96-C5AB-4EB5-A7CE-81E23558C996}" type="pres">
      <dgm:prSet presAssocID="{379F0A3C-07FD-4ED4-B151-B5FCB0281BE2}" presName="spacer" presStyleCnt="0"/>
      <dgm:spPr/>
    </dgm:pt>
    <dgm:pt modelId="{147EB97E-5B00-41D2-91D1-FA098DA88DC0}" type="pres">
      <dgm:prSet presAssocID="{4E0A876E-7A9A-4CA8-A53F-3C53501E5EE3}" presName="parentText" presStyleLbl="node1" presStyleIdx="3" presStyleCnt="4">
        <dgm:presLayoutVars>
          <dgm:chMax val="0"/>
          <dgm:bulletEnabled val="1"/>
        </dgm:presLayoutVars>
      </dgm:prSet>
      <dgm:spPr/>
    </dgm:pt>
  </dgm:ptLst>
  <dgm:cxnLst>
    <dgm:cxn modelId="{A1352605-019A-4B0A-BE09-A424CF39A429}" type="presOf" srcId="{0F77E47C-6414-44F4-95BD-08E5B65F0443}" destId="{16AF4AE5-D1AE-4372-8FD8-D0187611A9D6}" srcOrd="0" destOrd="0" presId="urn:microsoft.com/office/officeart/2005/8/layout/vList2"/>
    <dgm:cxn modelId="{46F5FA1B-E4B3-490B-871C-E7749A2AFA69}" type="presOf" srcId="{E27E1D86-55CE-4CAA-8A77-147EA1FC6B3B}" destId="{E8C79765-4CA5-471D-8C05-F782BBC13D20}" srcOrd="0" destOrd="0" presId="urn:microsoft.com/office/officeart/2005/8/layout/vList2"/>
    <dgm:cxn modelId="{E104F746-769C-4EEE-B24C-24304EFC2F26}" type="presOf" srcId="{4FE01020-A55E-4E0F-BD91-0344DAF9E3E9}" destId="{A3CC544B-BF8E-4085-BBDA-A3AFED5AEC36}" srcOrd="0" destOrd="0" presId="urn:microsoft.com/office/officeart/2005/8/layout/vList2"/>
    <dgm:cxn modelId="{2044ED6F-AFCF-4D29-B4B5-2029FC5E6572}" type="presOf" srcId="{4E0A876E-7A9A-4CA8-A53F-3C53501E5EE3}" destId="{147EB97E-5B00-41D2-91D1-FA098DA88DC0}" srcOrd="0" destOrd="0" presId="urn:microsoft.com/office/officeart/2005/8/layout/vList2"/>
    <dgm:cxn modelId="{60243C56-591B-450E-91FF-3C7569E8022F}" srcId="{40F93A03-7EC8-4052-9FC9-C50CEAFC7232}" destId="{4E0A876E-7A9A-4CA8-A53F-3C53501E5EE3}" srcOrd="3" destOrd="0" parTransId="{3FCE4C5C-1BA8-4933-AB5A-219289B2E750}" sibTransId="{C895178D-893D-411B-8297-29DB0CDE6749}"/>
    <dgm:cxn modelId="{8CDC8790-9942-4636-874F-55CF7AC9F848}" srcId="{40F93A03-7EC8-4052-9FC9-C50CEAFC7232}" destId="{0F77E47C-6414-44F4-95BD-08E5B65F0443}" srcOrd="0" destOrd="0" parTransId="{BABE376E-1C8F-4ABD-9071-5C18E126C06E}" sibTransId="{FE5C5936-DEDD-4277-9B5C-D48F675FF172}"/>
    <dgm:cxn modelId="{948BC797-338B-406B-9C4F-E95EB846B46D}" srcId="{40F93A03-7EC8-4052-9FC9-C50CEAFC7232}" destId="{E27E1D86-55CE-4CAA-8A77-147EA1FC6B3B}" srcOrd="2" destOrd="0" parTransId="{971F90F6-4164-409A-B51F-2EC8C85701E6}" sibTransId="{379F0A3C-07FD-4ED4-B151-B5FCB0281BE2}"/>
    <dgm:cxn modelId="{75C1FEAC-6D87-4360-B554-262512A0BC9E}" srcId="{40F93A03-7EC8-4052-9FC9-C50CEAFC7232}" destId="{4FE01020-A55E-4E0F-BD91-0344DAF9E3E9}" srcOrd="1" destOrd="0" parTransId="{99C926BF-EB9F-4C2C-97F6-ADBE510E1298}" sibTransId="{C8C646D8-E2FA-447D-B764-0EC39F709C9B}"/>
    <dgm:cxn modelId="{FFD323FB-9327-4693-AABE-3CE15813BD01}" type="presOf" srcId="{40F93A03-7EC8-4052-9FC9-C50CEAFC7232}" destId="{44CF6660-7632-4682-8706-BF0B9A8E7994}" srcOrd="0" destOrd="0" presId="urn:microsoft.com/office/officeart/2005/8/layout/vList2"/>
    <dgm:cxn modelId="{10574B61-BA70-4823-A0CE-335174509CEF}" type="presParOf" srcId="{44CF6660-7632-4682-8706-BF0B9A8E7994}" destId="{16AF4AE5-D1AE-4372-8FD8-D0187611A9D6}" srcOrd="0" destOrd="0" presId="urn:microsoft.com/office/officeart/2005/8/layout/vList2"/>
    <dgm:cxn modelId="{20CAD5F7-4D27-4445-A243-2F45A6323CE5}" type="presParOf" srcId="{44CF6660-7632-4682-8706-BF0B9A8E7994}" destId="{DBCC99C8-34BC-4A91-8C8A-2FDE38CF04B7}" srcOrd="1" destOrd="0" presId="urn:microsoft.com/office/officeart/2005/8/layout/vList2"/>
    <dgm:cxn modelId="{CA517531-B4FC-4232-B6FB-33A635DA7E06}" type="presParOf" srcId="{44CF6660-7632-4682-8706-BF0B9A8E7994}" destId="{A3CC544B-BF8E-4085-BBDA-A3AFED5AEC36}" srcOrd="2" destOrd="0" presId="urn:microsoft.com/office/officeart/2005/8/layout/vList2"/>
    <dgm:cxn modelId="{3364932E-D6F6-4D25-80AB-D3594CCE2B2E}" type="presParOf" srcId="{44CF6660-7632-4682-8706-BF0B9A8E7994}" destId="{862CFF7C-CC95-4542-BEC9-971B4C09DAAB}" srcOrd="3" destOrd="0" presId="urn:microsoft.com/office/officeart/2005/8/layout/vList2"/>
    <dgm:cxn modelId="{8EBF03E4-D2F0-489C-B422-39BDA70DE08C}" type="presParOf" srcId="{44CF6660-7632-4682-8706-BF0B9A8E7994}" destId="{E8C79765-4CA5-471D-8C05-F782BBC13D20}" srcOrd="4" destOrd="0" presId="urn:microsoft.com/office/officeart/2005/8/layout/vList2"/>
    <dgm:cxn modelId="{009E0184-724E-439F-B76C-A8920D23E4E3}" type="presParOf" srcId="{44CF6660-7632-4682-8706-BF0B9A8E7994}" destId="{70688E96-C5AB-4EB5-A7CE-81E23558C996}" srcOrd="5" destOrd="0" presId="urn:microsoft.com/office/officeart/2005/8/layout/vList2"/>
    <dgm:cxn modelId="{E60E3E9D-084C-4F8D-A42F-0041588EDEA3}" type="presParOf" srcId="{44CF6660-7632-4682-8706-BF0B9A8E7994}" destId="{147EB97E-5B00-41D2-91D1-FA098DA88DC0}"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3AAEB21-04EE-4658-98CE-D7BF437AF6A1}"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E6567BD9-5455-46F8-BF60-ED2AEA39D631}">
      <dgm:prSet custT="1"/>
      <dgm:spPr/>
      <dgm:t>
        <a:bodyPr/>
        <a:lstStyle/>
        <a:p>
          <a:r>
            <a:rPr lang="en-US" sz="2400" baseline="0" dirty="0">
              <a:solidFill>
                <a:schemeClr val="bg1"/>
              </a:solidFill>
            </a:rPr>
            <a:t>On Linux systems when there is memory pressure the kernel will choose a process to be killed to restore smooth operation of the system.  </a:t>
          </a:r>
          <a:endParaRPr lang="en-US" sz="2400" dirty="0">
            <a:solidFill>
              <a:schemeClr val="bg1"/>
            </a:solidFill>
          </a:endParaRPr>
        </a:p>
      </dgm:t>
    </dgm:pt>
    <dgm:pt modelId="{97E94D25-7DDF-402C-906A-1695B747BE13}" type="parTrans" cxnId="{FBCA350D-49DB-44F7-8ED5-9FA3293E1AAE}">
      <dgm:prSet/>
      <dgm:spPr/>
      <dgm:t>
        <a:bodyPr/>
        <a:lstStyle/>
        <a:p>
          <a:endParaRPr lang="en-US"/>
        </a:p>
      </dgm:t>
    </dgm:pt>
    <dgm:pt modelId="{224DDE87-830B-4AA4-B969-FDCB759ACC62}" type="sibTrans" cxnId="{FBCA350D-49DB-44F7-8ED5-9FA3293E1AAE}">
      <dgm:prSet/>
      <dgm:spPr/>
      <dgm:t>
        <a:bodyPr/>
        <a:lstStyle/>
        <a:p>
          <a:endParaRPr lang="en-US"/>
        </a:p>
      </dgm:t>
    </dgm:pt>
    <dgm:pt modelId="{154BB1C0-1CE0-48A6-93DA-AC610CC3054B}">
      <dgm:prSet custT="1"/>
      <dgm:spPr/>
      <dgm:t>
        <a:bodyPr/>
        <a:lstStyle/>
        <a:p>
          <a:r>
            <a:rPr lang="en-US" sz="2400" baseline="0" dirty="0">
              <a:solidFill>
                <a:schemeClr val="bg1"/>
              </a:solidFill>
            </a:rPr>
            <a:t>SQL Server, having a large memory footprint, is a likely target, so it’s memory limit must be carefully chosen.</a:t>
          </a:r>
          <a:endParaRPr lang="en-US" sz="2400" dirty="0">
            <a:solidFill>
              <a:schemeClr val="bg1"/>
            </a:solidFill>
          </a:endParaRPr>
        </a:p>
      </dgm:t>
    </dgm:pt>
    <dgm:pt modelId="{9B087E47-7C5C-41A6-9B9D-B99DE9673941}" type="parTrans" cxnId="{989FB0A2-6F1C-47BB-A071-035340C29D74}">
      <dgm:prSet/>
      <dgm:spPr/>
      <dgm:t>
        <a:bodyPr/>
        <a:lstStyle/>
        <a:p>
          <a:endParaRPr lang="en-US"/>
        </a:p>
      </dgm:t>
    </dgm:pt>
    <dgm:pt modelId="{8F60CE8F-C59E-46DA-B63F-0DA9F756A399}" type="sibTrans" cxnId="{989FB0A2-6F1C-47BB-A071-035340C29D74}">
      <dgm:prSet/>
      <dgm:spPr/>
      <dgm:t>
        <a:bodyPr/>
        <a:lstStyle/>
        <a:p>
          <a:endParaRPr lang="en-US"/>
        </a:p>
      </dgm:t>
    </dgm:pt>
    <dgm:pt modelId="{427CAB6C-02DD-45B3-A9AA-195039422833}">
      <dgm:prSet custT="1"/>
      <dgm:spPr/>
      <dgm:t>
        <a:bodyPr/>
        <a:lstStyle/>
        <a:p>
          <a:r>
            <a:rPr lang="en-US" sz="2400" baseline="0" dirty="0">
              <a:solidFill>
                <a:schemeClr val="bg1"/>
              </a:solidFill>
            </a:rPr>
            <a:t>There is no "Lock Pages in Memory" functionality currently available in Linux</a:t>
          </a:r>
          <a:endParaRPr lang="en-US" sz="2400" dirty="0">
            <a:solidFill>
              <a:schemeClr val="bg1"/>
            </a:solidFill>
          </a:endParaRPr>
        </a:p>
      </dgm:t>
    </dgm:pt>
    <dgm:pt modelId="{D5679212-2A1F-4387-8ABA-A461849DF26B}" type="parTrans" cxnId="{73820757-FE08-4972-A75A-C8940ED495A0}">
      <dgm:prSet/>
      <dgm:spPr/>
      <dgm:t>
        <a:bodyPr/>
        <a:lstStyle/>
        <a:p>
          <a:endParaRPr lang="en-US"/>
        </a:p>
      </dgm:t>
    </dgm:pt>
    <dgm:pt modelId="{B907C375-3722-4689-9CE6-8068D8D9A689}" type="sibTrans" cxnId="{73820757-FE08-4972-A75A-C8940ED495A0}">
      <dgm:prSet/>
      <dgm:spPr/>
      <dgm:t>
        <a:bodyPr/>
        <a:lstStyle/>
        <a:p>
          <a:endParaRPr lang="en-US"/>
        </a:p>
      </dgm:t>
    </dgm:pt>
    <dgm:pt modelId="{12DECACB-EA03-4674-870B-D8E386C6E936}" type="pres">
      <dgm:prSet presAssocID="{13AAEB21-04EE-4658-98CE-D7BF437AF6A1}" presName="vert0" presStyleCnt="0">
        <dgm:presLayoutVars>
          <dgm:dir/>
          <dgm:animOne val="branch"/>
          <dgm:animLvl val="lvl"/>
        </dgm:presLayoutVars>
      </dgm:prSet>
      <dgm:spPr/>
    </dgm:pt>
    <dgm:pt modelId="{2DAB7C62-77A8-4A2D-80DA-3556E9BB1C69}" type="pres">
      <dgm:prSet presAssocID="{E6567BD9-5455-46F8-BF60-ED2AEA39D631}" presName="thickLine" presStyleLbl="alignNode1" presStyleIdx="0" presStyleCnt="3"/>
      <dgm:spPr/>
    </dgm:pt>
    <dgm:pt modelId="{F03352AB-3449-4C33-9969-C92529713E2C}" type="pres">
      <dgm:prSet presAssocID="{E6567BD9-5455-46F8-BF60-ED2AEA39D631}" presName="horz1" presStyleCnt="0"/>
      <dgm:spPr/>
    </dgm:pt>
    <dgm:pt modelId="{5FA93F1F-6A82-4718-8EC6-3451A248AE5C}" type="pres">
      <dgm:prSet presAssocID="{E6567BD9-5455-46F8-BF60-ED2AEA39D631}" presName="tx1" presStyleLbl="revTx" presStyleIdx="0" presStyleCnt="3"/>
      <dgm:spPr/>
    </dgm:pt>
    <dgm:pt modelId="{F63C6CA9-8EA4-430E-97F1-4CFF86618A2E}" type="pres">
      <dgm:prSet presAssocID="{E6567BD9-5455-46F8-BF60-ED2AEA39D631}" presName="vert1" presStyleCnt="0"/>
      <dgm:spPr/>
    </dgm:pt>
    <dgm:pt modelId="{15B54B60-B6D7-4333-85C4-A32FC3D1FA34}" type="pres">
      <dgm:prSet presAssocID="{154BB1C0-1CE0-48A6-93DA-AC610CC3054B}" presName="thickLine" presStyleLbl="alignNode1" presStyleIdx="1" presStyleCnt="3"/>
      <dgm:spPr/>
    </dgm:pt>
    <dgm:pt modelId="{467AFFDF-9D55-4501-A8FE-BC665EE6C1DA}" type="pres">
      <dgm:prSet presAssocID="{154BB1C0-1CE0-48A6-93DA-AC610CC3054B}" presName="horz1" presStyleCnt="0"/>
      <dgm:spPr/>
    </dgm:pt>
    <dgm:pt modelId="{798A6663-A94F-43D8-9183-9F2B71CDA898}" type="pres">
      <dgm:prSet presAssocID="{154BB1C0-1CE0-48A6-93DA-AC610CC3054B}" presName="tx1" presStyleLbl="revTx" presStyleIdx="1" presStyleCnt="3"/>
      <dgm:spPr/>
    </dgm:pt>
    <dgm:pt modelId="{BFDD05F3-A5A9-4373-8B71-987FC0D9E0A4}" type="pres">
      <dgm:prSet presAssocID="{154BB1C0-1CE0-48A6-93DA-AC610CC3054B}" presName="vert1" presStyleCnt="0"/>
      <dgm:spPr/>
    </dgm:pt>
    <dgm:pt modelId="{FA061F09-F645-4498-91E2-0513B53C5657}" type="pres">
      <dgm:prSet presAssocID="{427CAB6C-02DD-45B3-A9AA-195039422833}" presName="thickLine" presStyleLbl="alignNode1" presStyleIdx="2" presStyleCnt="3"/>
      <dgm:spPr/>
    </dgm:pt>
    <dgm:pt modelId="{0D1FD22E-3933-48BF-90A1-E924DF6A4B8F}" type="pres">
      <dgm:prSet presAssocID="{427CAB6C-02DD-45B3-A9AA-195039422833}" presName="horz1" presStyleCnt="0"/>
      <dgm:spPr/>
    </dgm:pt>
    <dgm:pt modelId="{73DFD6A0-FF7F-49D4-934B-39393772DFC6}" type="pres">
      <dgm:prSet presAssocID="{427CAB6C-02DD-45B3-A9AA-195039422833}" presName="tx1" presStyleLbl="revTx" presStyleIdx="2" presStyleCnt="3"/>
      <dgm:spPr/>
    </dgm:pt>
    <dgm:pt modelId="{242DBBFD-2841-4BBD-A641-9FE664132385}" type="pres">
      <dgm:prSet presAssocID="{427CAB6C-02DD-45B3-A9AA-195039422833}" presName="vert1" presStyleCnt="0"/>
      <dgm:spPr/>
    </dgm:pt>
  </dgm:ptLst>
  <dgm:cxnLst>
    <dgm:cxn modelId="{FBCA350D-49DB-44F7-8ED5-9FA3293E1AAE}" srcId="{13AAEB21-04EE-4658-98CE-D7BF437AF6A1}" destId="{E6567BD9-5455-46F8-BF60-ED2AEA39D631}" srcOrd="0" destOrd="0" parTransId="{97E94D25-7DDF-402C-906A-1695B747BE13}" sibTransId="{224DDE87-830B-4AA4-B969-FDCB759ACC62}"/>
    <dgm:cxn modelId="{CF16AC17-970E-4BBD-A92D-F69E424310B9}" type="presOf" srcId="{154BB1C0-1CE0-48A6-93DA-AC610CC3054B}" destId="{798A6663-A94F-43D8-9183-9F2B71CDA898}" srcOrd="0" destOrd="0" presId="urn:microsoft.com/office/officeart/2008/layout/LinedList"/>
    <dgm:cxn modelId="{73820757-FE08-4972-A75A-C8940ED495A0}" srcId="{13AAEB21-04EE-4658-98CE-D7BF437AF6A1}" destId="{427CAB6C-02DD-45B3-A9AA-195039422833}" srcOrd="2" destOrd="0" parTransId="{D5679212-2A1F-4387-8ABA-A461849DF26B}" sibTransId="{B907C375-3722-4689-9CE6-8068D8D9A689}"/>
    <dgm:cxn modelId="{3D22A586-87CF-4B41-ADEA-7CDE0FE3DABF}" type="presOf" srcId="{13AAEB21-04EE-4658-98CE-D7BF437AF6A1}" destId="{12DECACB-EA03-4674-870B-D8E386C6E936}" srcOrd="0" destOrd="0" presId="urn:microsoft.com/office/officeart/2008/layout/LinedList"/>
    <dgm:cxn modelId="{989FB0A2-6F1C-47BB-A071-035340C29D74}" srcId="{13AAEB21-04EE-4658-98CE-D7BF437AF6A1}" destId="{154BB1C0-1CE0-48A6-93DA-AC610CC3054B}" srcOrd="1" destOrd="0" parTransId="{9B087E47-7C5C-41A6-9B9D-B99DE9673941}" sibTransId="{8F60CE8F-C59E-46DA-B63F-0DA9F756A399}"/>
    <dgm:cxn modelId="{1DE11FD8-58B9-491F-A132-046F6316392C}" type="presOf" srcId="{427CAB6C-02DD-45B3-A9AA-195039422833}" destId="{73DFD6A0-FF7F-49D4-934B-39393772DFC6}" srcOrd="0" destOrd="0" presId="urn:microsoft.com/office/officeart/2008/layout/LinedList"/>
    <dgm:cxn modelId="{2C4D67FB-607D-453E-8F1D-B38DA1B20925}" type="presOf" srcId="{E6567BD9-5455-46F8-BF60-ED2AEA39D631}" destId="{5FA93F1F-6A82-4718-8EC6-3451A248AE5C}" srcOrd="0" destOrd="0" presId="urn:microsoft.com/office/officeart/2008/layout/LinedList"/>
    <dgm:cxn modelId="{05FB2343-FFDA-4172-ABEB-52F2FA1B4326}" type="presParOf" srcId="{12DECACB-EA03-4674-870B-D8E386C6E936}" destId="{2DAB7C62-77A8-4A2D-80DA-3556E9BB1C69}" srcOrd="0" destOrd="0" presId="urn:microsoft.com/office/officeart/2008/layout/LinedList"/>
    <dgm:cxn modelId="{531F5BE0-36A0-40C0-AA05-FA0D2D2B40DA}" type="presParOf" srcId="{12DECACB-EA03-4674-870B-D8E386C6E936}" destId="{F03352AB-3449-4C33-9969-C92529713E2C}" srcOrd="1" destOrd="0" presId="urn:microsoft.com/office/officeart/2008/layout/LinedList"/>
    <dgm:cxn modelId="{DFBBD42D-ADD2-4DF7-A402-1A90C73400AA}" type="presParOf" srcId="{F03352AB-3449-4C33-9969-C92529713E2C}" destId="{5FA93F1F-6A82-4718-8EC6-3451A248AE5C}" srcOrd="0" destOrd="0" presId="urn:microsoft.com/office/officeart/2008/layout/LinedList"/>
    <dgm:cxn modelId="{C23AD202-C660-4818-B57B-882E1D8EC366}" type="presParOf" srcId="{F03352AB-3449-4C33-9969-C92529713E2C}" destId="{F63C6CA9-8EA4-430E-97F1-4CFF86618A2E}" srcOrd="1" destOrd="0" presId="urn:microsoft.com/office/officeart/2008/layout/LinedList"/>
    <dgm:cxn modelId="{C287910C-5802-40A1-A613-96E4A25D6842}" type="presParOf" srcId="{12DECACB-EA03-4674-870B-D8E386C6E936}" destId="{15B54B60-B6D7-4333-85C4-A32FC3D1FA34}" srcOrd="2" destOrd="0" presId="urn:microsoft.com/office/officeart/2008/layout/LinedList"/>
    <dgm:cxn modelId="{32698C17-6541-456E-9319-C2111CC98829}" type="presParOf" srcId="{12DECACB-EA03-4674-870B-D8E386C6E936}" destId="{467AFFDF-9D55-4501-A8FE-BC665EE6C1DA}" srcOrd="3" destOrd="0" presId="urn:microsoft.com/office/officeart/2008/layout/LinedList"/>
    <dgm:cxn modelId="{009643FC-B472-4DD5-90FC-91CF9D2E3CAB}" type="presParOf" srcId="{467AFFDF-9D55-4501-A8FE-BC665EE6C1DA}" destId="{798A6663-A94F-43D8-9183-9F2B71CDA898}" srcOrd="0" destOrd="0" presId="urn:microsoft.com/office/officeart/2008/layout/LinedList"/>
    <dgm:cxn modelId="{28597EDF-C1B1-4C61-8DC0-B886807BF078}" type="presParOf" srcId="{467AFFDF-9D55-4501-A8FE-BC665EE6C1DA}" destId="{BFDD05F3-A5A9-4373-8B71-987FC0D9E0A4}" srcOrd="1" destOrd="0" presId="urn:microsoft.com/office/officeart/2008/layout/LinedList"/>
    <dgm:cxn modelId="{449EAB4A-6653-4B8B-B885-D436599F6750}" type="presParOf" srcId="{12DECACB-EA03-4674-870B-D8E386C6E936}" destId="{FA061F09-F645-4498-91E2-0513B53C5657}" srcOrd="4" destOrd="0" presId="urn:microsoft.com/office/officeart/2008/layout/LinedList"/>
    <dgm:cxn modelId="{13E3549F-73C9-4B46-B8DC-43DA9BDA53C3}" type="presParOf" srcId="{12DECACB-EA03-4674-870B-D8E386C6E936}" destId="{0D1FD22E-3933-48BF-90A1-E924DF6A4B8F}" srcOrd="5" destOrd="0" presId="urn:microsoft.com/office/officeart/2008/layout/LinedList"/>
    <dgm:cxn modelId="{6AF8DCDF-1788-4D2C-9E8E-85CAFA5CB8BF}" type="presParOf" srcId="{0D1FD22E-3933-48BF-90A1-E924DF6A4B8F}" destId="{73DFD6A0-FF7F-49D4-934B-39393772DFC6}" srcOrd="0" destOrd="0" presId="urn:microsoft.com/office/officeart/2008/layout/LinedList"/>
    <dgm:cxn modelId="{AED0CA39-83AC-4D38-B0E4-3F1953F45C6A}" type="presParOf" srcId="{0D1FD22E-3933-48BF-90A1-E924DF6A4B8F}" destId="{242DBBFD-2841-4BBD-A641-9FE66413238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87CE070-E1B7-481F-AB54-CC65B674C519}"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6EAF4138-A23E-44FF-841E-2E4B0B2FBA80}">
      <dgm:prSet/>
      <dgm:spPr/>
      <dgm:t>
        <a:bodyPr/>
        <a:lstStyle/>
        <a:p>
          <a:r>
            <a:rPr lang="en-US" baseline="0"/>
            <a:t>cat - list file contents (catalog)</a:t>
          </a:r>
          <a:endParaRPr lang="en-US"/>
        </a:p>
      </dgm:t>
    </dgm:pt>
    <dgm:pt modelId="{776821B7-1CDD-475F-B162-96625E40CE29}" type="parTrans" cxnId="{FFFA95D8-B0E9-453C-9907-16724BAE9F9E}">
      <dgm:prSet/>
      <dgm:spPr/>
      <dgm:t>
        <a:bodyPr/>
        <a:lstStyle/>
        <a:p>
          <a:endParaRPr lang="en-US"/>
        </a:p>
      </dgm:t>
    </dgm:pt>
    <dgm:pt modelId="{D23043BF-8770-43A9-8B47-F377AC309842}" type="sibTrans" cxnId="{FFFA95D8-B0E9-453C-9907-16724BAE9F9E}">
      <dgm:prSet/>
      <dgm:spPr/>
      <dgm:t>
        <a:bodyPr/>
        <a:lstStyle/>
        <a:p>
          <a:endParaRPr lang="en-US"/>
        </a:p>
      </dgm:t>
    </dgm:pt>
    <dgm:pt modelId="{369E387D-7FDA-46D3-B8ED-88FBA343C73A}">
      <dgm:prSet/>
      <dgm:spPr/>
      <dgm:t>
        <a:bodyPr/>
        <a:lstStyle/>
        <a:p>
          <a:r>
            <a:rPr lang="en-US" baseline="0"/>
            <a:t>mkdir – creates a new directory</a:t>
          </a:r>
          <a:endParaRPr lang="en-US"/>
        </a:p>
      </dgm:t>
    </dgm:pt>
    <dgm:pt modelId="{20644EE8-8794-488E-8E58-392F9C42ADB2}" type="parTrans" cxnId="{854F1CD2-0EEA-48FA-9FE1-FD7B63A7F0BC}">
      <dgm:prSet/>
      <dgm:spPr/>
      <dgm:t>
        <a:bodyPr/>
        <a:lstStyle/>
        <a:p>
          <a:endParaRPr lang="en-US"/>
        </a:p>
      </dgm:t>
    </dgm:pt>
    <dgm:pt modelId="{B29C6DEE-AFF2-49B0-A3EE-821C5A6A7AC7}" type="sibTrans" cxnId="{854F1CD2-0EEA-48FA-9FE1-FD7B63A7F0BC}">
      <dgm:prSet/>
      <dgm:spPr/>
      <dgm:t>
        <a:bodyPr/>
        <a:lstStyle/>
        <a:p>
          <a:endParaRPr lang="en-US"/>
        </a:p>
      </dgm:t>
    </dgm:pt>
    <dgm:pt modelId="{06B51F39-08C0-47D7-8610-3E2A03021AD7}">
      <dgm:prSet/>
      <dgm:spPr/>
      <dgm:t>
        <a:bodyPr/>
        <a:lstStyle/>
        <a:p>
          <a:r>
            <a:rPr lang="en-US" baseline="0"/>
            <a:t>rmdir – removes an empty directory</a:t>
          </a:r>
          <a:endParaRPr lang="en-US"/>
        </a:p>
      </dgm:t>
    </dgm:pt>
    <dgm:pt modelId="{CE9A3A3B-F5E1-4CA3-A74B-3744848CF548}" type="parTrans" cxnId="{2C52826E-66B3-4732-9472-F7EAB70EB7F8}">
      <dgm:prSet/>
      <dgm:spPr/>
      <dgm:t>
        <a:bodyPr/>
        <a:lstStyle/>
        <a:p>
          <a:endParaRPr lang="en-US"/>
        </a:p>
      </dgm:t>
    </dgm:pt>
    <dgm:pt modelId="{D67D6E03-A6DF-4180-A545-304E374A62EC}" type="sibTrans" cxnId="{2C52826E-66B3-4732-9472-F7EAB70EB7F8}">
      <dgm:prSet/>
      <dgm:spPr/>
      <dgm:t>
        <a:bodyPr/>
        <a:lstStyle/>
        <a:p>
          <a:endParaRPr lang="en-US"/>
        </a:p>
      </dgm:t>
    </dgm:pt>
    <dgm:pt modelId="{2232B5C6-3131-4AD1-96CC-B158A2A01077}">
      <dgm:prSet/>
      <dgm:spPr/>
      <dgm:t>
        <a:bodyPr/>
        <a:lstStyle/>
        <a:p>
          <a:r>
            <a:rPr lang="en-US" baseline="0"/>
            <a:t>pwd – present working directory (where am I?)</a:t>
          </a:r>
          <a:endParaRPr lang="en-US"/>
        </a:p>
      </dgm:t>
    </dgm:pt>
    <dgm:pt modelId="{55EBD1DD-46E1-4225-A7C4-B787EAE21E59}" type="parTrans" cxnId="{394D6D75-BAE5-4377-9C8D-34A7FFC3B3AB}">
      <dgm:prSet/>
      <dgm:spPr/>
      <dgm:t>
        <a:bodyPr/>
        <a:lstStyle/>
        <a:p>
          <a:endParaRPr lang="en-US"/>
        </a:p>
      </dgm:t>
    </dgm:pt>
    <dgm:pt modelId="{16383F9A-8559-47B3-A329-510BAA22EE32}" type="sibTrans" cxnId="{394D6D75-BAE5-4377-9C8D-34A7FFC3B3AB}">
      <dgm:prSet/>
      <dgm:spPr/>
      <dgm:t>
        <a:bodyPr/>
        <a:lstStyle/>
        <a:p>
          <a:endParaRPr lang="en-US"/>
        </a:p>
      </dgm:t>
    </dgm:pt>
    <dgm:pt modelId="{18C17D4E-F21C-4C3F-B6B2-8EF3F2465BCE}">
      <dgm:prSet/>
      <dgm:spPr/>
      <dgm:t>
        <a:bodyPr/>
        <a:lstStyle/>
        <a:p>
          <a:r>
            <a:rPr lang="en-US" baseline="0"/>
            <a:t>mv – move files</a:t>
          </a:r>
          <a:endParaRPr lang="en-US"/>
        </a:p>
      </dgm:t>
    </dgm:pt>
    <dgm:pt modelId="{69B77179-48FD-4A7D-897C-670696F977DC}" type="parTrans" cxnId="{F6E72130-F7F9-40A8-ABE6-B5A597BA31E0}">
      <dgm:prSet/>
      <dgm:spPr/>
      <dgm:t>
        <a:bodyPr/>
        <a:lstStyle/>
        <a:p>
          <a:endParaRPr lang="en-US"/>
        </a:p>
      </dgm:t>
    </dgm:pt>
    <dgm:pt modelId="{EBA0C9F3-AFE3-48F7-B407-95F2947BA1B5}" type="sibTrans" cxnId="{F6E72130-F7F9-40A8-ABE6-B5A597BA31E0}">
      <dgm:prSet/>
      <dgm:spPr/>
      <dgm:t>
        <a:bodyPr/>
        <a:lstStyle/>
        <a:p>
          <a:endParaRPr lang="en-US"/>
        </a:p>
      </dgm:t>
    </dgm:pt>
    <dgm:pt modelId="{954FBF76-F679-4D1A-BDE9-DDC729E205BA}">
      <dgm:prSet/>
      <dgm:spPr/>
      <dgm:t>
        <a:bodyPr/>
        <a:lstStyle/>
        <a:p>
          <a:r>
            <a:rPr lang="en-US" baseline="0"/>
            <a:t>cp – copy files</a:t>
          </a:r>
          <a:endParaRPr lang="en-US"/>
        </a:p>
      </dgm:t>
    </dgm:pt>
    <dgm:pt modelId="{E7FE01F6-BAB0-4FB1-81F7-996200836473}" type="parTrans" cxnId="{810049A4-0308-49AE-8122-1256D4CBC4D4}">
      <dgm:prSet/>
      <dgm:spPr/>
      <dgm:t>
        <a:bodyPr/>
        <a:lstStyle/>
        <a:p>
          <a:endParaRPr lang="en-US"/>
        </a:p>
      </dgm:t>
    </dgm:pt>
    <dgm:pt modelId="{CF31F1A9-5EBE-407F-B7E2-87B5B2B00215}" type="sibTrans" cxnId="{810049A4-0308-49AE-8122-1256D4CBC4D4}">
      <dgm:prSet/>
      <dgm:spPr/>
      <dgm:t>
        <a:bodyPr/>
        <a:lstStyle/>
        <a:p>
          <a:endParaRPr lang="en-US"/>
        </a:p>
      </dgm:t>
    </dgm:pt>
    <dgm:pt modelId="{C9DECF29-2D4E-4372-9167-3C2EFEC7D54B}">
      <dgm:prSet/>
      <dgm:spPr/>
      <dgm:t>
        <a:bodyPr/>
        <a:lstStyle/>
        <a:p>
          <a:r>
            <a:rPr lang="en-US" baseline="0"/>
            <a:t>rm – remove files or directories</a:t>
          </a:r>
          <a:endParaRPr lang="en-US"/>
        </a:p>
      </dgm:t>
    </dgm:pt>
    <dgm:pt modelId="{00867C1B-5DD0-4D73-BFEA-1D5AD089CCB3}" type="parTrans" cxnId="{A62A7533-7DF5-409E-A1B9-90AF189B8E1B}">
      <dgm:prSet/>
      <dgm:spPr/>
      <dgm:t>
        <a:bodyPr/>
        <a:lstStyle/>
        <a:p>
          <a:endParaRPr lang="en-US"/>
        </a:p>
      </dgm:t>
    </dgm:pt>
    <dgm:pt modelId="{C3269D12-CC36-49B0-ADC2-F38CFDF22BC6}" type="sibTrans" cxnId="{A62A7533-7DF5-409E-A1B9-90AF189B8E1B}">
      <dgm:prSet/>
      <dgm:spPr/>
      <dgm:t>
        <a:bodyPr/>
        <a:lstStyle/>
        <a:p>
          <a:endParaRPr lang="en-US"/>
        </a:p>
      </dgm:t>
    </dgm:pt>
    <dgm:pt modelId="{B2039783-A6C8-45DE-B6CD-E3A170EFE67E}">
      <dgm:prSet/>
      <dgm:spPr/>
      <dgm:t>
        <a:bodyPr/>
        <a:lstStyle/>
        <a:p>
          <a:r>
            <a:rPr lang="en-US" baseline="0"/>
            <a:t>ls – list directory contents</a:t>
          </a:r>
          <a:endParaRPr lang="en-US"/>
        </a:p>
      </dgm:t>
    </dgm:pt>
    <dgm:pt modelId="{7EF20DC8-326A-44A8-B944-112C23168EEC}" type="parTrans" cxnId="{0D9A261E-7585-480A-B3F8-FF5F7FFCDF1E}">
      <dgm:prSet/>
      <dgm:spPr/>
      <dgm:t>
        <a:bodyPr/>
        <a:lstStyle/>
        <a:p>
          <a:endParaRPr lang="en-US"/>
        </a:p>
      </dgm:t>
    </dgm:pt>
    <dgm:pt modelId="{F8D1B846-5CFA-4B2E-9649-78E99ED88F75}" type="sibTrans" cxnId="{0D9A261E-7585-480A-B3F8-FF5F7FFCDF1E}">
      <dgm:prSet/>
      <dgm:spPr/>
      <dgm:t>
        <a:bodyPr/>
        <a:lstStyle/>
        <a:p>
          <a:endParaRPr lang="en-US"/>
        </a:p>
      </dgm:t>
    </dgm:pt>
    <dgm:pt modelId="{66D9C3F1-F718-4100-A6D8-36A095E05EEC}">
      <dgm:prSet/>
      <dgm:spPr/>
      <dgm:t>
        <a:bodyPr/>
        <a:lstStyle/>
        <a:p>
          <a:r>
            <a:rPr lang="en-US" baseline="0" dirty="0" err="1"/>
            <a:t>sudo</a:t>
          </a:r>
          <a:r>
            <a:rPr lang="en-US" baseline="0" dirty="0"/>
            <a:t> – execute commands as a superuser. </a:t>
          </a:r>
        </a:p>
        <a:p>
          <a:r>
            <a:rPr lang="en-US" baseline="0" dirty="0"/>
            <a:t>You must have been granted rights to do so and you will be prompted for your password</a:t>
          </a:r>
          <a:endParaRPr lang="en-US" dirty="0"/>
        </a:p>
      </dgm:t>
    </dgm:pt>
    <dgm:pt modelId="{88843953-3712-4447-891F-7F030031BECF}" type="parTrans" cxnId="{73B76A7B-BD19-419D-A6B5-32AB82C8098D}">
      <dgm:prSet/>
      <dgm:spPr/>
      <dgm:t>
        <a:bodyPr/>
        <a:lstStyle/>
        <a:p>
          <a:endParaRPr lang="en-US"/>
        </a:p>
      </dgm:t>
    </dgm:pt>
    <dgm:pt modelId="{FB39DF30-3A9A-416E-A32D-DFD1917B2B15}" type="sibTrans" cxnId="{73B76A7B-BD19-419D-A6B5-32AB82C8098D}">
      <dgm:prSet/>
      <dgm:spPr/>
      <dgm:t>
        <a:bodyPr/>
        <a:lstStyle/>
        <a:p>
          <a:endParaRPr lang="en-US"/>
        </a:p>
      </dgm:t>
    </dgm:pt>
    <dgm:pt modelId="{76D4A4DB-4C78-4088-8FF2-D1FE3738B983}" type="pres">
      <dgm:prSet presAssocID="{E87CE070-E1B7-481F-AB54-CC65B674C519}" presName="diagram" presStyleCnt="0">
        <dgm:presLayoutVars>
          <dgm:dir/>
          <dgm:resizeHandles val="exact"/>
        </dgm:presLayoutVars>
      </dgm:prSet>
      <dgm:spPr/>
    </dgm:pt>
    <dgm:pt modelId="{9B0A6AE2-8198-48F8-B9D9-C29DDBEBD383}" type="pres">
      <dgm:prSet presAssocID="{6EAF4138-A23E-44FF-841E-2E4B0B2FBA80}" presName="node" presStyleLbl="node1" presStyleIdx="0" presStyleCnt="9">
        <dgm:presLayoutVars>
          <dgm:bulletEnabled val="1"/>
        </dgm:presLayoutVars>
      </dgm:prSet>
      <dgm:spPr/>
    </dgm:pt>
    <dgm:pt modelId="{5806B30A-FE0C-4D95-B45C-F2236D9C3938}" type="pres">
      <dgm:prSet presAssocID="{D23043BF-8770-43A9-8B47-F377AC309842}" presName="sibTrans" presStyleCnt="0"/>
      <dgm:spPr/>
    </dgm:pt>
    <dgm:pt modelId="{7DC872D2-F068-42C3-A1FF-D1ED5BB98119}" type="pres">
      <dgm:prSet presAssocID="{369E387D-7FDA-46D3-B8ED-88FBA343C73A}" presName="node" presStyleLbl="node1" presStyleIdx="1" presStyleCnt="9">
        <dgm:presLayoutVars>
          <dgm:bulletEnabled val="1"/>
        </dgm:presLayoutVars>
      </dgm:prSet>
      <dgm:spPr/>
    </dgm:pt>
    <dgm:pt modelId="{90BCA658-43E1-4EFB-BD0E-98E93FA59B2A}" type="pres">
      <dgm:prSet presAssocID="{B29C6DEE-AFF2-49B0-A3EE-821C5A6A7AC7}" presName="sibTrans" presStyleCnt="0"/>
      <dgm:spPr/>
    </dgm:pt>
    <dgm:pt modelId="{3820D9D9-FCE8-4D0B-9BC3-E04B2A970566}" type="pres">
      <dgm:prSet presAssocID="{06B51F39-08C0-47D7-8610-3E2A03021AD7}" presName="node" presStyleLbl="node1" presStyleIdx="2" presStyleCnt="9">
        <dgm:presLayoutVars>
          <dgm:bulletEnabled val="1"/>
        </dgm:presLayoutVars>
      </dgm:prSet>
      <dgm:spPr/>
    </dgm:pt>
    <dgm:pt modelId="{DB93A6E1-3100-4536-8856-C77C443F08D6}" type="pres">
      <dgm:prSet presAssocID="{D67D6E03-A6DF-4180-A545-304E374A62EC}" presName="sibTrans" presStyleCnt="0"/>
      <dgm:spPr/>
    </dgm:pt>
    <dgm:pt modelId="{9D76819A-8E1A-4DA9-A995-E2A2F8C0099B}" type="pres">
      <dgm:prSet presAssocID="{2232B5C6-3131-4AD1-96CC-B158A2A01077}" presName="node" presStyleLbl="node1" presStyleIdx="3" presStyleCnt="9">
        <dgm:presLayoutVars>
          <dgm:bulletEnabled val="1"/>
        </dgm:presLayoutVars>
      </dgm:prSet>
      <dgm:spPr/>
    </dgm:pt>
    <dgm:pt modelId="{12053F14-534A-472D-809B-5426B00F60A8}" type="pres">
      <dgm:prSet presAssocID="{16383F9A-8559-47B3-A329-510BAA22EE32}" presName="sibTrans" presStyleCnt="0"/>
      <dgm:spPr/>
    </dgm:pt>
    <dgm:pt modelId="{9F5565A8-99F2-4D90-AA05-C8647880BED7}" type="pres">
      <dgm:prSet presAssocID="{18C17D4E-F21C-4C3F-B6B2-8EF3F2465BCE}" presName="node" presStyleLbl="node1" presStyleIdx="4" presStyleCnt="9">
        <dgm:presLayoutVars>
          <dgm:bulletEnabled val="1"/>
        </dgm:presLayoutVars>
      </dgm:prSet>
      <dgm:spPr/>
    </dgm:pt>
    <dgm:pt modelId="{C4915F97-484D-4416-AD30-4966FD1D87A1}" type="pres">
      <dgm:prSet presAssocID="{EBA0C9F3-AFE3-48F7-B407-95F2947BA1B5}" presName="sibTrans" presStyleCnt="0"/>
      <dgm:spPr/>
    </dgm:pt>
    <dgm:pt modelId="{5A7886EF-7BFA-4F4D-A62A-FE0641FEF85F}" type="pres">
      <dgm:prSet presAssocID="{954FBF76-F679-4D1A-BDE9-DDC729E205BA}" presName="node" presStyleLbl="node1" presStyleIdx="5" presStyleCnt="9">
        <dgm:presLayoutVars>
          <dgm:bulletEnabled val="1"/>
        </dgm:presLayoutVars>
      </dgm:prSet>
      <dgm:spPr/>
    </dgm:pt>
    <dgm:pt modelId="{CEDF34F9-BC5F-4B49-B1BA-3CAD76DAC1AA}" type="pres">
      <dgm:prSet presAssocID="{CF31F1A9-5EBE-407F-B7E2-87B5B2B00215}" presName="sibTrans" presStyleCnt="0"/>
      <dgm:spPr/>
    </dgm:pt>
    <dgm:pt modelId="{2E8F2232-4AF5-45B3-B61D-076A11155777}" type="pres">
      <dgm:prSet presAssocID="{C9DECF29-2D4E-4372-9167-3C2EFEC7D54B}" presName="node" presStyleLbl="node1" presStyleIdx="6" presStyleCnt="9">
        <dgm:presLayoutVars>
          <dgm:bulletEnabled val="1"/>
        </dgm:presLayoutVars>
      </dgm:prSet>
      <dgm:spPr/>
    </dgm:pt>
    <dgm:pt modelId="{C1BB727C-E2D2-4EBD-94AE-8CCDACE4184B}" type="pres">
      <dgm:prSet presAssocID="{C3269D12-CC36-49B0-ADC2-F38CFDF22BC6}" presName="sibTrans" presStyleCnt="0"/>
      <dgm:spPr/>
    </dgm:pt>
    <dgm:pt modelId="{CC9FA3A8-0BB2-4200-B1C1-495B186A43DD}" type="pres">
      <dgm:prSet presAssocID="{B2039783-A6C8-45DE-B6CD-E3A170EFE67E}" presName="node" presStyleLbl="node1" presStyleIdx="7" presStyleCnt="9">
        <dgm:presLayoutVars>
          <dgm:bulletEnabled val="1"/>
        </dgm:presLayoutVars>
      </dgm:prSet>
      <dgm:spPr/>
    </dgm:pt>
    <dgm:pt modelId="{09557436-5501-4615-B6B9-D1588E6A7654}" type="pres">
      <dgm:prSet presAssocID="{F8D1B846-5CFA-4B2E-9649-78E99ED88F75}" presName="sibTrans" presStyleCnt="0"/>
      <dgm:spPr/>
    </dgm:pt>
    <dgm:pt modelId="{C6745E0A-CE15-43CB-BA48-762D2825E48E}" type="pres">
      <dgm:prSet presAssocID="{66D9C3F1-F718-4100-A6D8-36A095E05EEC}" presName="node" presStyleLbl="node1" presStyleIdx="8" presStyleCnt="9" custScaleX="309939">
        <dgm:presLayoutVars>
          <dgm:bulletEnabled val="1"/>
        </dgm:presLayoutVars>
      </dgm:prSet>
      <dgm:spPr/>
    </dgm:pt>
  </dgm:ptLst>
  <dgm:cxnLst>
    <dgm:cxn modelId="{0D9A261E-7585-480A-B3F8-FF5F7FFCDF1E}" srcId="{E87CE070-E1B7-481F-AB54-CC65B674C519}" destId="{B2039783-A6C8-45DE-B6CD-E3A170EFE67E}" srcOrd="7" destOrd="0" parTransId="{7EF20DC8-326A-44A8-B944-112C23168EEC}" sibTransId="{F8D1B846-5CFA-4B2E-9649-78E99ED88F75}"/>
    <dgm:cxn modelId="{F6E72130-F7F9-40A8-ABE6-B5A597BA31E0}" srcId="{E87CE070-E1B7-481F-AB54-CC65B674C519}" destId="{18C17D4E-F21C-4C3F-B6B2-8EF3F2465BCE}" srcOrd="4" destOrd="0" parTransId="{69B77179-48FD-4A7D-897C-670696F977DC}" sibTransId="{EBA0C9F3-AFE3-48F7-B407-95F2947BA1B5}"/>
    <dgm:cxn modelId="{FDEF3830-B1F1-4885-AFBD-D7A128261287}" type="presOf" srcId="{66D9C3F1-F718-4100-A6D8-36A095E05EEC}" destId="{C6745E0A-CE15-43CB-BA48-762D2825E48E}" srcOrd="0" destOrd="0" presId="urn:microsoft.com/office/officeart/2005/8/layout/default"/>
    <dgm:cxn modelId="{A62A7533-7DF5-409E-A1B9-90AF189B8E1B}" srcId="{E87CE070-E1B7-481F-AB54-CC65B674C519}" destId="{C9DECF29-2D4E-4372-9167-3C2EFEC7D54B}" srcOrd="6" destOrd="0" parTransId="{00867C1B-5DD0-4D73-BFEA-1D5AD089CCB3}" sibTransId="{C3269D12-CC36-49B0-ADC2-F38CFDF22BC6}"/>
    <dgm:cxn modelId="{333F8B43-5962-41A6-B197-0D696A96304C}" type="presOf" srcId="{B2039783-A6C8-45DE-B6CD-E3A170EFE67E}" destId="{CC9FA3A8-0BB2-4200-B1C1-495B186A43DD}" srcOrd="0" destOrd="0" presId="urn:microsoft.com/office/officeart/2005/8/layout/default"/>
    <dgm:cxn modelId="{9FFAA849-7FD3-472A-9BAE-9DE17CBFB0FE}" type="presOf" srcId="{369E387D-7FDA-46D3-B8ED-88FBA343C73A}" destId="{7DC872D2-F068-42C3-A1FF-D1ED5BB98119}" srcOrd="0" destOrd="0" presId="urn:microsoft.com/office/officeart/2005/8/layout/default"/>
    <dgm:cxn modelId="{2C52826E-66B3-4732-9472-F7EAB70EB7F8}" srcId="{E87CE070-E1B7-481F-AB54-CC65B674C519}" destId="{06B51F39-08C0-47D7-8610-3E2A03021AD7}" srcOrd="2" destOrd="0" parTransId="{CE9A3A3B-F5E1-4CA3-A74B-3744848CF548}" sibTransId="{D67D6E03-A6DF-4180-A545-304E374A62EC}"/>
    <dgm:cxn modelId="{394D6D75-BAE5-4377-9C8D-34A7FFC3B3AB}" srcId="{E87CE070-E1B7-481F-AB54-CC65B674C519}" destId="{2232B5C6-3131-4AD1-96CC-B158A2A01077}" srcOrd="3" destOrd="0" parTransId="{55EBD1DD-46E1-4225-A7C4-B787EAE21E59}" sibTransId="{16383F9A-8559-47B3-A329-510BAA22EE32}"/>
    <dgm:cxn modelId="{73B76A7B-BD19-419D-A6B5-32AB82C8098D}" srcId="{E87CE070-E1B7-481F-AB54-CC65B674C519}" destId="{66D9C3F1-F718-4100-A6D8-36A095E05EEC}" srcOrd="8" destOrd="0" parTransId="{88843953-3712-4447-891F-7F030031BECF}" sibTransId="{FB39DF30-3A9A-416E-A32D-DFD1917B2B15}"/>
    <dgm:cxn modelId="{A9D3459B-949E-4DBB-822E-38C3BB8D0A0D}" type="presOf" srcId="{954FBF76-F679-4D1A-BDE9-DDC729E205BA}" destId="{5A7886EF-7BFA-4F4D-A62A-FE0641FEF85F}" srcOrd="0" destOrd="0" presId="urn:microsoft.com/office/officeart/2005/8/layout/default"/>
    <dgm:cxn modelId="{810049A4-0308-49AE-8122-1256D4CBC4D4}" srcId="{E87CE070-E1B7-481F-AB54-CC65B674C519}" destId="{954FBF76-F679-4D1A-BDE9-DDC729E205BA}" srcOrd="5" destOrd="0" parTransId="{E7FE01F6-BAB0-4FB1-81F7-996200836473}" sibTransId="{CF31F1A9-5EBE-407F-B7E2-87B5B2B00215}"/>
    <dgm:cxn modelId="{25D3FAC1-BBB6-4AD7-BD02-02152EF767F6}" type="presOf" srcId="{2232B5C6-3131-4AD1-96CC-B158A2A01077}" destId="{9D76819A-8E1A-4DA9-A995-E2A2F8C0099B}" srcOrd="0" destOrd="0" presId="urn:microsoft.com/office/officeart/2005/8/layout/default"/>
    <dgm:cxn modelId="{EE053AC7-3EE0-40B2-9C72-7DF7396D22C5}" type="presOf" srcId="{06B51F39-08C0-47D7-8610-3E2A03021AD7}" destId="{3820D9D9-FCE8-4D0B-9BC3-E04B2A970566}" srcOrd="0" destOrd="0" presId="urn:microsoft.com/office/officeart/2005/8/layout/default"/>
    <dgm:cxn modelId="{854F1CD2-0EEA-48FA-9FE1-FD7B63A7F0BC}" srcId="{E87CE070-E1B7-481F-AB54-CC65B674C519}" destId="{369E387D-7FDA-46D3-B8ED-88FBA343C73A}" srcOrd="1" destOrd="0" parTransId="{20644EE8-8794-488E-8E58-392F9C42ADB2}" sibTransId="{B29C6DEE-AFF2-49B0-A3EE-821C5A6A7AC7}"/>
    <dgm:cxn modelId="{FFFA95D8-B0E9-453C-9907-16724BAE9F9E}" srcId="{E87CE070-E1B7-481F-AB54-CC65B674C519}" destId="{6EAF4138-A23E-44FF-841E-2E4B0B2FBA80}" srcOrd="0" destOrd="0" parTransId="{776821B7-1CDD-475F-B162-96625E40CE29}" sibTransId="{D23043BF-8770-43A9-8B47-F377AC309842}"/>
    <dgm:cxn modelId="{A2A989E0-DDEA-4E28-8D04-745AC051E81C}" type="presOf" srcId="{18C17D4E-F21C-4C3F-B6B2-8EF3F2465BCE}" destId="{9F5565A8-99F2-4D90-AA05-C8647880BED7}" srcOrd="0" destOrd="0" presId="urn:microsoft.com/office/officeart/2005/8/layout/default"/>
    <dgm:cxn modelId="{CC5BC0E1-55D3-4E24-B7D1-23ABD1D79D93}" type="presOf" srcId="{E87CE070-E1B7-481F-AB54-CC65B674C519}" destId="{76D4A4DB-4C78-4088-8FF2-D1FE3738B983}" srcOrd="0" destOrd="0" presId="urn:microsoft.com/office/officeart/2005/8/layout/default"/>
    <dgm:cxn modelId="{C220F1E2-980F-4199-81B7-8D6C60A8C56E}" type="presOf" srcId="{C9DECF29-2D4E-4372-9167-3C2EFEC7D54B}" destId="{2E8F2232-4AF5-45B3-B61D-076A11155777}" srcOrd="0" destOrd="0" presId="urn:microsoft.com/office/officeart/2005/8/layout/default"/>
    <dgm:cxn modelId="{7D858AFF-4763-415B-9054-7EED9751D9A6}" type="presOf" srcId="{6EAF4138-A23E-44FF-841E-2E4B0B2FBA80}" destId="{9B0A6AE2-8198-48F8-B9D9-C29DDBEBD383}" srcOrd="0" destOrd="0" presId="urn:microsoft.com/office/officeart/2005/8/layout/default"/>
    <dgm:cxn modelId="{E90C28CB-36BB-4369-A449-C8DFF796DF8C}" type="presParOf" srcId="{76D4A4DB-4C78-4088-8FF2-D1FE3738B983}" destId="{9B0A6AE2-8198-48F8-B9D9-C29DDBEBD383}" srcOrd="0" destOrd="0" presId="urn:microsoft.com/office/officeart/2005/8/layout/default"/>
    <dgm:cxn modelId="{102DB831-BDDF-4F89-BD1B-4A25DB66ABE2}" type="presParOf" srcId="{76D4A4DB-4C78-4088-8FF2-D1FE3738B983}" destId="{5806B30A-FE0C-4D95-B45C-F2236D9C3938}" srcOrd="1" destOrd="0" presId="urn:microsoft.com/office/officeart/2005/8/layout/default"/>
    <dgm:cxn modelId="{6BDFB800-40D6-41A2-BB0C-E9973C0A2D3C}" type="presParOf" srcId="{76D4A4DB-4C78-4088-8FF2-D1FE3738B983}" destId="{7DC872D2-F068-42C3-A1FF-D1ED5BB98119}" srcOrd="2" destOrd="0" presId="urn:microsoft.com/office/officeart/2005/8/layout/default"/>
    <dgm:cxn modelId="{0ED3D4D7-929F-426B-BD70-6E52F44E7B90}" type="presParOf" srcId="{76D4A4DB-4C78-4088-8FF2-D1FE3738B983}" destId="{90BCA658-43E1-4EFB-BD0E-98E93FA59B2A}" srcOrd="3" destOrd="0" presId="urn:microsoft.com/office/officeart/2005/8/layout/default"/>
    <dgm:cxn modelId="{9817B1EA-1ECD-4F9B-9262-0A8C8CFDF4B3}" type="presParOf" srcId="{76D4A4DB-4C78-4088-8FF2-D1FE3738B983}" destId="{3820D9D9-FCE8-4D0B-9BC3-E04B2A970566}" srcOrd="4" destOrd="0" presId="urn:microsoft.com/office/officeart/2005/8/layout/default"/>
    <dgm:cxn modelId="{DB5825D9-7BF7-42F8-96E1-1AA43718C74A}" type="presParOf" srcId="{76D4A4DB-4C78-4088-8FF2-D1FE3738B983}" destId="{DB93A6E1-3100-4536-8856-C77C443F08D6}" srcOrd="5" destOrd="0" presId="urn:microsoft.com/office/officeart/2005/8/layout/default"/>
    <dgm:cxn modelId="{59E0470C-CE7D-4AA1-9A22-F7E27F6456CC}" type="presParOf" srcId="{76D4A4DB-4C78-4088-8FF2-D1FE3738B983}" destId="{9D76819A-8E1A-4DA9-A995-E2A2F8C0099B}" srcOrd="6" destOrd="0" presId="urn:microsoft.com/office/officeart/2005/8/layout/default"/>
    <dgm:cxn modelId="{694FB3A1-738D-4F45-A959-B97D304F5BED}" type="presParOf" srcId="{76D4A4DB-4C78-4088-8FF2-D1FE3738B983}" destId="{12053F14-534A-472D-809B-5426B00F60A8}" srcOrd="7" destOrd="0" presId="urn:microsoft.com/office/officeart/2005/8/layout/default"/>
    <dgm:cxn modelId="{4429055A-48B7-453B-A964-B3F47788D4B7}" type="presParOf" srcId="{76D4A4DB-4C78-4088-8FF2-D1FE3738B983}" destId="{9F5565A8-99F2-4D90-AA05-C8647880BED7}" srcOrd="8" destOrd="0" presId="urn:microsoft.com/office/officeart/2005/8/layout/default"/>
    <dgm:cxn modelId="{305051ED-B493-424D-9E88-AA65C2CB7D95}" type="presParOf" srcId="{76D4A4DB-4C78-4088-8FF2-D1FE3738B983}" destId="{C4915F97-484D-4416-AD30-4966FD1D87A1}" srcOrd="9" destOrd="0" presId="urn:microsoft.com/office/officeart/2005/8/layout/default"/>
    <dgm:cxn modelId="{6E8747AD-9B4B-43D6-BE72-C1B0100EFF2E}" type="presParOf" srcId="{76D4A4DB-4C78-4088-8FF2-D1FE3738B983}" destId="{5A7886EF-7BFA-4F4D-A62A-FE0641FEF85F}" srcOrd="10" destOrd="0" presId="urn:microsoft.com/office/officeart/2005/8/layout/default"/>
    <dgm:cxn modelId="{3FEC1948-891A-4134-8074-4C3CF5E3FD3F}" type="presParOf" srcId="{76D4A4DB-4C78-4088-8FF2-D1FE3738B983}" destId="{CEDF34F9-BC5F-4B49-B1BA-3CAD76DAC1AA}" srcOrd="11" destOrd="0" presId="urn:microsoft.com/office/officeart/2005/8/layout/default"/>
    <dgm:cxn modelId="{B1AF84C3-6BE3-4A34-985D-CCC4129F38DE}" type="presParOf" srcId="{76D4A4DB-4C78-4088-8FF2-D1FE3738B983}" destId="{2E8F2232-4AF5-45B3-B61D-076A11155777}" srcOrd="12" destOrd="0" presId="urn:microsoft.com/office/officeart/2005/8/layout/default"/>
    <dgm:cxn modelId="{76BC589D-8CAE-4765-BBD6-9029FB54E82E}" type="presParOf" srcId="{76D4A4DB-4C78-4088-8FF2-D1FE3738B983}" destId="{C1BB727C-E2D2-4EBD-94AE-8CCDACE4184B}" srcOrd="13" destOrd="0" presId="urn:microsoft.com/office/officeart/2005/8/layout/default"/>
    <dgm:cxn modelId="{E2A8EF8D-41E7-422A-B951-E68605FB67F0}" type="presParOf" srcId="{76D4A4DB-4C78-4088-8FF2-D1FE3738B983}" destId="{CC9FA3A8-0BB2-4200-B1C1-495B186A43DD}" srcOrd="14" destOrd="0" presId="urn:microsoft.com/office/officeart/2005/8/layout/default"/>
    <dgm:cxn modelId="{9867DAF7-0B88-4155-9796-8A8D980CD84A}" type="presParOf" srcId="{76D4A4DB-4C78-4088-8FF2-D1FE3738B983}" destId="{09557436-5501-4615-B6B9-D1588E6A7654}" srcOrd="15" destOrd="0" presId="urn:microsoft.com/office/officeart/2005/8/layout/default"/>
    <dgm:cxn modelId="{FABF4F69-903D-41D4-8B35-91F4B02D91D2}" type="presParOf" srcId="{76D4A4DB-4C78-4088-8FF2-D1FE3738B983}" destId="{C6745E0A-CE15-43CB-BA48-762D2825E48E}"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033DFEB-3460-4190-AB5D-4B9B8EE253E3}"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E211A688-0254-4CD7-A556-11C25EE9517E}">
      <dgm:prSet/>
      <dgm:spPr/>
      <dgm:t>
        <a:bodyPr/>
        <a:lstStyle/>
        <a:p>
          <a:r>
            <a:rPr lang="en-US" baseline="0"/>
            <a:t>Permission groups </a:t>
          </a:r>
          <a:endParaRPr lang="en-US"/>
        </a:p>
      </dgm:t>
    </dgm:pt>
    <dgm:pt modelId="{A350638B-2F81-4292-9D62-F658B25FAF3D}" type="parTrans" cxnId="{4EB583C8-C9A6-4DF1-9C29-36C08AC7F90D}">
      <dgm:prSet/>
      <dgm:spPr/>
      <dgm:t>
        <a:bodyPr/>
        <a:lstStyle/>
        <a:p>
          <a:endParaRPr lang="en-US"/>
        </a:p>
      </dgm:t>
    </dgm:pt>
    <dgm:pt modelId="{6942C2E1-79E2-4E01-9198-7DC709CE13F6}" type="sibTrans" cxnId="{4EB583C8-C9A6-4DF1-9C29-36C08AC7F90D}">
      <dgm:prSet/>
      <dgm:spPr/>
      <dgm:t>
        <a:bodyPr/>
        <a:lstStyle/>
        <a:p>
          <a:endParaRPr lang="en-US"/>
        </a:p>
      </dgm:t>
    </dgm:pt>
    <dgm:pt modelId="{E6830120-FACE-495A-8166-666471A30D4B}">
      <dgm:prSet/>
      <dgm:spPr/>
      <dgm:t>
        <a:bodyPr/>
        <a:lstStyle/>
        <a:p>
          <a:r>
            <a:rPr lang="en-US" baseline="0" dirty="0">
              <a:solidFill>
                <a:schemeClr val="bg1"/>
              </a:solidFill>
            </a:rPr>
            <a:t>Owner</a:t>
          </a:r>
          <a:endParaRPr lang="en-US" dirty="0">
            <a:solidFill>
              <a:schemeClr val="bg1"/>
            </a:solidFill>
          </a:endParaRPr>
        </a:p>
      </dgm:t>
    </dgm:pt>
    <dgm:pt modelId="{EF6B58A2-3BFF-4E43-BE1F-41C92E708BCE}" type="parTrans" cxnId="{F013A620-DF3F-4A86-9E98-2B6204D74E80}">
      <dgm:prSet/>
      <dgm:spPr/>
      <dgm:t>
        <a:bodyPr/>
        <a:lstStyle/>
        <a:p>
          <a:endParaRPr lang="en-US"/>
        </a:p>
      </dgm:t>
    </dgm:pt>
    <dgm:pt modelId="{AC49A5C9-7BBD-41B1-BA5C-B301B15DDA6E}" type="sibTrans" cxnId="{F013A620-DF3F-4A86-9E98-2B6204D74E80}">
      <dgm:prSet/>
      <dgm:spPr/>
      <dgm:t>
        <a:bodyPr/>
        <a:lstStyle/>
        <a:p>
          <a:endParaRPr lang="en-US"/>
        </a:p>
      </dgm:t>
    </dgm:pt>
    <dgm:pt modelId="{FB675D7E-3918-4D74-A319-DB31BDBEFCB0}">
      <dgm:prSet/>
      <dgm:spPr/>
      <dgm:t>
        <a:bodyPr/>
        <a:lstStyle/>
        <a:p>
          <a:r>
            <a:rPr lang="en-US" baseline="0" dirty="0">
              <a:solidFill>
                <a:schemeClr val="bg1"/>
              </a:solidFill>
            </a:rPr>
            <a:t>Group</a:t>
          </a:r>
          <a:endParaRPr lang="en-US" dirty="0">
            <a:solidFill>
              <a:schemeClr val="bg1"/>
            </a:solidFill>
          </a:endParaRPr>
        </a:p>
      </dgm:t>
    </dgm:pt>
    <dgm:pt modelId="{70261512-4221-4F76-81C8-D6D4631B1AA4}" type="parTrans" cxnId="{F2DBDF0F-ED78-432F-BE3E-FFE47C99D009}">
      <dgm:prSet/>
      <dgm:spPr/>
      <dgm:t>
        <a:bodyPr/>
        <a:lstStyle/>
        <a:p>
          <a:endParaRPr lang="en-US"/>
        </a:p>
      </dgm:t>
    </dgm:pt>
    <dgm:pt modelId="{DF8C9448-12CA-46DF-9372-E8485575CA04}" type="sibTrans" cxnId="{F2DBDF0F-ED78-432F-BE3E-FFE47C99D009}">
      <dgm:prSet/>
      <dgm:spPr/>
      <dgm:t>
        <a:bodyPr/>
        <a:lstStyle/>
        <a:p>
          <a:endParaRPr lang="en-US"/>
        </a:p>
      </dgm:t>
    </dgm:pt>
    <dgm:pt modelId="{01C2C2B9-2A37-48C1-B7DE-2C839E02F900}">
      <dgm:prSet/>
      <dgm:spPr/>
      <dgm:t>
        <a:bodyPr/>
        <a:lstStyle/>
        <a:p>
          <a:r>
            <a:rPr lang="en-US" baseline="0" dirty="0">
              <a:solidFill>
                <a:schemeClr val="bg1"/>
              </a:solidFill>
            </a:rPr>
            <a:t>Everyone</a:t>
          </a:r>
          <a:endParaRPr lang="en-US" dirty="0">
            <a:solidFill>
              <a:schemeClr val="bg1"/>
            </a:solidFill>
          </a:endParaRPr>
        </a:p>
      </dgm:t>
    </dgm:pt>
    <dgm:pt modelId="{6D0C8114-075A-42BA-B207-E3996D170578}" type="parTrans" cxnId="{21EBCE1B-500A-46E1-A16A-35D13418D4C7}">
      <dgm:prSet/>
      <dgm:spPr/>
      <dgm:t>
        <a:bodyPr/>
        <a:lstStyle/>
        <a:p>
          <a:endParaRPr lang="en-US"/>
        </a:p>
      </dgm:t>
    </dgm:pt>
    <dgm:pt modelId="{12609A4E-A086-4B8A-888C-B00094B53086}" type="sibTrans" cxnId="{21EBCE1B-500A-46E1-A16A-35D13418D4C7}">
      <dgm:prSet/>
      <dgm:spPr/>
      <dgm:t>
        <a:bodyPr/>
        <a:lstStyle/>
        <a:p>
          <a:endParaRPr lang="en-US"/>
        </a:p>
      </dgm:t>
    </dgm:pt>
    <dgm:pt modelId="{37002BC0-5A6F-4D02-A17D-B8B852863F56}">
      <dgm:prSet/>
      <dgm:spPr/>
      <dgm:t>
        <a:bodyPr/>
        <a:lstStyle/>
        <a:p>
          <a:r>
            <a:rPr lang="en-US" baseline="0"/>
            <a:t>Permission types</a:t>
          </a:r>
          <a:endParaRPr lang="en-US"/>
        </a:p>
      </dgm:t>
    </dgm:pt>
    <dgm:pt modelId="{0962F63D-0ED1-4EE9-95CF-F740351714DF}" type="parTrans" cxnId="{66398A61-9BCC-4107-9756-8C461829B121}">
      <dgm:prSet/>
      <dgm:spPr/>
      <dgm:t>
        <a:bodyPr/>
        <a:lstStyle/>
        <a:p>
          <a:endParaRPr lang="en-US"/>
        </a:p>
      </dgm:t>
    </dgm:pt>
    <dgm:pt modelId="{3468F689-D065-4942-9734-08B996B5E99B}" type="sibTrans" cxnId="{66398A61-9BCC-4107-9756-8C461829B121}">
      <dgm:prSet/>
      <dgm:spPr/>
      <dgm:t>
        <a:bodyPr/>
        <a:lstStyle/>
        <a:p>
          <a:endParaRPr lang="en-US"/>
        </a:p>
      </dgm:t>
    </dgm:pt>
    <dgm:pt modelId="{D89A2755-AD92-44E4-8018-F9822DA61E2B}">
      <dgm:prSet/>
      <dgm:spPr/>
      <dgm:t>
        <a:bodyPr/>
        <a:lstStyle/>
        <a:p>
          <a:r>
            <a:rPr lang="en-US" baseline="0" dirty="0">
              <a:solidFill>
                <a:schemeClr val="bg1"/>
              </a:solidFill>
            </a:rPr>
            <a:t>Read (r)</a:t>
          </a:r>
          <a:endParaRPr lang="en-US" dirty="0">
            <a:solidFill>
              <a:schemeClr val="bg1"/>
            </a:solidFill>
          </a:endParaRPr>
        </a:p>
      </dgm:t>
    </dgm:pt>
    <dgm:pt modelId="{C84230D3-52E7-4D58-9897-5BCA540C2612}" type="parTrans" cxnId="{62BD3142-4F29-425B-A853-13C92E50C4CA}">
      <dgm:prSet/>
      <dgm:spPr/>
      <dgm:t>
        <a:bodyPr/>
        <a:lstStyle/>
        <a:p>
          <a:endParaRPr lang="en-US"/>
        </a:p>
      </dgm:t>
    </dgm:pt>
    <dgm:pt modelId="{C66A40CA-2C26-4364-B8D1-DE0D51DE7A9E}" type="sibTrans" cxnId="{62BD3142-4F29-425B-A853-13C92E50C4CA}">
      <dgm:prSet/>
      <dgm:spPr/>
      <dgm:t>
        <a:bodyPr/>
        <a:lstStyle/>
        <a:p>
          <a:endParaRPr lang="en-US"/>
        </a:p>
      </dgm:t>
    </dgm:pt>
    <dgm:pt modelId="{524F6DB0-5960-448B-B609-9869DBFF9420}">
      <dgm:prSet/>
      <dgm:spPr/>
      <dgm:t>
        <a:bodyPr/>
        <a:lstStyle/>
        <a:p>
          <a:r>
            <a:rPr lang="en-US" baseline="0">
              <a:solidFill>
                <a:schemeClr val="bg1"/>
              </a:solidFill>
            </a:rPr>
            <a:t>Write (w)</a:t>
          </a:r>
          <a:endParaRPr lang="en-US">
            <a:solidFill>
              <a:schemeClr val="bg1"/>
            </a:solidFill>
          </a:endParaRPr>
        </a:p>
      </dgm:t>
    </dgm:pt>
    <dgm:pt modelId="{58D9616B-1A47-4E55-A377-BEEEB3E693B1}" type="parTrans" cxnId="{0AEF5BCA-DED3-47FC-B026-1A63FAC4D9A9}">
      <dgm:prSet/>
      <dgm:spPr/>
      <dgm:t>
        <a:bodyPr/>
        <a:lstStyle/>
        <a:p>
          <a:endParaRPr lang="en-US"/>
        </a:p>
      </dgm:t>
    </dgm:pt>
    <dgm:pt modelId="{82F0B289-3523-46F7-BE1B-3F170131B0D8}" type="sibTrans" cxnId="{0AEF5BCA-DED3-47FC-B026-1A63FAC4D9A9}">
      <dgm:prSet/>
      <dgm:spPr/>
      <dgm:t>
        <a:bodyPr/>
        <a:lstStyle/>
        <a:p>
          <a:endParaRPr lang="en-US"/>
        </a:p>
      </dgm:t>
    </dgm:pt>
    <dgm:pt modelId="{A68A2766-4C95-4838-B84D-AA36631EDA42}">
      <dgm:prSet/>
      <dgm:spPr/>
      <dgm:t>
        <a:bodyPr/>
        <a:lstStyle/>
        <a:p>
          <a:r>
            <a:rPr lang="en-US" baseline="0" dirty="0">
              <a:solidFill>
                <a:schemeClr val="bg1"/>
              </a:solidFill>
            </a:rPr>
            <a:t>Execute (x)</a:t>
          </a:r>
          <a:endParaRPr lang="en-US" dirty="0">
            <a:solidFill>
              <a:schemeClr val="bg1"/>
            </a:solidFill>
          </a:endParaRPr>
        </a:p>
      </dgm:t>
    </dgm:pt>
    <dgm:pt modelId="{73E6FE54-146B-4E36-A3FC-26ABFCB73987}" type="parTrans" cxnId="{73E50930-C979-4BE5-88F5-C7020DBF1C40}">
      <dgm:prSet/>
      <dgm:spPr/>
      <dgm:t>
        <a:bodyPr/>
        <a:lstStyle/>
        <a:p>
          <a:endParaRPr lang="en-US"/>
        </a:p>
      </dgm:t>
    </dgm:pt>
    <dgm:pt modelId="{5110F692-ACC4-431F-AA8A-F47A83C8E1D1}" type="sibTrans" cxnId="{73E50930-C979-4BE5-88F5-C7020DBF1C40}">
      <dgm:prSet/>
      <dgm:spPr/>
      <dgm:t>
        <a:bodyPr/>
        <a:lstStyle/>
        <a:p>
          <a:endParaRPr lang="en-US"/>
        </a:p>
      </dgm:t>
    </dgm:pt>
    <dgm:pt modelId="{C720DBBF-0A5B-4125-A5BC-9BDA82EB28E6}">
      <dgm:prSet/>
      <dgm:spPr/>
      <dgm:t>
        <a:bodyPr/>
        <a:lstStyle/>
        <a:p>
          <a:r>
            <a:rPr lang="en-US" baseline="0"/>
            <a:t>chmod - change permissions</a:t>
          </a:r>
          <a:endParaRPr lang="en-US"/>
        </a:p>
      </dgm:t>
    </dgm:pt>
    <dgm:pt modelId="{D1A0B313-A58C-45B7-B4F2-C91AA1073ACC}" type="parTrans" cxnId="{74B9CAB5-1ABA-4E82-93BC-C3810C0F8D80}">
      <dgm:prSet/>
      <dgm:spPr/>
      <dgm:t>
        <a:bodyPr/>
        <a:lstStyle/>
        <a:p>
          <a:endParaRPr lang="en-US"/>
        </a:p>
      </dgm:t>
    </dgm:pt>
    <dgm:pt modelId="{AB7648F2-CFAA-4530-8A41-CC639DA3492D}" type="sibTrans" cxnId="{74B9CAB5-1ABA-4E82-93BC-C3810C0F8D80}">
      <dgm:prSet/>
      <dgm:spPr/>
      <dgm:t>
        <a:bodyPr/>
        <a:lstStyle/>
        <a:p>
          <a:endParaRPr lang="en-US"/>
        </a:p>
      </dgm:t>
    </dgm:pt>
    <dgm:pt modelId="{1FF53BD1-F906-4E3F-89E1-50896FDC49E9}">
      <dgm:prSet/>
      <dgm:spPr/>
      <dgm:t>
        <a:bodyPr/>
        <a:lstStyle/>
        <a:p>
          <a:r>
            <a:rPr lang="en-US" baseline="0"/>
            <a:t>chown - change ownership</a:t>
          </a:r>
          <a:endParaRPr lang="en-US"/>
        </a:p>
      </dgm:t>
    </dgm:pt>
    <dgm:pt modelId="{EE904511-6696-41AC-8036-7E858AACB176}" type="parTrans" cxnId="{42400EA4-54F2-41B4-91F8-7AB56CD7391E}">
      <dgm:prSet/>
      <dgm:spPr/>
      <dgm:t>
        <a:bodyPr/>
        <a:lstStyle/>
        <a:p>
          <a:endParaRPr lang="en-US"/>
        </a:p>
      </dgm:t>
    </dgm:pt>
    <dgm:pt modelId="{A7363364-BBB9-4A3C-8A4C-858AFCA5A354}" type="sibTrans" cxnId="{42400EA4-54F2-41B4-91F8-7AB56CD7391E}">
      <dgm:prSet/>
      <dgm:spPr/>
      <dgm:t>
        <a:bodyPr/>
        <a:lstStyle/>
        <a:p>
          <a:endParaRPr lang="en-US"/>
        </a:p>
      </dgm:t>
    </dgm:pt>
    <dgm:pt modelId="{D28D90F7-D573-4F23-A97B-2051271963EA}" type="pres">
      <dgm:prSet presAssocID="{3033DFEB-3460-4190-AB5D-4B9B8EE253E3}" presName="linear" presStyleCnt="0">
        <dgm:presLayoutVars>
          <dgm:animLvl val="lvl"/>
          <dgm:resizeHandles val="exact"/>
        </dgm:presLayoutVars>
      </dgm:prSet>
      <dgm:spPr/>
    </dgm:pt>
    <dgm:pt modelId="{3DDE2DD8-3D46-4BA0-AB8D-77AFFDEA4299}" type="pres">
      <dgm:prSet presAssocID="{E211A688-0254-4CD7-A556-11C25EE9517E}" presName="parentText" presStyleLbl="node1" presStyleIdx="0" presStyleCnt="4">
        <dgm:presLayoutVars>
          <dgm:chMax val="0"/>
          <dgm:bulletEnabled val="1"/>
        </dgm:presLayoutVars>
      </dgm:prSet>
      <dgm:spPr/>
    </dgm:pt>
    <dgm:pt modelId="{ADB79D90-D962-4625-A49F-9442494EB237}" type="pres">
      <dgm:prSet presAssocID="{E211A688-0254-4CD7-A556-11C25EE9517E}" presName="childText" presStyleLbl="revTx" presStyleIdx="0" presStyleCnt="2">
        <dgm:presLayoutVars>
          <dgm:bulletEnabled val="1"/>
        </dgm:presLayoutVars>
      </dgm:prSet>
      <dgm:spPr/>
    </dgm:pt>
    <dgm:pt modelId="{09662301-4A8B-4793-8B1A-6676EF065C40}" type="pres">
      <dgm:prSet presAssocID="{37002BC0-5A6F-4D02-A17D-B8B852863F56}" presName="parentText" presStyleLbl="node1" presStyleIdx="1" presStyleCnt="4">
        <dgm:presLayoutVars>
          <dgm:chMax val="0"/>
          <dgm:bulletEnabled val="1"/>
        </dgm:presLayoutVars>
      </dgm:prSet>
      <dgm:spPr/>
    </dgm:pt>
    <dgm:pt modelId="{55F93306-357D-44DF-982D-61CB5E64C670}" type="pres">
      <dgm:prSet presAssocID="{37002BC0-5A6F-4D02-A17D-B8B852863F56}" presName="childText" presStyleLbl="revTx" presStyleIdx="1" presStyleCnt="2">
        <dgm:presLayoutVars>
          <dgm:bulletEnabled val="1"/>
        </dgm:presLayoutVars>
      </dgm:prSet>
      <dgm:spPr/>
    </dgm:pt>
    <dgm:pt modelId="{292D317F-AA72-4EA1-B4C3-6468E45B0742}" type="pres">
      <dgm:prSet presAssocID="{C720DBBF-0A5B-4125-A5BC-9BDA82EB28E6}" presName="parentText" presStyleLbl="node1" presStyleIdx="2" presStyleCnt="4">
        <dgm:presLayoutVars>
          <dgm:chMax val="0"/>
          <dgm:bulletEnabled val="1"/>
        </dgm:presLayoutVars>
      </dgm:prSet>
      <dgm:spPr/>
    </dgm:pt>
    <dgm:pt modelId="{39DBF39C-273C-410F-9B1A-8E6986856822}" type="pres">
      <dgm:prSet presAssocID="{AB7648F2-CFAA-4530-8A41-CC639DA3492D}" presName="spacer" presStyleCnt="0"/>
      <dgm:spPr/>
    </dgm:pt>
    <dgm:pt modelId="{BB7954FE-0CC2-4D81-8CB2-3FDA86586724}" type="pres">
      <dgm:prSet presAssocID="{1FF53BD1-F906-4E3F-89E1-50896FDC49E9}" presName="parentText" presStyleLbl="node1" presStyleIdx="3" presStyleCnt="4">
        <dgm:presLayoutVars>
          <dgm:chMax val="0"/>
          <dgm:bulletEnabled val="1"/>
        </dgm:presLayoutVars>
      </dgm:prSet>
      <dgm:spPr/>
    </dgm:pt>
  </dgm:ptLst>
  <dgm:cxnLst>
    <dgm:cxn modelId="{F2DBDF0F-ED78-432F-BE3E-FFE47C99D009}" srcId="{E211A688-0254-4CD7-A556-11C25EE9517E}" destId="{FB675D7E-3918-4D74-A319-DB31BDBEFCB0}" srcOrd="1" destOrd="0" parTransId="{70261512-4221-4F76-81C8-D6D4631B1AA4}" sibTransId="{DF8C9448-12CA-46DF-9372-E8485575CA04}"/>
    <dgm:cxn modelId="{FC331F17-9613-4B8A-8124-A6CD6813918D}" type="presOf" srcId="{524F6DB0-5960-448B-B609-9869DBFF9420}" destId="{55F93306-357D-44DF-982D-61CB5E64C670}" srcOrd="0" destOrd="1" presId="urn:microsoft.com/office/officeart/2005/8/layout/vList2"/>
    <dgm:cxn modelId="{413C9E18-C8E8-41B8-AFFA-E4CA2A41A4C5}" type="presOf" srcId="{FB675D7E-3918-4D74-A319-DB31BDBEFCB0}" destId="{ADB79D90-D962-4625-A49F-9442494EB237}" srcOrd="0" destOrd="1" presId="urn:microsoft.com/office/officeart/2005/8/layout/vList2"/>
    <dgm:cxn modelId="{21EBCE1B-500A-46E1-A16A-35D13418D4C7}" srcId="{E211A688-0254-4CD7-A556-11C25EE9517E}" destId="{01C2C2B9-2A37-48C1-B7DE-2C839E02F900}" srcOrd="2" destOrd="0" parTransId="{6D0C8114-075A-42BA-B207-E3996D170578}" sibTransId="{12609A4E-A086-4B8A-888C-B00094B53086}"/>
    <dgm:cxn modelId="{F013A620-DF3F-4A86-9E98-2B6204D74E80}" srcId="{E211A688-0254-4CD7-A556-11C25EE9517E}" destId="{E6830120-FACE-495A-8166-666471A30D4B}" srcOrd="0" destOrd="0" parTransId="{EF6B58A2-3BFF-4E43-BE1F-41C92E708BCE}" sibTransId="{AC49A5C9-7BBD-41B1-BA5C-B301B15DDA6E}"/>
    <dgm:cxn modelId="{73E50930-C979-4BE5-88F5-C7020DBF1C40}" srcId="{37002BC0-5A6F-4D02-A17D-B8B852863F56}" destId="{A68A2766-4C95-4838-B84D-AA36631EDA42}" srcOrd="2" destOrd="0" parTransId="{73E6FE54-146B-4E36-A3FC-26ABFCB73987}" sibTransId="{5110F692-ACC4-431F-AA8A-F47A83C8E1D1}"/>
    <dgm:cxn modelId="{ED6C1E36-43F8-464E-8B77-2974C26A6FE8}" type="presOf" srcId="{A68A2766-4C95-4838-B84D-AA36631EDA42}" destId="{55F93306-357D-44DF-982D-61CB5E64C670}" srcOrd="0" destOrd="2" presId="urn:microsoft.com/office/officeart/2005/8/layout/vList2"/>
    <dgm:cxn modelId="{66398A61-9BCC-4107-9756-8C461829B121}" srcId="{3033DFEB-3460-4190-AB5D-4B9B8EE253E3}" destId="{37002BC0-5A6F-4D02-A17D-B8B852863F56}" srcOrd="1" destOrd="0" parTransId="{0962F63D-0ED1-4EE9-95CF-F740351714DF}" sibTransId="{3468F689-D065-4942-9734-08B996B5E99B}"/>
    <dgm:cxn modelId="{62BD3142-4F29-425B-A853-13C92E50C4CA}" srcId="{37002BC0-5A6F-4D02-A17D-B8B852863F56}" destId="{D89A2755-AD92-44E4-8018-F9822DA61E2B}" srcOrd="0" destOrd="0" parTransId="{C84230D3-52E7-4D58-9897-5BCA540C2612}" sibTransId="{C66A40CA-2C26-4364-B8D1-DE0D51DE7A9E}"/>
    <dgm:cxn modelId="{29AA6B63-7B99-4F4D-8D7B-AAE702395935}" type="presOf" srcId="{D89A2755-AD92-44E4-8018-F9822DA61E2B}" destId="{55F93306-357D-44DF-982D-61CB5E64C670}" srcOrd="0" destOrd="0" presId="urn:microsoft.com/office/officeart/2005/8/layout/vList2"/>
    <dgm:cxn modelId="{AD97BD55-E4D0-42EF-A4D7-0426008DB05F}" type="presOf" srcId="{37002BC0-5A6F-4D02-A17D-B8B852863F56}" destId="{09662301-4A8B-4793-8B1A-6676EF065C40}" srcOrd="0" destOrd="0" presId="urn:microsoft.com/office/officeart/2005/8/layout/vList2"/>
    <dgm:cxn modelId="{85FA8C7B-6B06-4136-9175-E70EADD316C6}" type="presOf" srcId="{E211A688-0254-4CD7-A556-11C25EE9517E}" destId="{3DDE2DD8-3D46-4BA0-AB8D-77AFFDEA4299}" srcOrd="0" destOrd="0" presId="urn:microsoft.com/office/officeart/2005/8/layout/vList2"/>
    <dgm:cxn modelId="{42400EA4-54F2-41B4-91F8-7AB56CD7391E}" srcId="{3033DFEB-3460-4190-AB5D-4B9B8EE253E3}" destId="{1FF53BD1-F906-4E3F-89E1-50896FDC49E9}" srcOrd="3" destOrd="0" parTransId="{EE904511-6696-41AC-8036-7E858AACB176}" sibTransId="{A7363364-BBB9-4A3C-8A4C-858AFCA5A354}"/>
    <dgm:cxn modelId="{74B9CAB5-1ABA-4E82-93BC-C3810C0F8D80}" srcId="{3033DFEB-3460-4190-AB5D-4B9B8EE253E3}" destId="{C720DBBF-0A5B-4125-A5BC-9BDA82EB28E6}" srcOrd="2" destOrd="0" parTransId="{D1A0B313-A58C-45B7-B4F2-C91AA1073ACC}" sibTransId="{AB7648F2-CFAA-4530-8A41-CC639DA3492D}"/>
    <dgm:cxn modelId="{95B0E4B6-4990-422B-875D-BEEE98CE6188}" type="presOf" srcId="{C720DBBF-0A5B-4125-A5BC-9BDA82EB28E6}" destId="{292D317F-AA72-4EA1-B4C3-6468E45B0742}" srcOrd="0" destOrd="0" presId="urn:microsoft.com/office/officeart/2005/8/layout/vList2"/>
    <dgm:cxn modelId="{F3623DBA-F1C4-4001-B80B-93254B7F9F84}" type="presOf" srcId="{E6830120-FACE-495A-8166-666471A30D4B}" destId="{ADB79D90-D962-4625-A49F-9442494EB237}" srcOrd="0" destOrd="0" presId="urn:microsoft.com/office/officeart/2005/8/layout/vList2"/>
    <dgm:cxn modelId="{EA8078BB-F7BA-4822-8197-8F3DD3DC8933}" type="presOf" srcId="{01C2C2B9-2A37-48C1-B7DE-2C839E02F900}" destId="{ADB79D90-D962-4625-A49F-9442494EB237}" srcOrd="0" destOrd="2" presId="urn:microsoft.com/office/officeart/2005/8/layout/vList2"/>
    <dgm:cxn modelId="{4EB583C8-C9A6-4DF1-9C29-36C08AC7F90D}" srcId="{3033DFEB-3460-4190-AB5D-4B9B8EE253E3}" destId="{E211A688-0254-4CD7-A556-11C25EE9517E}" srcOrd="0" destOrd="0" parTransId="{A350638B-2F81-4292-9D62-F658B25FAF3D}" sibTransId="{6942C2E1-79E2-4E01-9198-7DC709CE13F6}"/>
    <dgm:cxn modelId="{AD9DC7C9-10FD-46F4-90A9-016B1A0F68EC}" type="presOf" srcId="{1FF53BD1-F906-4E3F-89E1-50896FDC49E9}" destId="{BB7954FE-0CC2-4D81-8CB2-3FDA86586724}" srcOrd="0" destOrd="0" presId="urn:microsoft.com/office/officeart/2005/8/layout/vList2"/>
    <dgm:cxn modelId="{0AEF5BCA-DED3-47FC-B026-1A63FAC4D9A9}" srcId="{37002BC0-5A6F-4D02-A17D-B8B852863F56}" destId="{524F6DB0-5960-448B-B609-9869DBFF9420}" srcOrd="1" destOrd="0" parTransId="{58D9616B-1A47-4E55-A377-BEEEB3E693B1}" sibTransId="{82F0B289-3523-46F7-BE1B-3F170131B0D8}"/>
    <dgm:cxn modelId="{E86BFFE7-6973-4895-9AF0-CF52DBBE1636}" type="presOf" srcId="{3033DFEB-3460-4190-AB5D-4B9B8EE253E3}" destId="{D28D90F7-D573-4F23-A97B-2051271963EA}" srcOrd="0" destOrd="0" presId="urn:microsoft.com/office/officeart/2005/8/layout/vList2"/>
    <dgm:cxn modelId="{B82965C6-A9F0-4A2D-ADAC-DAE0F17327A3}" type="presParOf" srcId="{D28D90F7-D573-4F23-A97B-2051271963EA}" destId="{3DDE2DD8-3D46-4BA0-AB8D-77AFFDEA4299}" srcOrd="0" destOrd="0" presId="urn:microsoft.com/office/officeart/2005/8/layout/vList2"/>
    <dgm:cxn modelId="{0FA46927-6DEB-4490-8BB2-606F263A670A}" type="presParOf" srcId="{D28D90F7-D573-4F23-A97B-2051271963EA}" destId="{ADB79D90-D962-4625-A49F-9442494EB237}" srcOrd="1" destOrd="0" presId="urn:microsoft.com/office/officeart/2005/8/layout/vList2"/>
    <dgm:cxn modelId="{B6E97AD7-54DC-405E-BC92-8BAE006574AA}" type="presParOf" srcId="{D28D90F7-D573-4F23-A97B-2051271963EA}" destId="{09662301-4A8B-4793-8B1A-6676EF065C40}" srcOrd="2" destOrd="0" presId="urn:microsoft.com/office/officeart/2005/8/layout/vList2"/>
    <dgm:cxn modelId="{411790F0-38CE-4357-8141-4579EAC26BC1}" type="presParOf" srcId="{D28D90F7-D573-4F23-A97B-2051271963EA}" destId="{55F93306-357D-44DF-982D-61CB5E64C670}" srcOrd="3" destOrd="0" presId="urn:microsoft.com/office/officeart/2005/8/layout/vList2"/>
    <dgm:cxn modelId="{A48B2EDC-753D-4064-A9B4-CFD2658FB0D6}" type="presParOf" srcId="{D28D90F7-D573-4F23-A97B-2051271963EA}" destId="{292D317F-AA72-4EA1-B4C3-6468E45B0742}" srcOrd="4" destOrd="0" presId="urn:microsoft.com/office/officeart/2005/8/layout/vList2"/>
    <dgm:cxn modelId="{A2EF1DF8-E20D-486D-88BE-E47B6451DD68}" type="presParOf" srcId="{D28D90F7-D573-4F23-A97B-2051271963EA}" destId="{39DBF39C-273C-410F-9B1A-8E6986856822}" srcOrd="5" destOrd="0" presId="urn:microsoft.com/office/officeart/2005/8/layout/vList2"/>
    <dgm:cxn modelId="{BA233388-6E33-424E-88D5-F2F103A333A6}" type="presParOf" srcId="{D28D90F7-D573-4F23-A97B-2051271963EA}" destId="{BB7954FE-0CC2-4D81-8CB2-3FDA86586724}"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93DEB25-955D-44B0-9830-F10C5DB7609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9C04201D-5C79-4638-8326-39F7FD372C68}">
      <dgm:prSet custT="1"/>
      <dgm:spPr/>
      <dgm:t>
        <a:bodyPr/>
        <a:lstStyle/>
        <a:p>
          <a:r>
            <a:rPr lang="en-US" sz="2400" baseline="0" dirty="0"/>
            <a:t>During installation, the </a:t>
          </a:r>
          <a:r>
            <a:rPr lang="en-US" sz="2400" b="1" baseline="0" dirty="0" err="1"/>
            <a:t>mssql</a:t>
          </a:r>
          <a:r>
            <a:rPr lang="en-US" sz="2400" b="1" baseline="0" dirty="0"/>
            <a:t> user </a:t>
          </a:r>
          <a:r>
            <a:rPr lang="en-US" sz="2400" baseline="0" dirty="0"/>
            <a:t>and </a:t>
          </a:r>
          <a:r>
            <a:rPr lang="en-US" sz="2400" b="1" baseline="0" dirty="0"/>
            <a:t>group</a:t>
          </a:r>
          <a:r>
            <a:rPr lang="en-US" sz="2400" baseline="0" dirty="0"/>
            <a:t> are created</a:t>
          </a:r>
          <a:endParaRPr lang="en-US" sz="2400" dirty="0"/>
        </a:p>
      </dgm:t>
    </dgm:pt>
    <dgm:pt modelId="{EEE29D15-2ECD-4E97-AE0C-1B6FBEA6BAD4}" type="parTrans" cxnId="{6715639D-DC87-41A0-91D9-0699587F07C2}">
      <dgm:prSet/>
      <dgm:spPr/>
      <dgm:t>
        <a:bodyPr/>
        <a:lstStyle/>
        <a:p>
          <a:endParaRPr lang="en-US"/>
        </a:p>
      </dgm:t>
    </dgm:pt>
    <dgm:pt modelId="{4E02D82E-6D31-4093-8A38-81C34F985658}" type="sibTrans" cxnId="{6715639D-DC87-41A0-91D9-0699587F07C2}">
      <dgm:prSet/>
      <dgm:spPr/>
      <dgm:t>
        <a:bodyPr/>
        <a:lstStyle/>
        <a:p>
          <a:endParaRPr lang="en-US"/>
        </a:p>
      </dgm:t>
    </dgm:pt>
    <dgm:pt modelId="{F7FFD187-A86C-4CDD-86AA-6E3CDB4AB599}">
      <dgm:prSet custT="1"/>
      <dgm:spPr/>
      <dgm:t>
        <a:bodyPr/>
        <a:lstStyle/>
        <a:p>
          <a:r>
            <a:rPr lang="en-US" sz="2400" baseline="0" dirty="0"/>
            <a:t>The SQL Server processes </a:t>
          </a:r>
          <a:r>
            <a:rPr lang="en-US" sz="2400" u="sng" baseline="0" dirty="0"/>
            <a:t>must</a:t>
          </a:r>
          <a:r>
            <a:rPr lang="en-US" sz="2400" baseline="0" dirty="0"/>
            <a:t> run under this account</a:t>
          </a:r>
          <a:endParaRPr lang="en-US" sz="2400" dirty="0"/>
        </a:p>
      </dgm:t>
    </dgm:pt>
    <dgm:pt modelId="{02627511-746C-430F-B965-515559CCB50C}" type="parTrans" cxnId="{CED73AFD-0DAD-40E5-A806-412E845273C2}">
      <dgm:prSet/>
      <dgm:spPr/>
      <dgm:t>
        <a:bodyPr/>
        <a:lstStyle/>
        <a:p>
          <a:endParaRPr lang="en-US"/>
        </a:p>
      </dgm:t>
    </dgm:pt>
    <dgm:pt modelId="{D9B520E8-5F28-4958-BB43-4EF52D6C6657}" type="sibTrans" cxnId="{CED73AFD-0DAD-40E5-A806-412E845273C2}">
      <dgm:prSet/>
      <dgm:spPr/>
      <dgm:t>
        <a:bodyPr/>
        <a:lstStyle/>
        <a:p>
          <a:endParaRPr lang="en-US"/>
        </a:p>
      </dgm:t>
    </dgm:pt>
    <dgm:pt modelId="{6A23EFC1-F596-4C33-9C6E-F7152E306671}">
      <dgm:prSet custT="1"/>
      <dgm:spPr/>
      <dgm:t>
        <a:bodyPr/>
        <a:lstStyle/>
        <a:p>
          <a:r>
            <a:rPr lang="en-US" sz="2400" baseline="0" dirty="0"/>
            <a:t>All SQL Server-related files must be </a:t>
          </a:r>
          <a:r>
            <a:rPr lang="en-US" sz="2400" u="sng" baseline="0" dirty="0"/>
            <a:t>owned</a:t>
          </a:r>
          <a:r>
            <a:rPr lang="en-US" sz="2400" baseline="0" dirty="0"/>
            <a:t> by the </a:t>
          </a:r>
          <a:r>
            <a:rPr lang="en-US" sz="2400" baseline="0" dirty="0" err="1"/>
            <a:t>mssql</a:t>
          </a:r>
          <a:r>
            <a:rPr lang="en-US" sz="2400" baseline="0" dirty="0"/>
            <a:t> user and group</a:t>
          </a:r>
          <a:endParaRPr lang="en-US" sz="2400" dirty="0"/>
        </a:p>
      </dgm:t>
    </dgm:pt>
    <dgm:pt modelId="{5AF19CE9-CF8C-44D6-9850-2211491B6323}" type="parTrans" cxnId="{E5E068AF-63FD-45E0-A22D-D30D5411093C}">
      <dgm:prSet/>
      <dgm:spPr/>
      <dgm:t>
        <a:bodyPr/>
        <a:lstStyle/>
        <a:p>
          <a:endParaRPr lang="en-US"/>
        </a:p>
      </dgm:t>
    </dgm:pt>
    <dgm:pt modelId="{E5AF754D-ED28-44C0-856D-8E053912FD9D}" type="sibTrans" cxnId="{E5E068AF-63FD-45E0-A22D-D30D5411093C}">
      <dgm:prSet/>
      <dgm:spPr/>
      <dgm:t>
        <a:bodyPr/>
        <a:lstStyle/>
        <a:p>
          <a:endParaRPr lang="en-US"/>
        </a:p>
      </dgm:t>
    </dgm:pt>
    <dgm:pt modelId="{5023C897-C212-4683-990B-47CB00C10645}" type="pres">
      <dgm:prSet presAssocID="{F93DEB25-955D-44B0-9830-F10C5DB76093}" presName="linear" presStyleCnt="0">
        <dgm:presLayoutVars>
          <dgm:animLvl val="lvl"/>
          <dgm:resizeHandles val="exact"/>
        </dgm:presLayoutVars>
      </dgm:prSet>
      <dgm:spPr/>
    </dgm:pt>
    <dgm:pt modelId="{B2BC6B4C-B5AE-4C6E-A5E9-4E043DD0890D}" type="pres">
      <dgm:prSet presAssocID="{9C04201D-5C79-4638-8326-39F7FD372C68}" presName="parentText" presStyleLbl="node1" presStyleIdx="0" presStyleCnt="3">
        <dgm:presLayoutVars>
          <dgm:chMax val="0"/>
          <dgm:bulletEnabled val="1"/>
        </dgm:presLayoutVars>
      </dgm:prSet>
      <dgm:spPr/>
    </dgm:pt>
    <dgm:pt modelId="{722988E6-A3EB-45C1-BAD4-54E2AF8D7BBF}" type="pres">
      <dgm:prSet presAssocID="{4E02D82E-6D31-4093-8A38-81C34F985658}" presName="spacer" presStyleCnt="0"/>
      <dgm:spPr/>
    </dgm:pt>
    <dgm:pt modelId="{A8EBE032-BF3F-496C-8A86-9199A2696034}" type="pres">
      <dgm:prSet presAssocID="{F7FFD187-A86C-4CDD-86AA-6E3CDB4AB599}" presName="parentText" presStyleLbl="node1" presStyleIdx="1" presStyleCnt="3">
        <dgm:presLayoutVars>
          <dgm:chMax val="0"/>
          <dgm:bulletEnabled val="1"/>
        </dgm:presLayoutVars>
      </dgm:prSet>
      <dgm:spPr/>
    </dgm:pt>
    <dgm:pt modelId="{7E8CCC65-6D6C-4BFE-9AAB-E8B6F6D28394}" type="pres">
      <dgm:prSet presAssocID="{D9B520E8-5F28-4958-BB43-4EF52D6C6657}" presName="spacer" presStyleCnt="0"/>
      <dgm:spPr/>
    </dgm:pt>
    <dgm:pt modelId="{27789E6E-0E4C-40CB-B1F1-3A3B6C8141C3}" type="pres">
      <dgm:prSet presAssocID="{6A23EFC1-F596-4C33-9C6E-F7152E306671}" presName="parentText" presStyleLbl="node1" presStyleIdx="2" presStyleCnt="3">
        <dgm:presLayoutVars>
          <dgm:chMax val="0"/>
          <dgm:bulletEnabled val="1"/>
        </dgm:presLayoutVars>
      </dgm:prSet>
      <dgm:spPr/>
    </dgm:pt>
  </dgm:ptLst>
  <dgm:cxnLst>
    <dgm:cxn modelId="{1EE5035E-0B33-4EEC-B112-4F108B78BC20}" type="presOf" srcId="{F7FFD187-A86C-4CDD-86AA-6E3CDB4AB599}" destId="{A8EBE032-BF3F-496C-8A86-9199A2696034}" srcOrd="0" destOrd="0" presId="urn:microsoft.com/office/officeart/2005/8/layout/vList2"/>
    <dgm:cxn modelId="{F2A09667-5FD1-4262-BF83-9F44854A8327}" type="presOf" srcId="{9C04201D-5C79-4638-8326-39F7FD372C68}" destId="{B2BC6B4C-B5AE-4C6E-A5E9-4E043DD0890D}" srcOrd="0" destOrd="0" presId="urn:microsoft.com/office/officeart/2005/8/layout/vList2"/>
    <dgm:cxn modelId="{B5F3C673-0488-4F68-93E6-A3D98B637013}" type="presOf" srcId="{6A23EFC1-F596-4C33-9C6E-F7152E306671}" destId="{27789E6E-0E4C-40CB-B1F1-3A3B6C8141C3}" srcOrd="0" destOrd="0" presId="urn:microsoft.com/office/officeart/2005/8/layout/vList2"/>
    <dgm:cxn modelId="{6715639D-DC87-41A0-91D9-0699587F07C2}" srcId="{F93DEB25-955D-44B0-9830-F10C5DB76093}" destId="{9C04201D-5C79-4638-8326-39F7FD372C68}" srcOrd="0" destOrd="0" parTransId="{EEE29D15-2ECD-4E97-AE0C-1B6FBEA6BAD4}" sibTransId="{4E02D82E-6D31-4093-8A38-81C34F985658}"/>
    <dgm:cxn modelId="{E5E068AF-63FD-45E0-A22D-D30D5411093C}" srcId="{F93DEB25-955D-44B0-9830-F10C5DB76093}" destId="{6A23EFC1-F596-4C33-9C6E-F7152E306671}" srcOrd="2" destOrd="0" parTransId="{5AF19CE9-CF8C-44D6-9850-2211491B6323}" sibTransId="{E5AF754D-ED28-44C0-856D-8E053912FD9D}"/>
    <dgm:cxn modelId="{159AA7EC-07DC-4D4C-8E3A-A5452EDAF759}" type="presOf" srcId="{F93DEB25-955D-44B0-9830-F10C5DB76093}" destId="{5023C897-C212-4683-990B-47CB00C10645}" srcOrd="0" destOrd="0" presId="urn:microsoft.com/office/officeart/2005/8/layout/vList2"/>
    <dgm:cxn modelId="{CED73AFD-0DAD-40E5-A806-412E845273C2}" srcId="{F93DEB25-955D-44B0-9830-F10C5DB76093}" destId="{F7FFD187-A86C-4CDD-86AA-6E3CDB4AB599}" srcOrd="1" destOrd="0" parTransId="{02627511-746C-430F-B965-515559CCB50C}" sibTransId="{D9B520E8-5F28-4958-BB43-4EF52D6C6657}"/>
    <dgm:cxn modelId="{23D435C3-C261-45B3-A814-7A6DB276A371}" type="presParOf" srcId="{5023C897-C212-4683-990B-47CB00C10645}" destId="{B2BC6B4C-B5AE-4C6E-A5E9-4E043DD0890D}" srcOrd="0" destOrd="0" presId="urn:microsoft.com/office/officeart/2005/8/layout/vList2"/>
    <dgm:cxn modelId="{B2389F93-180C-4C45-932E-B671A2F401B9}" type="presParOf" srcId="{5023C897-C212-4683-990B-47CB00C10645}" destId="{722988E6-A3EB-45C1-BAD4-54E2AF8D7BBF}" srcOrd="1" destOrd="0" presId="urn:microsoft.com/office/officeart/2005/8/layout/vList2"/>
    <dgm:cxn modelId="{CF6F0AF7-6259-4729-96F5-9E68B18C83D9}" type="presParOf" srcId="{5023C897-C212-4683-990B-47CB00C10645}" destId="{A8EBE032-BF3F-496C-8A86-9199A2696034}" srcOrd="2" destOrd="0" presId="urn:microsoft.com/office/officeart/2005/8/layout/vList2"/>
    <dgm:cxn modelId="{7A21C141-03DF-42FD-9ED4-B1C07E474594}" type="presParOf" srcId="{5023C897-C212-4683-990B-47CB00C10645}" destId="{7E8CCC65-6D6C-4BFE-9AAB-E8B6F6D28394}" srcOrd="3" destOrd="0" presId="urn:microsoft.com/office/officeart/2005/8/layout/vList2"/>
    <dgm:cxn modelId="{6764AEEC-0102-46B7-B984-E5F7F1CE968B}" type="presParOf" srcId="{5023C897-C212-4683-990B-47CB00C10645}" destId="{27789E6E-0E4C-40CB-B1F1-3A3B6C8141C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E9B9102-0E49-48F1-8A24-1B25A0D34761}"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2AE960C2-3787-44E5-B494-927E8310EF94}">
      <dgm:prSet custT="1"/>
      <dgm:spPr/>
      <dgm:t>
        <a:bodyPr/>
        <a:lstStyle/>
        <a:p>
          <a:r>
            <a:rPr lang="en-US" sz="2400" baseline="0" dirty="0"/>
            <a:t>If SQL Server is accidentally started with a user other than </a:t>
          </a:r>
          <a:r>
            <a:rPr lang="en-US" sz="2400" baseline="0" dirty="0" err="1"/>
            <a:t>mssql</a:t>
          </a:r>
          <a:r>
            <a:rPr lang="en-US" sz="2400" baseline="0" dirty="0"/>
            <a:t> file ownership will be transferred to that user</a:t>
          </a:r>
          <a:endParaRPr lang="en-US" sz="2400" dirty="0"/>
        </a:p>
      </dgm:t>
    </dgm:pt>
    <dgm:pt modelId="{DADEAB91-4E02-4613-A52A-9A291806484D}" type="parTrans" cxnId="{35F77D4E-E530-417C-B83F-5860847C15D4}">
      <dgm:prSet/>
      <dgm:spPr/>
      <dgm:t>
        <a:bodyPr/>
        <a:lstStyle/>
        <a:p>
          <a:endParaRPr lang="en-US"/>
        </a:p>
      </dgm:t>
    </dgm:pt>
    <dgm:pt modelId="{76E81EB6-263F-415A-B8E5-86DC9BB4C6F0}" type="sibTrans" cxnId="{35F77D4E-E530-417C-B83F-5860847C15D4}">
      <dgm:prSet/>
      <dgm:spPr/>
      <dgm:t>
        <a:bodyPr/>
        <a:lstStyle/>
        <a:p>
          <a:endParaRPr lang="en-US"/>
        </a:p>
      </dgm:t>
    </dgm:pt>
    <dgm:pt modelId="{B56F4BF6-D166-45C1-89C4-0E0FD9352BD4}">
      <dgm:prSet custT="1"/>
      <dgm:spPr/>
      <dgm:t>
        <a:bodyPr/>
        <a:lstStyle/>
        <a:p>
          <a:r>
            <a:rPr lang="en-US" sz="2400" baseline="0" dirty="0"/>
            <a:t>Ownership must be transferred back to </a:t>
          </a:r>
          <a:r>
            <a:rPr lang="en-US" sz="2400" baseline="0" dirty="0" err="1"/>
            <a:t>mssql</a:t>
          </a:r>
          <a:endParaRPr lang="en-US" sz="2400" dirty="0"/>
        </a:p>
      </dgm:t>
    </dgm:pt>
    <dgm:pt modelId="{13C120B1-E3C4-4E6D-9FC2-2DCA75E57C9D}" type="parTrans" cxnId="{80AF0DA3-A063-46D9-82E9-91F1FA4DAD04}">
      <dgm:prSet/>
      <dgm:spPr/>
      <dgm:t>
        <a:bodyPr/>
        <a:lstStyle/>
        <a:p>
          <a:endParaRPr lang="en-US"/>
        </a:p>
      </dgm:t>
    </dgm:pt>
    <dgm:pt modelId="{2963BF40-3E0C-453C-B19D-A3CAC0133530}" type="sibTrans" cxnId="{80AF0DA3-A063-46D9-82E9-91F1FA4DAD04}">
      <dgm:prSet/>
      <dgm:spPr/>
      <dgm:t>
        <a:bodyPr/>
        <a:lstStyle/>
        <a:p>
          <a:endParaRPr lang="en-US"/>
        </a:p>
      </dgm:t>
    </dgm:pt>
    <dgm:pt modelId="{BABF112E-35A8-4E84-834B-2ADDA137DC3B}">
      <dgm:prSet custT="1"/>
      <dgm:spPr/>
      <dgm:t>
        <a:bodyPr/>
        <a:lstStyle/>
        <a:p>
          <a:r>
            <a:rPr lang="en-US" sz="2400" baseline="0" dirty="0"/>
            <a:t>To change ownership of all files under /var/opt/</a:t>
          </a:r>
          <a:r>
            <a:rPr lang="en-US" sz="2400" baseline="0" dirty="0" err="1"/>
            <a:t>mssql</a:t>
          </a:r>
          <a:r>
            <a:rPr lang="en-US" sz="2400" baseline="0" dirty="0"/>
            <a:t> to the </a:t>
          </a:r>
          <a:r>
            <a:rPr lang="en-US" sz="2400" baseline="0" dirty="0" err="1"/>
            <a:t>mssql</a:t>
          </a:r>
          <a:r>
            <a:rPr lang="en-US" sz="2400" baseline="0" dirty="0"/>
            <a:t> user, run the following command</a:t>
          </a:r>
          <a:endParaRPr lang="en-US" sz="2400" dirty="0"/>
        </a:p>
      </dgm:t>
    </dgm:pt>
    <dgm:pt modelId="{8102ADBE-4404-4555-9A96-C1DC7B73EEE6}" type="parTrans" cxnId="{F94EB940-FC56-4988-8C32-1F405E7DF64B}">
      <dgm:prSet/>
      <dgm:spPr/>
      <dgm:t>
        <a:bodyPr/>
        <a:lstStyle/>
        <a:p>
          <a:endParaRPr lang="en-US"/>
        </a:p>
      </dgm:t>
    </dgm:pt>
    <dgm:pt modelId="{24B7554E-0BF4-4EEC-AB87-272DD812E02C}" type="sibTrans" cxnId="{F94EB940-FC56-4988-8C32-1F405E7DF64B}">
      <dgm:prSet/>
      <dgm:spPr/>
      <dgm:t>
        <a:bodyPr/>
        <a:lstStyle/>
        <a:p>
          <a:endParaRPr lang="en-US"/>
        </a:p>
      </dgm:t>
    </dgm:pt>
    <dgm:pt modelId="{7F09E8F6-C388-4B0F-A3BC-189CE585BE08}">
      <dgm:prSet custT="1"/>
      <dgm:spPr/>
      <dgm:t>
        <a:bodyPr/>
        <a:lstStyle/>
        <a:p>
          <a:r>
            <a:rPr lang="en-US" sz="2400" baseline="0" dirty="0" err="1">
              <a:solidFill>
                <a:schemeClr val="bg1"/>
              </a:solidFill>
            </a:rPr>
            <a:t>sudo</a:t>
          </a:r>
          <a:r>
            <a:rPr lang="en-US" sz="2400" baseline="0" dirty="0">
              <a:solidFill>
                <a:schemeClr val="bg1"/>
              </a:solidFill>
            </a:rPr>
            <a:t> </a:t>
          </a:r>
          <a:r>
            <a:rPr lang="en-US" sz="2400" baseline="0" dirty="0" err="1">
              <a:solidFill>
                <a:schemeClr val="bg1"/>
              </a:solidFill>
            </a:rPr>
            <a:t>chown</a:t>
          </a:r>
          <a:r>
            <a:rPr lang="en-US" sz="2400" baseline="0" dirty="0">
              <a:solidFill>
                <a:schemeClr val="bg1"/>
              </a:solidFill>
            </a:rPr>
            <a:t> -R </a:t>
          </a:r>
          <a:r>
            <a:rPr lang="en-US" sz="2400" baseline="0" dirty="0" err="1">
              <a:solidFill>
                <a:schemeClr val="bg1"/>
              </a:solidFill>
            </a:rPr>
            <a:t>mssql:mssql</a:t>
          </a:r>
          <a:r>
            <a:rPr lang="en-US" sz="2400" baseline="0" dirty="0">
              <a:solidFill>
                <a:schemeClr val="bg1"/>
              </a:solidFill>
            </a:rPr>
            <a:t> /var/opt/</a:t>
          </a:r>
          <a:r>
            <a:rPr lang="en-US" sz="2400" baseline="0" dirty="0" err="1">
              <a:solidFill>
                <a:schemeClr val="bg1"/>
              </a:solidFill>
            </a:rPr>
            <a:t>mssql</a:t>
          </a:r>
          <a:r>
            <a:rPr lang="en-US" sz="2400" baseline="0" dirty="0">
              <a:solidFill>
                <a:schemeClr val="bg1"/>
              </a:solidFill>
            </a:rPr>
            <a:t>/</a:t>
          </a:r>
          <a:endParaRPr lang="en-US" sz="2400" dirty="0">
            <a:solidFill>
              <a:schemeClr val="bg1"/>
            </a:solidFill>
          </a:endParaRPr>
        </a:p>
      </dgm:t>
    </dgm:pt>
    <dgm:pt modelId="{9D8F151F-A908-43CC-B675-5B260CE04AA4}" type="parTrans" cxnId="{7EE35C24-3FF1-4249-A1EC-03A11AB6E5BF}">
      <dgm:prSet/>
      <dgm:spPr/>
      <dgm:t>
        <a:bodyPr/>
        <a:lstStyle/>
        <a:p>
          <a:endParaRPr lang="en-US"/>
        </a:p>
      </dgm:t>
    </dgm:pt>
    <dgm:pt modelId="{35B022AF-71CF-417D-BBA6-31F4776BBE0B}" type="sibTrans" cxnId="{7EE35C24-3FF1-4249-A1EC-03A11AB6E5BF}">
      <dgm:prSet/>
      <dgm:spPr/>
      <dgm:t>
        <a:bodyPr/>
        <a:lstStyle/>
        <a:p>
          <a:endParaRPr lang="en-US"/>
        </a:p>
      </dgm:t>
    </dgm:pt>
    <dgm:pt modelId="{74B1FBEC-E923-452D-B4F4-CBA7FACB599D}" type="pres">
      <dgm:prSet presAssocID="{AE9B9102-0E49-48F1-8A24-1B25A0D34761}" presName="linear" presStyleCnt="0">
        <dgm:presLayoutVars>
          <dgm:animLvl val="lvl"/>
          <dgm:resizeHandles val="exact"/>
        </dgm:presLayoutVars>
      </dgm:prSet>
      <dgm:spPr/>
    </dgm:pt>
    <dgm:pt modelId="{2B149113-9B2C-4889-8623-B96B03968622}" type="pres">
      <dgm:prSet presAssocID="{2AE960C2-3787-44E5-B494-927E8310EF94}" presName="parentText" presStyleLbl="node1" presStyleIdx="0" presStyleCnt="3">
        <dgm:presLayoutVars>
          <dgm:chMax val="0"/>
          <dgm:bulletEnabled val="1"/>
        </dgm:presLayoutVars>
      </dgm:prSet>
      <dgm:spPr/>
    </dgm:pt>
    <dgm:pt modelId="{FD8F8A80-4CB4-4AA0-AD51-5D549517EF9A}" type="pres">
      <dgm:prSet presAssocID="{76E81EB6-263F-415A-B8E5-86DC9BB4C6F0}" presName="spacer" presStyleCnt="0"/>
      <dgm:spPr/>
    </dgm:pt>
    <dgm:pt modelId="{EBEBA902-89FD-45AC-A053-7E52F622821A}" type="pres">
      <dgm:prSet presAssocID="{B56F4BF6-D166-45C1-89C4-0E0FD9352BD4}" presName="parentText" presStyleLbl="node1" presStyleIdx="1" presStyleCnt="3">
        <dgm:presLayoutVars>
          <dgm:chMax val="0"/>
          <dgm:bulletEnabled val="1"/>
        </dgm:presLayoutVars>
      </dgm:prSet>
      <dgm:spPr/>
    </dgm:pt>
    <dgm:pt modelId="{960B2467-C066-48DA-A3BB-8282988A202E}" type="pres">
      <dgm:prSet presAssocID="{2963BF40-3E0C-453C-B19D-A3CAC0133530}" presName="spacer" presStyleCnt="0"/>
      <dgm:spPr/>
    </dgm:pt>
    <dgm:pt modelId="{54972621-5C67-430E-B2CF-7DD2B42E2FF4}" type="pres">
      <dgm:prSet presAssocID="{BABF112E-35A8-4E84-834B-2ADDA137DC3B}" presName="parentText" presStyleLbl="node1" presStyleIdx="2" presStyleCnt="3">
        <dgm:presLayoutVars>
          <dgm:chMax val="0"/>
          <dgm:bulletEnabled val="1"/>
        </dgm:presLayoutVars>
      </dgm:prSet>
      <dgm:spPr/>
    </dgm:pt>
    <dgm:pt modelId="{EBD3FC77-92F6-4833-914A-4483A4449DF2}" type="pres">
      <dgm:prSet presAssocID="{BABF112E-35A8-4E84-834B-2ADDA137DC3B}" presName="childText" presStyleLbl="revTx" presStyleIdx="0" presStyleCnt="1">
        <dgm:presLayoutVars>
          <dgm:bulletEnabled val="1"/>
        </dgm:presLayoutVars>
      </dgm:prSet>
      <dgm:spPr/>
    </dgm:pt>
  </dgm:ptLst>
  <dgm:cxnLst>
    <dgm:cxn modelId="{7EE35C24-3FF1-4249-A1EC-03A11AB6E5BF}" srcId="{BABF112E-35A8-4E84-834B-2ADDA137DC3B}" destId="{7F09E8F6-C388-4B0F-A3BC-189CE585BE08}" srcOrd="0" destOrd="0" parTransId="{9D8F151F-A908-43CC-B675-5B260CE04AA4}" sibTransId="{35B022AF-71CF-417D-BBA6-31F4776BBE0B}"/>
    <dgm:cxn modelId="{73DD9640-6990-4530-9AA6-BBC6496092FB}" type="presOf" srcId="{AE9B9102-0E49-48F1-8A24-1B25A0D34761}" destId="{74B1FBEC-E923-452D-B4F4-CBA7FACB599D}" srcOrd="0" destOrd="0" presId="urn:microsoft.com/office/officeart/2005/8/layout/vList2"/>
    <dgm:cxn modelId="{F94EB940-FC56-4988-8C32-1F405E7DF64B}" srcId="{AE9B9102-0E49-48F1-8A24-1B25A0D34761}" destId="{BABF112E-35A8-4E84-834B-2ADDA137DC3B}" srcOrd="2" destOrd="0" parTransId="{8102ADBE-4404-4555-9A96-C1DC7B73EEE6}" sibTransId="{24B7554E-0BF4-4EEC-AB87-272DD812E02C}"/>
    <dgm:cxn modelId="{35F77D4E-E530-417C-B83F-5860847C15D4}" srcId="{AE9B9102-0E49-48F1-8A24-1B25A0D34761}" destId="{2AE960C2-3787-44E5-B494-927E8310EF94}" srcOrd="0" destOrd="0" parTransId="{DADEAB91-4E02-4613-A52A-9A291806484D}" sibTransId="{76E81EB6-263F-415A-B8E5-86DC9BB4C6F0}"/>
    <dgm:cxn modelId="{80AF0DA3-A063-46D9-82E9-91F1FA4DAD04}" srcId="{AE9B9102-0E49-48F1-8A24-1B25A0D34761}" destId="{B56F4BF6-D166-45C1-89C4-0E0FD9352BD4}" srcOrd="1" destOrd="0" parTransId="{13C120B1-E3C4-4E6D-9FC2-2DCA75E57C9D}" sibTransId="{2963BF40-3E0C-453C-B19D-A3CAC0133530}"/>
    <dgm:cxn modelId="{745CD7A7-D7D8-46CC-A162-A7A61D0B9EB9}" type="presOf" srcId="{2AE960C2-3787-44E5-B494-927E8310EF94}" destId="{2B149113-9B2C-4889-8623-B96B03968622}" srcOrd="0" destOrd="0" presId="urn:microsoft.com/office/officeart/2005/8/layout/vList2"/>
    <dgm:cxn modelId="{782DC3DE-694E-450C-B847-C5671056A96E}" type="presOf" srcId="{B56F4BF6-D166-45C1-89C4-0E0FD9352BD4}" destId="{EBEBA902-89FD-45AC-A053-7E52F622821A}" srcOrd="0" destOrd="0" presId="urn:microsoft.com/office/officeart/2005/8/layout/vList2"/>
    <dgm:cxn modelId="{AE8CCDF3-E552-4A47-BD7B-DC50C60866BC}" type="presOf" srcId="{7F09E8F6-C388-4B0F-A3BC-189CE585BE08}" destId="{EBD3FC77-92F6-4833-914A-4483A4449DF2}" srcOrd="0" destOrd="0" presId="urn:microsoft.com/office/officeart/2005/8/layout/vList2"/>
    <dgm:cxn modelId="{CC03D4F6-98F4-47D9-89FB-7163321DE35E}" type="presOf" srcId="{BABF112E-35A8-4E84-834B-2ADDA137DC3B}" destId="{54972621-5C67-430E-B2CF-7DD2B42E2FF4}" srcOrd="0" destOrd="0" presId="urn:microsoft.com/office/officeart/2005/8/layout/vList2"/>
    <dgm:cxn modelId="{24615642-8E1F-47DA-A309-A86F0F1016DC}" type="presParOf" srcId="{74B1FBEC-E923-452D-B4F4-CBA7FACB599D}" destId="{2B149113-9B2C-4889-8623-B96B03968622}" srcOrd="0" destOrd="0" presId="urn:microsoft.com/office/officeart/2005/8/layout/vList2"/>
    <dgm:cxn modelId="{A140C5C3-B0DE-4A4B-85FD-BBDBAF521533}" type="presParOf" srcId="{74B1FBEC-E923-452D-B4F4-CBA7FACB599D}" destId="{FD8F8A80-4CB4-4AA0-AD51-5D549517EF9A}" srcOrd="1" destOrd="0" presId="urn:microsoft.com/office/officeart/2005/8/layout/vList2"/>
    <dgm:cxn modelId="{9028B609-DBDC-4609-91B4-B647B2454367}" type="presParOf" srcId="{74B1FBEC-E923-452D-B4F4-CBA7FACB599D}" destId="{EBEBA902-89FD-45AC-A053-7E52F622821A}" srcOrd="2" destOrd="0" presId="urn:microsoft.com/office/officeart/2005/8/layout/vList2"/>
    <dgm:cxn modelId="{DA0C9EA2-A480-4D54-8E71-2E05C0B0D272}" type="presParOf" srcId="{74B1FBEC-E923-452D-B4F4-CBA7FACB599D}" destId="{960B2467-C066-48DA-A3BB-8282988A202E}" srcOrd="3" destOrd="0" presId="urn:microsoft.com/office/officeart/2005/8/layout/vList2"/>
    <dgm:cxn modelId="{3FC20EF7-E6B3-4694-B676-6A2EECCA143F}" type="presParOf" srcId="{74B1FBEC-E923-452D-B4F4-CBA7FACB599D}" destId="{54972621-5C67-430E-B2CF-7DD2B42E2FF4}" srcOrd="4" destOrd="0" presId="urn:microsoft.com/office/officeart/2005/8/layout/vList2"/>
    <dgm:cxn modelId="{6441C9C7-8D05-4EBC-B728-948B9EC72F73}" type="presParOf" srcId="{74B1FBEC-E923-452D-B4F4-CBA7FACB599D}" destId="{EBD3FC77-92F6-4833-914A-4483A4449DF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D671E3-4B80-43F2-B574-9DE463329BDE}">
      <dsp:nvSpPr>
        <dsp:cNvPr id="0" name=""/>
        <dsp:cNvSpPr/>
      </dsp:nvSpPr>
      <dsp:spPr>
        <a:xfrm>
          <a:off x="8295794" y="727559"/>
          <a:ext cx="2474955" cy="2475081"/>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E32D06-988F-4362-B55C-C5E2A680BD26}">
      <dsp:nvSpPr>
        <dsp:cNvPr id="0" name=""/>
        <dsp:cNvSpPr/>
      </dsp:nvSpPr>
      <dsp:spPr>
        <a:xfrm>
          <a:off x="8378576" y="810076"/>
          <a:ext cx="2310453" cy="2310047"/>
        </a:xfrm>
        <a:prstGeom prst="ellipse">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baseline="0"/>
            <a:t>Customers are asking for support of multiple languages and frameworks to interact with SQL Server</a:t>
          </a:r>
          <a:endParaRPr lang="en-US" sz="1500" kern="1200"/>
        </a:p>
      </dsp:txBody>
      <dsp:txXfrm>
        <a:off x="8708641" y="1140145"/>
        <a:ext cx="1650323" cy="1649909"/>
      </dsp:txXfrm>
    </dsp:sp>
    <dsp:sp modelId="{3B151D06-0D04-4C60-9F63-B48B2F2DE25C}">
      <dsp:nvSpPr>
        <dsp:cNvPr id="0" name=""/>
        <dsp:cNvSpPr/>
      </dsp:nvSpPr>
      <dsp:spPr>
        <a:xfrm>
          <a:off x="8378576" y="3248243"/>
          <a:ext cx="2310453" cy="135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90000"/>
            </a:lnSpc>
            <a:spcBef>
              <a:spcPct val="0"/>
            </a:spcBef>
            <a:spcAft>
              <a:spcPct val="15000"/>
            </a:spcAft>
            <a:buChar char="•"/>
          </a:pPr>
          <a:r>
            <a:rPr lang="en-US" sz="1200" kern="1200" baseline="0" dirty="0">
              <a:solidFill>
                <a:schemeClr val="bg1"/>
              </a:solidFill>
            </a:rPr>
            <a:t>Support for Node.js, PHP, Python, Ruby and others is available</a:t>
          </a:r>
          <a:endParaRPr lang="en-US" sz="1200" kern="1200" dirty="0">
            <a:solidFill>
              <a:schemeClr val="bg1"/>
            </a:solidFill>
          </a:endParaRPr>
        </a:p>
      </dsp:txBody>
      <dsp:txXfrm>
        <a:off x="8378576" y="3248243"/>
        <a:ext cx="2310453" cy="1356756"/>
      </dsp:txXfrm>
    </dsp:sp>
    <dsp:sp modelId="{528439E7-E3B3-43B4-926B-DFA93FB7D65C}">
      <dsp:nvSpPr>
        <dsp:cNvPr id="0" name=""/>
        <dsp:cNvSpPr/>
      </dsp:nvSpPr>
      <dsp:spPr>
        <a:xfrm rot="2700000">
          <a:off x="5727424" y="727385"/>
          <a:ext cx="2474995" cy="2474995"/>
        </a:xfrm>
        <a:prstGeom prst="teardrop">
          <a:avLst>
            <a:gd name="adj" fmla="val 10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F148CD-C6AC-4D20-A53E-3587ED00C2F8}">
      <dsp:nvSpPr>
        <dsp:cNvPr id="0" name=""/>
        <dsp:cNvSpPr/>
      </dsp:nvSpPr>
      <dsp:spPr>
        <a:xfrm>
          <a:off x="5820839" y="810076"/>
          <a:ext cx="2310453" cy="2310047"/>
        </a:xfrm>
        <a:prstGeom prst="ellipse">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baseline="0"/>
            <a:t>Customers are increasingly looking for open source software</a:t>
          </a:r>
          <a:endParaRPr lang="en-US" sz="1500" kern="1200"/>
        </a:p>
      </dsp:txBody>
      <dsp:txXfrm>
        <a:off x="6150904" y="1140145"/>
        <a:ext cx="1650323" cy="1649909"/>
      </dsp:txXfrm>
    </dsp:sp>
    <dsp:sp modelId="{FBCF1D85-1854-4D96-8188-E998F1E63DD8}">
      <dsp:nvSpPr>
        <dsp:cNvPr id="0" name=""/>
        <dsp:cNvSpPr/>
      </dsp:nvSpPr>
      <dsp:spPr>
        <a:xfrm rot="2700000">
          <a:off x="3180301" y="727385"/>
          <a:ext cx="2474995" cy="2474995"/>
        </a:xfrm>
        <a:prstGeom prst="teardrop">
          <a:avLst>
            <a:gd name="adj" fmla="val 10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C3A138D-33EB-406B-AFFD-7D920A4384D8}">
      <dsp:nvSpPr>
        <dsp:cNvPr id="0" name=""/>
        <dsp:cNvSpPr/>
      </dsp:nvSpPr>
      <dsp:spPr>
        <a:xfrm>
          <a:off x="3263102" y="810076"/>
          <a:ext cx="2310453" cy="2310047"/>
        </a:xfrm>
        <a:prstGeom prst="ellipse">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baseline="0"/>
            <a:t>Customers are looking for a lower cost of ownership</a:t>
          </a:r>
          <a:endParaRPr lang="en-US" sz="1500" kern="1200"/>
        </a:p>
      </dsp:txBody>
      <dsp:txXfrm>
        <a:off x="3593167" y="1140145"/>
        <a:ext cx="1650323" cy="1649909"/>
      </dsp:txXfrm>
    </dsp:sp>
    <dsp:sp modelId="{C1543BD6-F8FC-4084-883E-CDD80414EF46}">
      <dsp:nvSpPr>
        <dsp:cNvPr id="0" name=""/>
        <dsp:cNvSpPr/>
      </dsp:nvSpPr>
      <dsp:spPr>
        <a:xfrm rot="2700000">
          <a:off x="627324" y="722625"/>
          <a:ext cx="2474995" cy="2474995"/>
        </a:xfrm>
        <a:prstGeom prst="teardrop">
          <a:avLst>
            <a:gd name="adj" fmla="val 10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08316C-CE12-4005-8BCE-892AB6BC523C}">
      <dsp:nvSpPr>
        <dsp:cNvPr id="0" name=""/>
        <dsp:cNvSpPr/>
      </dsp:nvSpPr>
      <dsp:spPr>
        <a:xfrm>
          <a:off x="705366" y="810076"/>
          <a:ext cx="2310453" cy="2310047"/>
        </a:xfrm>
        <a:prstGeom prst="ellipse">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baseline="0"/>
            <a:t>Customers are happy with SQL Server but want options</a:t>
          </a:r>
          <a:endParaRPr lang="en-US" sz="1500" kern="1200"/>
        </a:p>
      </dsp:txBody>
      <dsp:txXfrm>
        <a:off x="1035430" y="1140145"/>
        <a:ext cx="1650323" cy="1649909"/>
      </dsp:txXfrm>
    </dsp:sp>
    <dsp:sp modelId="{B802DD3F-B96B-48B9-9FF9-CA4AF6715CC1}">
      <dsp:nvSpPr>
        <dsp:cNvPr id="0" name=""/>
        <dsp:cNvSpPr/>
      </dsp:nvSpPr>
      <dsp:spPr>
        <a:xfrm>
          <a:off x="705366" y="3248243"/>
          <a:ext cx="2310453" cy="1356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114300" lvl="1" indent="-114300" algn="l" defTabSz="533400">
            <a:lnSpc>
              <a:spcPct val="90000"/>
            </a:lnSpc>
            <a:spcBef>
              <a:spcPct val="0"/>
            </a:spcBef>
            <a:spcAft>
              <a:spcPct val="15000"/>
            </a:spcAft>
            <a:buChar char="•"/>
          </a:pPr>
          <a:r>
            <a:rPr lang="en-US" sz="1200" kern="1200" baseline="0" dirty="0">
              <a:solidFill>
                <a:schemeClr val="bg1"/>
              </a:solidFill>
            </a:rPr>
            <a:t>Customers want flexibility</a:t>
          </a:r>
          <a:endParaRPr lang="en-US" sz="1200" kern="1200" dirty="0">
            <a:solidFill>
              <a:schemeClr val="bg1"/>
            </a:solidFill>
          </a:endParaRPr>
        </a:p>
        <a:p>
          <a:pPr marL="114300" lvl="1" indent="-114300" algn="l" defTabSz="533400">
            <a:lnSpc>
              <a:spcPct val="90000"/>
            </a:lnSpc>
            <a:spcBef>
              <a:spcPct val="0"/>
            </a:spcBef>
            <a:spcAft>
              <a:spcPct val="15000"/>
            </a:spcAft>
            <a:buChar char="•"/>
          </a:pPr>
          <a:r>
            <a:rPr lang="en-US" sz="1200" kern="1200" baseline="0" dirty="0">
              <a:solidFill>
                <a:schemeClr val="bg1"/>
              </a:solidFill>
            </a:rPr>
            <a:t>Choice of platform in the cloud and on-premises</a:t>
          </a:r>
          <a:endParaRPr lang="en-US" sz="1200" kern="1200" dirty="0">
            <a:solidFill>
              <a:schemeClr val="bg1"/>
            </a:solidFill>
          </a:endParaRPr>
        </a:p>
        <a:p>
          <a:pPr marL="114300" lvl="1" indent="-114300" algn="l" defTabSz="533400">
            <a:lnSpc>
              <a:spcPct val="90000"/>
            </a:lnSpc>
            <a:spcBef>
              <a:spcPct val="0"/>
            </a:spcBef>
            <a:spcAft>
              <a:spcPct val="15000"/>
            </a:spcAft>
            <a:buChar char="•"/>
          </a:pPr>
          <a:r>
            <a:rPr lang="en-US" sz="1200" kern="1200" baseline="0" dirty="0">
              <a:solidFill>
                <a:schemeClr val="bg1"/>
              </a:solidFill>
            </a:rPr>
            <a:t>Choice of development language that interacts with SQL server</a:t>
          </a:r>
          <a:endParaRPr lang="en-US" sz="1200" kern="1200" dirty="0">
            <a:solidFill>
              <a:schemeClr val="bg1"/>
            </a:solidFill>
          </a:endParaRPr>
        </a:p>
      </dsp:txBody>
      <dsp:txXfrm>
        <a:off x="705366" y="3248243"/>
        <a:ext cx="2310453" cy="135675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43A665-C5C2-4B41-BA46-794C4091FD2F}">
      <dsp:nvSpPr>
        <dsp:cNvPr id="0" name=""/>
        <dsp:cNvSpPr/>
      </dsp:nvSpPr>
      <dsp:spPr>
        <a:xfrm>
          <a:off x="437197" y="1001"/>
          <a:ext cx="3370064" cy="2022038"/>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a:t>Logs</a:t>
          </a:r>
          <a:endParaRPr lang="en-US" sz="2100" kern="1200"/>
        </a:p>
        <a:p>
          <a:pPr marL="171450" lvl="1" indent="-171450" algn="l" defTabSz="711200">
            <a:lnSpc>
              <a:spcPct val="90000"/>
            </a:lnSpc>
            <a:spcBef>
              <a:spcPct val="0"/>
            </a:spcBef>
            <a:spcAft>
              <a:spcPct val="15000"/>
            </a:spcAft>
            <a:buChar char="•"/>
          </a:pPr>
          <a:r>
            <a:rPr lang="en-US" sz="1600" kern="1200" baseline="0" dirty="0"/>
            <a:t>/var/opt/</a:t>
          </a:r>
          <a:r>
            <a:rPr lang="en-US" sz="1600" kern="1200" baseline="0" dirty="0" err="1"/>
            <a:t>mssql</a:t>
          </a:r>
          <a:r>
            <a:rPr lang="en-US" sz="1600" kern="1200" baseline="0" dirty="0"/>
            <a:t>/log</a:t>
          </a:r>
          <a:endParaRPr lang="en-US" sz="1600" kern="1200" dirty="0"/>
        </a:p>
        <a:p>
          <a:pPr marL="342900" lvl="2" indent="-171450" algn="l" defTabSz="711200">
            <a:lnSpc>
              <a:spcPct val="90000"/>
            </a:lnSpc>
            <a:spcBef>
              <a:spcPct val="0"/>
            </a:spcBef>
            <a:spcAft>
              <a:spcPct val="15000"/>
            </a:spcAft>
            <a:buChar char="•"/>
          </a:pPr>
          <a:r>
            <a:rPr lang="en-US" sz="1600" kern="1200" baseline="0"/>
            <a:t>Error logs</a:t>
          </a:r>
          <a:endParaRPr lang="en-US" sz="1600" kern="1200"/>
        </a:p>
        <a:p>
          <a:pPr marL="342900" lvl="2" indent="-171450" algn="l" defTabSz="711200">
            <a:lnSpc>
              <a:spcPct val="90000"/>
            </a:lnSpc>
            <a:spcBef>
              <a:spcPct val="0"/>
            </a:spcBef>
            <a:spcAft>
              <a:spcPct val="15000"/>
            </a:spcAft>
            <a:buChar char="•"/>
          </a:pPr>
          <a:r>
            <a:rPr lang="en-US" sz="1600" kern="1200" baseline="0" dirty="0"/>
            <a:t>SQL Agent logs</a:t>
          </a:r>
          <a:endParaRPr lang="en-US" sz="1600" kern="1200" dirty="0"/>
        </a:p>
        <a:p>
          <a:pPr marL="342900" lvl="2" indent="-171450" algn="l" defTabSz="711200">
            <a:lnSpc>
              <a:spcPct val="90000"/>
            </a:lnSpc>
            <a:spcBef>
              <a:spcPct val="0"/>
            </a:spcBef>
            <a:spcAft>
              <a:spcPct val="15000"/>
            </a:spcAft>
            <a:buChar char="•"/>
          </a:pPr>
          <a:r>
            <a:rPr lang="en-US" sz="1600" kern="1200" baseline="0"/>
            <a:t>Default trace</a:t>
          </a:r>
          <a:endParaRPr lang="en-US" sz="1600" kern="1200"/>
        </a:p>
      </dsp:txBody>
      <dsp:txXfrm>
        <a:off x="437197" y="1001"/>
        <a:ext cx="3370064" cy="2022038"/>
      </dsp:txXfrm>
    </dsp:sp>
    <dsp:sp modelId="{F180D6B3-32D2-4374-8FA7-E8B636966444}">
      <dsp:nvSpPr>
        <dsp:cNvPr id="0" name=""/>
        <dsp:cNvSpPr/>
      </dsp:nvSpPr>
      <dsp:spPr>
        <a:xfrm>
          <a:off x="4144267" y="1001"/>
          <a:ext cx="3370064" cy="2022038"/>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dirty="0"/>
            <a:t>Configuration file</a:t>
          </a:r>
          <a:endParaRPr lang="en-US" sz="2100" kern="1200" dirty="0"/>
        </a:p>
        <a:p>
          <a:pPr marL="171450" lvl="1" indent="-171450" algn="l" defTabSz="711200">
            <a:lnSpc>
              <a:spcPct val="90000"/>
            </a:lnSpc>
            <a:spcBef>
              <a:spcPct val="0"/>
            </a:spcBef>
            <a:spcAft>
              <a:spcPct val="15000"/>
            </a:spcAft>
            <a:buChar char="•"/>
          </a:pPr>
          <a:r>
            <a:rPr lang="en-US" sz="1600" kern="1200" baseline="0" dirty="0"/>
            <a:t>/var/opt/</a:t>
          </a:r>
          <a:r>
            <a:rPr lang="en-US" sz="1600" kern="1200" baseline="0" dirty="0" err="1"/>
            <a:t>mssql</a:t>
          </a:r>
          <a:r>
            <a:rPr lang="en-US" sz="1600" kern="1200" baseline="0" dirty="0"/>
            <a:t>/</a:t>
          </a:r>
          <a:r>
            <a:rPr lang="en-US" sz="1600" kern="1200" baseline="0" dirty="0" err="1"/>
            <a:t>mssql.conf</a:t>
          </a:r>
          <a:endParaRPr lang="en-US" sz="1600" kern="1200" dirty="0"/>
        </a:p>
      </dsp:txBody>
      <dsp:txXfrm>
        <a:off x="4144267" y="1001"/>
        <a:ext cx="3370064" cy="2022038"/>
      </dsp:txXfrm>
    </dsp:sp>
    <dsp:sp modelId="{FC5182DC-08AF-4A28-94D1-08B2D2ACD282}">
      <dsp:nvSpPr>
        <dsp:cNvPr id="0" name=""/>
        <dsp:cNvSpPr/>
      </dsp:nvSpPr>
      <dsp:spPr>
        <a:xfrm>
          <a:off x="7851338" y="1001"/>
          <a:ext cx="3370064" cy="2022038"/>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a:t>Server Master Key</a:t>
          </a:r>
          <a:endParaRPr lang="en-US" sz="2100" kern="1200"/>
        </a:p>
        <a:p>
          <a:pPr marL="171450" lvl="1" indent="-171450" algn="l" defTabSz="711200">
            <a:lnSpc>
              <a:spcPct val="90000"/>
            </a:lnSpc>
            <a:spcBef>
              <a:spcPct val="0"/>
            </a:spcBef>
            <a:spcAft>
              <a:spcPct val="15000"/>
            </a:spcAft>
            <a:buChar char="•"/>
          </a:pPr>
          <a:r>
            <a:rPr lang="en-US" sz="1600" kern="1200" baseline="0" dirty="0"/>
            <a:t>/var/opt/</a:t>
          </a:r>
          <a:r>
            <a:rPr lang="en-US" sz="1600" kern="1200" baseline="0" dirty="0" err="1"/>
            <a:t>mssql</a:t>
          </a:r>
          <a:r>
            <a:rPr lang="en-US" sz="1600" kern="1200" baseline="0" dirty="0"/>
            <a:t>/secrets/machine-key</a:t>
          </a:r>
          <a:endParaRPr lang="en-US" sz="1600" kern="1200" dirty="0"/>
        </a:p>
      </dsp:txBody>
      <dsp:txXfrm>
        <a:off x="7851338" y="1001"/>
        <a:ext cx="3370064" cy="2022038"/>
      </dsp:txXfrm>
    </dsp:sp>
    <dsp:sp modelId="{52107226-9A9F-4050-AB9F-A59BBE06421D}">
      <dsp:nvSpPr>
        <dsp:cNvPr id="0" name=""/>
        <dsp:cNvSpPr/>
      </dsp:nvSpPr>
      <dsp:spPr>
        <a:xfrm>
          <a:off x="2290732" y="2360046"/>
          <a:ext cx="3370064" cy="2022038"/>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a:t>Binaries</a:t>
          </a:r>
          <a:endParaRPr lang="en-US" sz="2100" kern="1200"/>
        </a:p>
        <a:p>
          <a:pPr marL="171450" lvl="1" indent="-171450" algn="l" defTabSz="711200">
            <a:lnSpc>
              <a:spcPct val="90000"/>
            </a:lnSpc>
            <a:spcBef>
              <a:spcPct val="0"/>
            </a:spcBef>
            <a:spcAft>
              <a:spcPct val="15000"/>
            </a:spcAft>
            <a:buChar char="•"/>
          </a:pPr>
          <a:r>
            <a:rPr lang="en-US" sz="1600" kern="1200" baseline="0"/>
            <a:t>/opt/mssql/bin</a:t>
          </a:r>
          <a:endParaRPr lang="en-US" sz="1600" kern="1200"/>
        </a:p>
        <a:p>
          <a:pPr marL="342900" lvl="2" indent="-171450" algn="l" defTabSz="711200">
            <a:lnSpc>
              <a:spcPct val="90000"/>
            </a:lnSpc>
            <a:spcBef>
              <a:spcPct val="0"/>
            </a:spcBef>
            <a:spcAft>
              <a:spcPct val="15000"/>
            </a:spcAft>
            <a:buChar char="•"/>
          </a:pPr>
          <a:r>
            <a:rPr lang="en-US" sz="1600" kern="1200" baseline="0" dirty="0" err="1"/>
            <a:t>mssql</a:t>
          </a:r>
          <a:r>
            <a:rPr lang="en-US" sz="1600" kern="1200" baseline="0" dirty="0"/>
            <a:t>-conf</a:t>
          </a:r>
          <a:endParaRPr lang="en-US" sz="1600" kern="1200" dirty="0"/>
        </a:p>
        <a:p>
          <a:pPr marL="342900" lvl="2" indent="-171450" algn="l" defTabSz="711200">
            <a:lnSpc>
              <a:spcPct val="90000"/>
            </a:lnSpc>
            <a:spcBef>
              <a:spcPct val="0"/>
            </a:spcBef>
            <a:spcAft>
              <a:spcPct val="15000"/>
            </a:spcAft>
            <a:buChar char="•"/>
          </a:pPr>
          <a:r>
            <a:rPr lang="en-US" sz="1600" kern="1200" baseline="0" dirty="0" err="1"/>
            <a:t>sqlservr</a:t>
          </a:r>
          <a:endParaRPr lang="en-US" sz="1600" kern="1200" dirty="0"/>
        </a:p>
      </dsp:txBody>
      <dsp:txXfrm>
        <a:off x="2290732" y="2360046"/>
        <a:ext cx="3370064" cy="2022038"/>
      </dsp:txXfrm>
    </dsp:sp>
    <dsp:sp modelId="{066C09A8-1984-4594-B666-696870A1B3AC}">
      <dsp:nvSpPr>
        <dsp:cNvPr id="0" name=""/>
        <dsp:cNvSpPr/>
      </dsp:nvSpPr>
      <dsp:spPr>
        <a:xfrm>
          <a:off x="5997803" y="2360046"/>
          <a:ext cx="3370064" cy="2022038"/>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baseline="0"/>
            <a:t>Data, transaction log, and backup files</a:t>
          </a:r>
          <a:endParaRPr lang="en-US" sz="2100" kern="1200"/>
        </a:p>
        <a:p>
          <a:pPr marL="171450" lvl="1" indent="-171450" algn="l" defTabSz="711200">
            <a:lnSpc>
              <a:spcPct val="90000"/>
            </a:lnSpc>
            <a:spcBef>
              <a:spcPct val="0"/>
            </a:spcBef>
            <a:spcAft>
              <a:spcPct val="15000"/>
            </a:spcAft>
            <a:buChar char="•"/>
          </a:pPr>
          <a:r>
            <a:rPr lang="en-US" sz="1600" kern="1200" baseline="0"/>
            <a:t>/var/opt/mssql/data</a:t>
          </a:r>
          <a:endParaRPr lang="en-US" sz="1600" kern="1200"/>
        </a:p>
      </dsp:txBody>
      <dsp:txXfrm>
        <a:off x="5997803" y="2360046"/>
        <a:ext cx="3370064" cy="202203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5EE56-1E72-4CE9-9846-0B3E071E7048}">
      <dsp:nvSpPr>
        <dsp:cNvPr id="0" name=""/>
        <dsp:cNvSpPr/>
      </dsp:nvSpPr>
      <dsp:spPr>
        <a:xfrm>
          <a:off x="3187" y="766027"/>
          <a:ext cx="2528918" cy="151735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df – file system disk usage</a:t>
          </a:r>
          <a:endParaRPr lang="en-US" sz="2200" kern="1200"/>
        </a:p>
      </dsp:txBody>
      <dsp:txXfrm>
        <a:off x="3187" y="766027"/>
        <a:ext cx="2528918" cy="1517351"/>
      </dsp:txXfrm>
    </dsp:sp>
    <dsp:sp modelId="{806BC378-0DD1-40BB-A98B-37F157AE122D}">
      <dsp:nvSpPr>
        <dsp:cNvPr id="0" name=""/>
        <dsp:cNvSpPr/>
      </dsp:nvSpPr>
      <dsp:spPr>
        <a:xfrm>
          <a:off x="2784998" y="766027"/>
          <a:ext cx="2528918" cy="151735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dstat –system statistics</a:t>
          </a:r>
          <a:endParaRPr lang="en-US" sz="2200" kern="1200"/>
        </a:p>
      </dsp:txBody>
      <dsp:txXfrm>
        <a:off x="2784998" y="766027"/>
        <a:ext cx="2528918" cy="1517351"/>
      </dsp:txXfrm>
    </dsp:sp>
    <dsp:sp modelId="{3E152400-201E-45D9-8DA2-A62B66A63184}">
      <dsp:nvSpPr>
        <dsp:cNvPr id="0" name=""/>
        <dsp:cNvSpPr/>
      </dsp:nvSpPr>
      <dsp:spPr>
        <a:xfrm>
          <a:off x="5566808" y="766027"/>
          <a:ext cx="2528918" cy="151735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free – free and used memory</a:t>
          </a:r>
          <a:endParaRPr lang="en-US" sz="2200" kern="1200"/>
        </a:p>
      </dsp:txBody>
      <dsp:txXfrm>
        <a:off x="5566808" y="766027"/>
        <a:ext cx="2528918" cy="1517351"/>
      </dsp:txXfrm>
    </dsp:sp>
    <dsp:sp modelId="{84110CF7-4489-4D33-966A-B4DEACBF501F}">
      <dsp:nvSpPr>
        <dsp:cNvPr id="0" name=""/>
        <dsp:cNvSpPr/>
      </dsp:nvSpPr>
      <dsp:spPr>
        <a:xfrm>
          <a:off x="8348619" y="766027"/>
          <a:ext cx="2528918" cy="1517351"/>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htop – interactive process viewer</a:t>
          </a:r>
          <a:endParaRPr lang="en-US" sz="2200" kern="1200"/>
        </a:p>
      </dsp:txBody>
      <dsp:txXfrm>
        <a:off x="8348619" y="766027"/>
        <a:ext cx="2528918" cy="1517351"/>
      </dsp:txXfrm>
    </dsp:sp>
    <dsp:sp modelId="{06A901AA-4029-4156-A310-F0AA7FDA1295}">
      <dsp:nvSpPr>
        <dsp:cNvPr id="0" name=""/>
        <dsp:cNvSpPr/>
      </dsp:nvSpPr>
      <dsp:spPr>
        <a:xfrm>
          <a:off x="3187" y="2536270"/>
          <a:ext cx="2528918" cy="1517351"/>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iostat – CPU and I/O statistics</a:t>
          </a:r>
          <a:endParaRPr lang="en-US" sz="2200" kern="1200"/>
        </a:p>
      </dsp:txBody>
      <dsp:txXfrm>
        <a:off x="3187" y="2536270"/>
        <a:ext cx="2528918" cy="1517351"/>
      </dsp:txXfrm>
    </dsp:sp>
    <dsp:sp modelId="{9172D339-B4E3-47A0-A4C6-597DC7431FDF}">
      <dsp:nvSpPr>
        <dsp:cNvPr id="0" name=""/>
        <dsp:cNvSpPr/>
      </dsp:nvSpPr>
      <dsp:spPr>
        <a:xfrm>
          <a:off x="2784998" y="2536270"/>
          <a:ext cx="2528918" cy="151735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mpstat – processor-related statistics</a:t>
          </a:r>
          <a:endParaRPr lang="en-US" sz="2200" kern="1200"/>
        </a:p>
      </dsp:txBody>
      <dsp:txXfrm>
        <a:off x="2784998" y="2536270"/>
        <a:ext cx="2528918" cy="1517351"/>
      </dsp:txXfrm>
    </dsp:sp>
    <dsp:sp modelId="{91362DD2-AA9F-4EA1-8979-B5AB62C7AC25}">
      <dsp:nvSpPr>
        <dsp:cNvPr id="0" name=""/>
        <dsp:cNvSpPr/>
      </dsp:nvSpPr>
      <dsp:spPr>
        <a:xfrm>
          <a:off x="5566808" y="2536270"/>
          <a:ext cx="2528918" cy="1517351"/>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pidstat – statistics for tasks</a:t>
          </a:r>
          <a:endParaRPr lang="en-US" sz="2200" kern="1200"/>
        </a:p>
      </dsp:txBody>
      <dsp:txXfrm>
        <a:off x="5566808" y="2536270"/>
        <a:ext cx="2528918" cy="1517351"/>
      </dsp:txXfrm>
    </dsp:sp>
    <dsp:sp modelId="{BFBCAE6A-7988-4BA0-A8A9-008280182959}">
      <dsp:nvSpPr>
        <dsp:cNvPr id="0" name=""/>
        <dsp:cNvSpPr/>
      </dsp:nvSpPr>
      <dsp:spPr>
        <a:xfrm>
          <a:off x="8348619" y="2536270"/>
          <a:ext cx="2528918" cy="1517351"/>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baseline="0"/>
            <a:t>Use </a:t>
          </a:r>
          <a:r>
            <a:rPr lang="en-US" sz="2200" b="1" i="1" kern="1200" baseline="0"/>
            <a:t>man &lt;command&gt; </a:t>
          </a:r>
          <a:r>
            <a:rPr lang="en-US" sz="2200" kern="1200" baseline="0"/>
            <a:t>to get help on syntax and options</a:t>
          </a:r>
          <a:endParaRPr lang="en-US" sz="2200" kern="1200"/>
        </a:p>
      </dsp:txBody>
      <dsp:txXfrm>
        <a:off x="8348619" y="2536270"/>
        <a:ext cx="2528918" cy="15173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F22F3-EF7D-404D-B992-0ABC355AC4ED}">
      <dsp:nvSpPr>
        <dsp:cNvPr id="0" name=""/>
        <dsp:cNvSpPr/>
      </dsp:nvSpPr>
      <dsp:spPr>
        <a:xfrm>
          <a:off x="8787775" y="871270"/>
          <a:ext cx="2003755" cy="2004083"/>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0D3B6F-C8DB-4B72-8236-3A15B29DE5FD}">
      <dsp:nvSpPr>
        <dsp:cNvPr id="0" name=""/>
        <dsp:cNvSpPr/>
      </dsp:nvSpPr>
      <dsp:spPr>
        <a:xfrm>
          <a:off x="8853892" y="938084"/>
          <a:ext cx="1870456" cy="1870454"/>
        </a:xfrm>
        <a:prstGeom prst="ellipse">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baseline="0"/>
            <a:t>Optional: Install SQL Server Tools</a:t>
          </a:r>
          <a:endParaRPr lang="en-US" sz="1500" kern="1200"/>
        </a:p>
      </dsp:txBody>
      <dsp:txXfrm>
        <a:off x="9121557" y="1205342"/>
        <a:ext cx="1336192" cy="1335938"/>
      </dsp:txXfrm>
    </dsp:sp>
    <dsp:sp modelId="{F4FC780C-0861-4678-B456-0F8EE4754F0B}">
      <dsp:nvSpPr>
        <dsp:cNvPr id="0" name=""/>
        <dsp:cNvSpPr/>
      </dsp:nvSpPr>
      <dsp:spPr>
        <a:xfrm rot="2700000">
          <a:off x="6715886" y="871374"/>
          <a:ext cx="2003523" cy="2003523"/>
        </a:xfrm>
        <a:prstGeom prst="teardrop">
          <a:avLst>
            <a:gd name="adj" fmla="val 100000"/>
          </a:avLst>
        </a:prstGeom>
        <a:solidFill>
          <a:schemeClr val="accent2">
            <a:hueOff val="-332684"/>
            <a:satOff val="2054"/>
            <a:lumOff val="-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9CF255-A93E-432D-A14C-143585832BFA}">
      <dsp:nvSpPr>
        <dsp:cNvPr id="0" name=""/>
        <dsp:cNvSpPr/>
      </dsp:nvSpPr>
      <dsp:spPr>
        <a:xfrm>
          <a:off x="6784020" y="938084"/>
          <a:ext cx="1870456" cy="1870454"/>
        </a:xfrm>
        <a:prstGeom prst="ellipse">
          <a:avLst/>
        </a:prstGeom>
        <a:solidFill>
          <a:schemeClr val="lt1">
            <a:alpha val="90000"/>
            <a:hueOff val="0"/>
            <a:satOff val="0"/>
            <a:lumOff val="0"/>
            <a:alphaOff val="0"/>
          </a:schemeClr>
        </a:solidFill>
        <a:ln w="25400" cap="flat" cmpd="sng" algn="ctr">
          <a:solidFill>
            <a:schemeClr val="accent2">
              <a:hueOff val="-332684"/>
              <a:satOff val="2054"/>
              <a:lumOff val="-29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baseline="0"/>
            <a:t>Run SQL Server setup (mssql-conf)</a:t>
          </a:r>
          <a:endParaRPr lang="en-US" sz="1500" kern="1200"/>
        </a:p>
      </dsp:txBody>
      <dsp:txXfrm>
        <a:off x="7050618" y="1205342"/>
        <a:ext cx="1336192" cy="1335938"/>
      </dsp:txXfrm>
    </dsp:sp>
    <dsp:sp modelId="{605A96EC-E060-42A6-81B2-79DCCCAF24D2}">
      <dsp:nvSpPr>
        <dsp:cNvPr id="0" name=""/>
        <dsp:cNvSpPr/>
      </dsp:nvSpPr>
      <dsp:spPr>
        <a:xfrm rot="2700000">
          <a:off x="4646014" y="871374"/>
          <a:ext cx="2003523" cy="2003523"/>
        </a:xfrm>
        <a:prstGeom prst="teardrop">
          <a:avLst>
            <a:gd name="adj" fmla="val 100000"/>
          </a:avLst>
        </a:prstGeom>
        <a:solidFill>
          <a:schemeClr val="accent2">
            <a:hueOff val="-665368"/>
            <a:satOff val="4108"/>
            <a:lumOff val="-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888C68-0A63-4F67-ABC2-99AE72A4ABB4}">
      <dsp:nvSpPr>
        <dsp:cNvPr id="0" name=""/>
        <dsp:cNvSpPr/>
      </dsp:nvSpPr>
      <dsp:spPr>
        <a:xfrm>
          <a:off x="4713081" y="938084"/>
          <a:ext cx="1870456" cy="1870454"/>
        </a:xfrm>
        <a:prstGeom prst="ellipse">
          <a:avLst/>
        </a:prstGeom>
        <a:solidFill>
          <a:schemeClr val="lt1">
            <a:alpha val="90000"/>
            <a:hueOff val="0"/>
            <a:satOff val="0"/>
            <a:lumOff val="0"/>
            <a:alphaOff val="0"/>
          </a:schemeClr>
        </a:solidFill>
        <a:ln w="25400" cap="flat" cmpd="sng" algn="ctr">
          <a:solidFill>
            <a:schemeClr val="accent2">
              <a:hueOff val="-665368"/>
              <a:satOff val="4108"/>
              <a:lumOff val="-58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baseline="0"/>
            <a:t>Install SQL Server (and dependencies)</a:t>
          </a:r>
          <a:endParaRPr lang="en-US" sz="1500" kern="1200"/>
        </a:p>
      </dsp:txBody>
      <dsp:txXfrm>
        <a:off x="4979680" y="1205342"/>
        <a:ext cx="1336192" cy="1335938"/>
      </dsp:txXfrm>
    </dsp:sp>
    <dsp:sp modelId="{EE844531-10F8-4B5C-AB9B-B11E699A4385}">
      <dsp:nvSpPr>
        <dsp:cNvPr id="0" name=""/>
        <dsp:cNvSpPr/>
      </dsp:nvSpPr>
      <dsp:spPr>
        <a:xfrm rot="2700000">
          <a:off x="2575076" y="871374"/>
          <a:ext cx="2003523" cy="2003523"/>
        </a:xfrm>
        <a:prstGeom prst="teardrop">
          <a:avLst>
            <a:gd name="adj" fmla="val 100000"/>
          </a:avLst>
        </a:prstGeom>
        <a:solidFill>
          <a:schemeClr val="accent2">
            <a:hueOff val="-998051"/>
            <a:satOff val="6162"/>
            <a:lumOff val="-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7AA07B-E376-4FFF-A628-3614E4BFB97C}">
      <dsp:nvSpPr>
        <dsp:cNvPr id="0" name=""/>
        <dsp:cNvSpPr/>
      </dsp:nvSpPr>
      <dsp:spPr>
        <a:xfrm>
          <a:off x="2642143" y="938084"/>
          <a:ext cx="1870456" cy="1870454"/>
        </a:xfrm>
        <a:prstGeom prst="ellipse">
          <a:avLst/>
        </a:prstGeom>
        <a:solidFill>
          <a:schemeClr val="lt1">
            <a:alpha val="90000"/>
            <a:hueOff val="0"/>
            <a:satOff val="0"/>
            <a:lumOff val="0"/>
            <a:alphaOff val="0"/>
          </a:schemeClr>
        </a:solidFill>
        <a:ln w="25400" cap="flat" cmpd="sng" algn="ctr">
          <a:solidFill>
            <a:schemeClr val="accent2">
              <a:hueOff val="-998051"/>
              <a:satOff val="6162"/>
              <a:lumOff val="-88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baseline="0" dirty="0"/>
            <a:t>Update cached repositories</a:t>
          </a:r>
          <a:endParaRPr lang="en-US" sz="1500" kern="1200" dirty="0"/>
        </a:p>
      </dsp:txBody>
      <dsp:txXfrm>
        <a:off x="2909808" y="1205342"/>
        <a:ext cx="1336192" cy="1335938"/>
      </dsp:txXfrm>
    </dsp:sp>
    <dsp:sp modelId="{5ED69995-1DC5-4C24-9BBD-4054CBE82AAC}">
      <dsp:nvSpPr>
        <dsp:cNvPr id="0" name=""/>
        <dsp:cNvSpPr/>
      </dsp:nvSpPr>
      <dsp:spPr>
        <a:xfrm rot="2700000">
          <a:off x="504137" y="871374"/>
          <a:ext cx="2003523" cy="2003523"/>
        </a:xfrm>
        <a:prstGeom prst="teardrop">
          <a:avLst>
            <a:gd name="adj" fmla="val 100000"/>
          </a:avLst>
        </a:prstGeom>
        <a:solidFill>
          <a:schemeClr val="accent2">
            <a:hueOff val="-1330735"/>
            <a:satOff val="8216"/>
            <a:lumOff val="-11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30AC7F-B0D8-4E21-ADD3-006CB06AF1D3}">
      <dsp:nvSpPr>
        <dsp:cNvPr id="0" name=""/>
        <dsp:cNvSpPr/>
      </dsp:nvSpPr>
      <dsp:spPr>
        <a:xfrm>
          <a:off x="571204" y="938084"/>
          <a:ext cx="1870456" cy="1870454"/>
        </a:xfrm>
        <a:prstGeom prst="ellipse">
          <a:avLst/>
        </a:prstGeom>
        <a:solidFill>
          <a:schemeClr val="lt1">
            <a:alpha val="90000"/>
            <a:hueOff val="0"/>
            <a:satOff val="0"/>
            <a:lumOff val="0"/>
            <a:alphaOff val="0"/>
          </a:schemeClr>
        </a:solidFill>
        <a:ln w="25400" cap="flat" cmpd="sng" algn="ctr">
          <a:solidFill>
            <a:schemeClr val="accent2">
              <a:hueOff val="-1330735"/>
              <a:satOff val="8216"/>
              <a:lumOff val="-117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baseline="0" dirty="0"/>
            <a:t>Import public repository keys &amp; Configure a source repository</a:t>
          </a:r>
          <a:endParaRPr lang="en-US" sz="1500" kern="1200" dirty="0"/>
        </a:p>
      </dsp:txBody>
      <dsp:txXfrm>
        <a:off x="838869" y="1205342"/>
        <a:ext cx="1336192" cy="13359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53EF9A-761D-404C-A220-DF086377941A}">
      <dsp:nvSpPr>
        <dsp:cNvPr id="0" name=""/>
        <dsp:cNvSpPr/>
      </dsp:nvSpPr>
      <dsp:spPr>
        <a:xfrm>
          <a:off x="0" y="24014"/>
          <a:ext cx="10880726" cy="10483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By default, Linux tracks when files were last accessed</a:t>
          </a:r>
          <a:endParaRPr lang="en-US" sz="2400" kern="1200" dirty="0"/>
        </a:p>
      </dsp:txBody>
      <dsp:txXfrm>
        <a:off x="51175" y="75189"/>
        <a:ext cx="10778376" cy="945970"/>
      </dsp:txXfrm>
    </dsp:sp>
    <dsp:sp modelId="{E9A3EB83-BAF4-40CA-BEC1-19DDAEC960CB}">
      <dsp:nvSpPr>
        <dsp:cNvPr id="0" name=""/>
        <dsp:cNvSpPr/>
      </dsp:nvSpPr>
      <dsp:spPr>
        <a:xfrm>
          <a:off x="0" y="1233614"/>
          <a:ext cx="10880726" cy="10483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This can add significant overhead to frequently accessed files</a:t>
          </a:r>
          <a:endParaRPr lang="en-US" sz="2400" kern="1200" dirty="0"/>
        </a:p>
      </dsp:txBody>
      <dsp:txXfrm>
        <a:off x="51175" y="1284789"/>
        <a:ext cx="10778376" cy="945970"/>
      </dsp:txXfrm>
    </dsp:sp>
    <dsp:sp modelId="{B92E0D4F-4523-463A-BD50-2731122612EA}">
      <dsp:nvSpPr>
        <dsp:cNvPr id="0" name=""/>
        <dsp:cNvSpPr/>
      </dsp:nvSpPr>
      <dsp:spPr>
        <a:xfrm>
          <a:off x="0" y="2443214"/>
          <a:ext cx="10880726" cy="10483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Add the </a:t>
          </a:r>
          <a:r>
            <a:rPr lang="en-US" sz="2400" kern="1200" baseline="0" dirty="0" err="1"/>
            <a:t>noatime</a:t>
          </a:r>
          <a:r>
            <a:rPr lang="en-US" sz="2400" kern="1200" baseline="0" dirty="0"/>
            <a:t> (A) attribute to SQL server data and log files for optimal performance</a:t>
          </a:r>
          <a:endParaRPr lang="en-US" sz="2400" kern="1200" dirty="0"/>
        </a:p>
      </dsp:txBody>
      <dsp:txXfrm>
        <a:off x="51175" y="2494389"/>
        <a:ext cx="10778376" cy="945970"/>
      </dsp:txXfrm>
    </dsp:sp>
    <dsp:sp modelId="{DFC49E8D-675A-4E3E-8C65-45942BF6D925}">
      <dsp:nvSpPr>
        <dsp:cNvPr id="0" name=""/>
        <dsp:cNvSpPr/>
      </dsp:nvSpPr>
      <dsp:spPr>
        <a:xfrm>
          <a:off x="0" y="3491535"/>
          <a:ext cx="10880726"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solidFill>
                <a:schemeClr val="bg1"/>
              </a:solidFill>
            </a:rPr>
            <a:t>To set the attribute for all files in the data directory</a:t>
          </a:r>
          <a:endParaRPr lang="en-US" sz="2000" kern="1200" dirty="0">
            <a:solidFill>
              <a:schemeClr val="bg1"/>
            </a:solidFill>
          </a:endParaRPr>
        </a:p>
        <a:p>
          <a:pPr marL="457200" lvl="2" indent="-228600" algn="l" defTabSz="889000">
            <a:lnSpc>
              <a:spcPct val="90000"/>
            </a:lnSpc>
            <a:spcBef>
              <a:spcPct val="0"/>
            </a:spcBef>
            <a:spcAft>
              <a:spcPct val="20000"/>
            </a:spcAft>
            <a:buChar char="•"/>
          </a:pPr>
          <a:r>
            <a:rPr lang="en-US" sz="2000" kern="1200" baseline="0" dirty="0" err="1">
              <a:solidFill>
                <a:schemeClr val="bg1"/>
              </a:solidFill>
            </a:rPr>
            <a:t>sudo</a:t>
          </a:r>
          <a:r>
            <a:rPr lang="en-US" sz="2000" kern="1200" baseline="0" dirty="0">
              <a:solidFill>
                <a:schemeClr val="bg1"/>
              </a:solidFill>
            </a:rPr>
            <a:t> </a:t>
          </a:r>
          <a:r>
            <a:rPr lang="en-US" sz="2000" kern="1200" baseline="0" dirty="0" err="1">
              <a:solidFill>
                <a:schemeClr val="bg1"/>
              </a:solidFill>
            </a:rPr>
            <a:t>chattr</a:t>
          </a:r>
          <a:r>
            <a:rPr lang="en-US" sz="2000" kern="1200" baseline="0" dirty="0">
              <a:solidFill>
                <a:schemeClr val="bg1"/>
              </a:solidFill>
            </a:rPr>
            <a:t> –R +A /var/opt/</a:t>
          </a:r>
          <a:r>
            <a:rPr lang="en-US" sz="2000" kern="1200" baseline="0" dirty="0" err="1">
              <a:solidFill>
                <a:schemeClr val="bg1"/>
              </a:solidFill>
            </a:rPr>
            <a:t>mssq</a:t>
          </a:r>
          <a:r>
            <a:rPr lang="en-US" sz="2000" kern="1200" baseline="0" dirty="0">
              <a:solidFill>
                <a:schemeClr val="bg1"/>
              </a:solidFill>
            </a:rPr>
            <a:t>/data</a:t>
          </a:r>
          <a:endParaRPr lang="en-US" sz="2000" kern="1200" dirty="0">
            <a:solidFill>
              <a:schemeClr val="bg1"/>
            </a:solidFill>
          </a:endParaRPr>
        </a:p>
        <a:p>
          <a:pPr marL="228600" lvl="1" indent="-228600" algn="l" defTabSz="889000">
            <a:lnSpc>
              <a:spcPct val="90000"/>
            </a:lnSpc>
            <a:spcBef>
              <a:spcPct val="0"/>
            </a:spcBef>
            <a:spcAft>
              <a:spcPct val="20000"/>
            </a:spcAft>
            <a:buChar char="•"/>
          </a:pPr>
          <a:r>
            <a:rPr lang="en-US" sz="2000" kern="1200" baseline="0" dirty="0">
              <a:solidFill>
                <a:schemeClr val="bg1"/>
              </a:solidFill>
            </a:rPr>
            <a:t>To confirm that its’ been set</a:t>
          </a:r>
          <a:endParaRPr lang="en-US" sz="2000" kern="1200" dirty="0">
            <a:solidFill>
              <a:schemeClr val="bg1"/>
            </a:solidFill>
          </a:endParaRPr>
        </a:p>
        <a:p>
          <a:pPr marL="457200" lvl="2" indent="-228600" algn="l" defTabSz="889000">
            <a:lnSpc>
              <a:spcPct val="90000"/>
            </a:lnSpc>
            <a:spcBef>
              <a:spcPct val="0"/>
            </a:spcBef>
            <a:spcAft>
              <a:spcPct val="20000"/>
            </a:spcAft>
            <a:buChar char="•"/>
          </a:pPr>
          <a:r>
            <a:rPr lang="en-US" sz="2000" kern="1200" baseline="0" dirty="0" err="1">
              <a:solidFill>
                <a:schemeClr val="bg1"/>
              </a:solidFill>
            </a:rPr>
            <a:t>sudo</a:t>
          </a:r>
          <a:r>
            <a:rPr lang="en-US" sz="2000" kern="1200" baseline="0" dirty="0">
              <a:solidFill>
                <a:schemeClr val="bg1"/>
              </a:solidFill>
            </a:rPr>
            <a:t> </a:t>
          </a:r>
          <a:r>
            <a:rPr lang="en-US" sz="2000" kern="1200" baseline="0" dirty="0" err="1">
              <a:solidFill>
                <a:schemeClr val="bg1"/>
              </a:solidFill>
            </a:rPr>
            <a:t>lsattr</a:t>
          </a:r>
          <a:r>
            <a:rPr lang="en-US" sz="2000" kern="1200" baseline="0" dirty="0">
              <a:solidFill>
                <a:schemeClr val="bg1"/>
              </a:solidFill>
            </a:rPr>
            <a:t> /</a:t>
          </a:r>
          <a:r>
            <a:rPr lang="en-US" sz="2000" kern="1200" baseline="0" dirty="0" err="1">
              <a:solidFill>
                <a:schemeClr val="bg1"/>
              </a:solidFill>
            </a:rPr>
            <a:t>ar</a:t>
          </a:r>
          <a:r>
            <a:rPr lang="en-US" sz="2000" kern="1200" baseline="0" dirty="0">
              <a:solidFill>
                <a:schemeClr val="bg1"/>
              </a:solidFill>
            </a:rPr>
            <a:t>/opt/</a:t>
          </a:r>
          <a:r>
            <a:rPr lang="en-US" sz="2000" kern="1200" baseline="0" dirty="0" err="1">
              <a:solidFill>
                <a:schemeClr val="bg1"/>
              </a:solidFill>
            </a:rPr>
            <a:t>mssql</a:t>
          </a:r>
          <a:r>
            <a:rPr lang="en-US" sz="2000" kern="1200" baseline="0" dirty="0">
              <a:solidFill>
                <a:schemeClr val="bg1"/>
              </a:solidFill>
            </a:rPr>
            <a:t>/data</a:t>
          </a:r>
          <a:endParaRPr lang="en-US" sz="2000" kern="1200" dirty="0">
            <a:solidFill>
              <a:schemeClr val="bg1"/>
            </a:solidFill>
          </a:endParaRPr>
        </a:p>
      </dsp:txBody>
      <dsp:txXfrm>
        <a:off x="0" y="3491535"/>
        <a:ext cx="10880726" cy="13041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F4AE5-D1AE-4372-8FD8-D0187611A9D6}">
      <dsp:nvSpPr>
        <dsp:cNvPr id="0" name=""/>
        <dsp:cNvSpPr/>
      </dsp:nvSpPr>
      <dsp:spPr>
        <a:xfrm>
          <a:off x="0" y="29504"/>
          <a:ext cx="10880726" cy="10670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By default Linux will only allow the SQL Server process to use 80% of the physical RAM</a:t>
          </a:r>
          <a:endParaRPr lang="en-US" sz="2400" kern="1200" dirty="0"/>
        </a:p>
      </dsp:txBody>
      <dsp:txXfrm>
        <a:off x="52089" y="81593"/>
        <a:ext cx="10776548" cy="962862"/>
      </dsp:txXfrm>
    </dsp:sp>
    <dsp:sp modelId="{A3CC544B-BF8E-4085-BBDA-A3AFED5AEC36}">
      <dsp:nvSpPr>
        <dsp:cNvPr id="0" name=""/>
        <dsp:cNvSpPr/>
      </dsp:nvSpPr>
      <dsp:spPr>
        <a:xfrm>
          <a:off x="0" y="1260704"/>
          <a:ext cx="10880726" cy="10670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On large servers this can leave a lot of memory unused</a:t>
          </a:r>
          <a:endParaRPr lang="en-US" sz="2400" kern="1200" dirty="0"/>
        </a:p>
      </dsp:txBody>
      <dsp:txXfrm>
        <a:off x="52089" y="1312793"/>
        <a:ext cx="10776548" cy="962862"/>
      </dsp:txXfrm>
    </dsp:sp>
    <dsp:sp modelId="{E8C79765-4CA5-471D-8C05-F782BBC13D20}">
      <dsp:nvSpPr>
        <dsp:cNvPr id="0" name=""/>
        <dsp:cNvSpPr/>
      </dsp:nvSpPr>
      <dsp:spPr>
        <a:xfrm>
          <a:off x="0" y="2491905"/>
          <a:ext cx="10880726" cy="10670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On smaller servers it may leave inadequate memory for the OS and other server processes</a:t>
          </a:r>
          <a:endParaRPr lang="en-US" sz="2400" kern="1200" dirty="0"/>
        </a:p>
      </dsp:txBody>
      <dsp:txXfrm>
        <a:off x="52089" y="2543994"/>
        <a:ext cx="10776548" cy="962862"/>
      </dsp:txXfrm>
    </dsp:sp>
    <dsp:sp modelId="{147EB97E-5B00-41D2-91D1-FA098DA88DC0}">
      <dsp:nvSpPr>
        <dsp:cNvPr id="0" name=""/>
        <dsp:cNvSpPr/>
      </dsp:nvSpPr>
      <dsp:spPr>
        <a:xfrm>
          <a:off x="0" y="3723105"/>
          <a:ext cx="10880726" cy="10670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Configure an appropriate </a:t>
          </a:r>
          <a:r>
            <a:rPr lang="en-US" sz="2400" kern="1200" baseline="0" dirty="0" err="1"/>
            <a:t>memory.memorylimitmb</a:t>
          </a:r>
          <a:r>
            <a:rPr lang="en-US" sz="2400" kern="1200" baseline="0" dirty="0"/>
            <a:t> setting using </a:t>
          </a:r>
          <a:r>
            <a:rPr lang="en-US" sz="2400" kern="1200" baseline="0" dirty="0" err="1"/>
            <a:t>mssql</a:t>
          </a:r>
          <a:r>
            <a:rPr lang="en-US" sz="2400" kern="1200" baseline="0" dirty="0"/>
            <a:t>-conf</a:t>
          </a:r>
          <a:endParaRPr lang="en-US" sz="2400" kern="1200" dirty="0"/>
        </a:p>
      </dsp:txBody>
      <dsp:txXfrm>
        <a:off x="52089" y="3775194"/>
        <a:ext cx="10776548" cy="9628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AB7C62-77A8-4A2D-80DA-3556E9BB1C69}">
      <dsp:nvSpPr>
        <dsp:cNvPr id="0" name=""/>
        <dsp:cNvSpPr/>
      </dsp:nvSpPr>
      <dsp:spPr>
        <a:xfrm>
          <a:off x="0" y="1879"/>
          <a:ext cx="10880726"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A93F1F-6A82-4718-8EC6-3451A248AE5C}">
      <dsp:nvSpPr>
        <dsp:cNvPr id="0" name=""/>
        <dsp:cNvSpPr/>
      </dsp:nvSpPr>
      <dsp:spPr>
        <a:xfrm>
          <a:off x="0" y="1879"/>
          <a:ext cx="10880726" cy="1281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dirty="0">
              <a:solidFill>
                <a:schemeClr val="bg1"/>
              </a:solidFill>
            </a:rPr>
            <a:t>On Linux systems when there is memory pressure the kernel will choose a process to be killed to restore smooth operation of the system.  </a:t>
          </a:r>
          <a:endParaRPr lang="en-US" sz="2400" kern="1200" dirty="0">
            <a:solidFill>
              <a:schemeClr val="bg1"/>
            </a:solidFill>
          </a:endParaRPr>
        </a:p>
      </dsp:txBody>
      <dsp:txXfrm>
        <a:off x="0" y="1879"/>
        <a:ext cx="10880726" cy="1281975"/>
      </dsp:txXfrm>
    </dsp:sp>
    <dsp:sp modelId="{15B54B60-B6D7-4333-85C4-A32FC3D1FA34}">
      <dsp:nvSpPr>
        <dsp:cNvPr id="0" name=""/>
        <dsp:cNvSpPr/>
      </dsp:nvSpPr>
      <dsp:spPr>
        <a:xfrm>
          <a:off x="0" y="1283855"/>
          <a:ext cx="10880726"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8A6663-A94F-43D8-9183-9F2B71CDA898}">
      <dsp:nvSpPr>
        <dsp:cNvPr id="0" name=""/>
        <dsp:cNvSpPr/>
      </dsp:nvSpPr>
      <dsp:spPr>
        <a:xfrm>
          <a:off x="0" y="1283855"/>
          <a:ext cx="10880726" cy="1281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dirty="0">
              <a:solidFill>
                <a:schemeClr val="bg1"/>
              </a:solidFill>
            </a:rPr>
            <a:t>SQL Server, having a large memory footprint, is a likely target, so it’s memory limit must be carefully chosen.</a:t>
          </a:r>
          <a:endParaRPr lang="en-US" sz="2400" kern="1200" dirty="0">
            <a:solidFill>
              <a:schemeClr val="bg1"/>
            </a:solidFill>
          </a:endParaRPr>
        </a:p>
      </dsp:txBody>
      <dsp:txXfrm>
        <a:off x="0" y="1283855"/>
        <a:ext cx="10880726" cy="1281975"/>
      </dsp:txXfrm>
    </dsp:sp>
    <dsp:sp modelId="{FA061F09-F645-4498-91E2-0513B53C5657}">
      <dsp:nvSpPr>
        <dsp:cNvPr id="0" name=""/>
        <dsp:cNvSpPr/>
      </dsp:nvSpPr>
      <dsp:spPr>
        <a:xfrm>
          <a:off x="0" y="2565830"/>
          <a:ext cx="10880726"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DFD6A0-FF7F-49D4-934B-39393772DFC6}">
      <dsp:nvSpPr>
        <dsp:cNvPr id="0" name=""/>
        <dsp:cNvSpPr/>
      </dsp:nvSpPr>
      <dsp:spPr>
        <a:xfrm>
          <a:off x="0" y="2565830"/>
          <a:ext cx="10880726" cy="1281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dirty="0">
              <a:solidFill>
                <a:schemeClr val="bg1"/>
              </a:solidFill>
            </a:rPr>
            <a:t>There is no "Lock Pages in Memory" functionality currently available in Linux</a:t>
          </a:r>
          <a:endParaRPr lang="en-US" sz="2400" kern="1200" dirty="0">
            <a:solidFill>
              <a:schemeClr val="bg1"/>
            </a:solidFill>
          </a:endParaRPr>
        </a:p>
      </dsp:txBody>
      <dsp:txXfrm>
        <a:off x="0" y="2565830"/>
        <a:ext cx="10880726" cy="128197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0A6AE2-8198-48F8-B9D9-C29DDBEBD383}">
      <dsp:nvSpPr>
        <dsp:cNvPr id="0" name=""/>
        <dsp:cNvSpPr/>
      </dsp:nvSpPr>
      <dsp:spPr>
        <a:xfrm>
          <a:off x="260197" y="445"/>
          <a:ext cx="2409379" cy="144562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cat - list file contents (catalog)</a:t>
          </a:r>
          <a:endParaRPr lang="en-US" sz="2400" kern="1200"/>
        </a:p>
      </dsp:txBody>
      <dsp:txXfrm>
        <a:off x="260197" y="445"/>
        <a:ext cx="2409379" cy="1445627"/>
      </dsp:txXfrm>
    </dsp:sp>
    <dsp:sp modelId="{7DC872D2-F068-42C3-A1FF-D1ED5BB98119}">
      <dsp:nvSpPr>
        <dsp:cNvPr id="0" name=""/>
        <dsp:cNvSpPr/>
      </dsp:nvSpPr>
      <dsp:spPr>
        <a:xfrm>
          <a:off x="2910514" y="445"/>
          <a:ext cx="2409379" cy="1445627"/>
        </a:xfrm>
        <a:prstGeom prst="rect">
          <a:avLst/>
        </a:prstGeom>
        <a:solidFill>
          <a:schemeClr val="accent2">
            <a:hueOff val="-166342"/>
            <a:satOff val="1027"/>
            <a:lumOff val="-14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mkdir – creates a new directory</a:t>
          </a:r>
          <a:endParaRPr lang="en-US" sz="2400" kern="1200"/>
        </a:p>
      </dsp:txBody>
      <dsp:txXfrm>
        <a:off x="2910514" y="445"/>
        <a:ext cx="2409379" cy="1445627"/>
      </dsp:txXfrm>
    </dsp:sp>
    <dsp:sp modelId="{3820D9D9-FCE8-4D0B-9BC3-E04B2A970566}">
      <dsp:nvSpPr>
        <dsp:cNvPr id="0" name=""/>
        <dsp:cNvSpPr/>
      </dsp:nvSpPr>
      <dsp:spPr>
        <a:xfrm>
          <a:off x="5560831" y="445"/>
          <a:ext cx="2409379" cy="1445627"/>
        </a:xfrm>
        <a:prstGeom prst="rect">
          <a:avLst/>
        </a:prstGeom>
        <a:solidFill>
          <a:schemeClr val="accent2">
            <a:hueOff val="-332684"/>
            <a:satOff val="2054"/>
            <a:lumOff val="-29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rmdir – removes an empty directory</a:t>
          </a:r>
          <a:endParaRPr lang="en-US" sz="2400" kern="1200"/>
        </a:p>
      </dsp:txBody>
      <dsp:txXfrm>
        <a:off x="5560831" y="445"/>
        <a:ext cx="2409379" cy="1445627"/>
      </dsp:txXfrm>
    </dsp:sp>
    <dsp:sp modelId="{9D76819A-8E1A-4DA9-A995-E2A2F8C0099B}">
      <dsp:nvSpPr>
        <dsp:cNvPr id="0" name=""/>
        <dsp:cNvSpPr/>
      </dsp:nvSpPr>
      <dsp:spPr>
        <a:xfrm>
          <a:off x="8211149" y="445"/>
          <a:ext cx="2409379" cy="1445627"/>
        </a:xfrm>
        <a:prstGeom prst="rect">
          <a:avLst/>
        </a:prstGeom>
        <a:solidFill>
          <a:schemeClr val="accent2">
            <a:hueOff val="-499026"/>
            <a:satOff val="3081"/>
            <a:lumOff val="-44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pwd – present working directory (where am I?)</a:t>
          </a:r>
          <a:endParaRPr lang="en-US" sz="2400" kern="1200"/>
        </a:p>
      </dsp:txBody>
      <dsp:txXfrm>
        <a:off x="8211149" y="445"/>
        <a:ext cx="2409379" cy="1445627"/>
      </dsp:txXfrm>
    </dsp:sp>
    <dsp:sp modelId="{9F5565A8-99F2-4D90-AA05-C8647880BED7}">
      <dsp:nvSpPr>
        <dsp:cNvPr id="0" name=""/>
        <dsp:cNvSpPr/>
      </dsp:nvSpPr>
      <dsp:spPr>
        <a:xfrm>
          <a:off x="260197" y="1687011"/>
          <a:ext cx="2409379" cy="1445627"/>
        </a:xfrm>
        <a:prstGeom prst="rect">
          <a:avLst/>
        </a:prstGeom>
        <a:solidFill>
          <a:schemeClr val="accent2">
            <a:hueOff val="-665368"/>
            <a:satOff val="4108"/>
            <a:lumOff val="-58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mv – move files</a:t>
          </a:r>
          <a:endParaRPr lang="en-US" sz="2400" kern="1200"/>
        </a:p>
      </dsp:txBody>
      <dsp:txXfrm>
        <a:off x="260197" y="1687011"/>
        <a:ext cx="2409379" cy="1445627"/>
      </dsp:txXfrm>
    </dsp:sp>
    <dsp:sp modelId="{5A7886EF-7BFA-4F4D-A62A-FE0641FEF85F}">
      <dsp:nvSpPr>
        <dsp:cNvPr id="0" name=""/>
        <dsp:cNvSpPr/>
      </dsp:nvSpPr>
      <dsp:spPr>
        <a:xfrm>
          <a:off x="2910514" y="1687011"/>
          <a:ext cx="2409379" cy="1445627"/>
        </a:xfrm>
        <a:prstGeom prst="rect">
          <a:avLst/>
        </a:prstGeom>
        <a:solidFill>
          <a:schemeClr val="accent2">
            <a:hueOff val="-831709"/>
            <a:satOff val="5135"/>
            <a:lumOff val="-7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cp – copy files</a:t>
          </a:r>
          <a:endParaRPr lang="en-US" sz="2400" kern="1200"/>
        </a:p>
      </dsp:txBody>
      <dsp:txXfrm>
        <a:off x="2910514" y="1687011"/>
        <a:ext cx="2409379" cy="1445627"/>
      </dsp:txXfrm>
    </dsp:sp>
    <dsp:sp modelId="{2E8F2232-4AF5-45B3-B61D-076A11155777}">
      <dsp:nvSpPr>
        <dsp:cNvPr id="0" name=""/>
        <dsp:cNvSpPr/>
      </dsp:nvSpPr>
      <dsp:spPr>
        <a:xfrm>
          <a:off x="5560831" y="1687011"/>
          <a:ext cx="2409379" cy="1445627"/>
        </a:xfrm>
        <a:prstGeom prst="rect">
          <a:avLst/>
        </a:prstGeom>
        <a:solidFill>
          <a:schemeClr val="accent2">
            <a:hueOff val="-998051"/>
            <a:satOff val="6162"/>
            <a:lumOff val="-88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rm – remove files or directories</a:t>
          </a:r>
          <a:endParaRPr lang="en-US" sz="2400" kern="1200"/>
        </a:p>
      </dsp:txBody>
      <dsp:txXfrm>
        <a:off x="5560831" y="1687011"/>
        <a:ext cx="2409379" cy="1445627"/>
      </dsp:txXfrm>
    </dsp:sp>
    <dsp:sp modelId="{CC9FA3A8-0BB2-4200-B1C1-495B186A43DD}">
      <dsp:nvSpPr>
        <dsp:cNvPr id="0" name=""/>
        <dsp:cNvSpPr/>
      </dsp:nvSpPr>
      <dsp:spPr>
        <a:xfrm>
          <a:off x="8211149" y="1687011"/>
          <a:ext cx="2409379" cy="1445627"/>
        </a:xfrm>
        <a:prstGeom prst="rect">
          <a:avLst/>
        </a:prstGeom>
        <a:solidFill>
          <a:schemeClr val="accent2">
            <a:hueOff val="-1164393"/>
            <a:satOff val="7189"/>
            <a:lumOff val="-102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ls – list directory contents</a:t>
          </a:r>
          <a:endParaRPr lang="en-US" sz="2400" kern="1200"/>
        </a:p>
      </dsp:txBody>
      <dsp:txXfrm>
        <a:off x="8211149" y="1687011"/>
        <a:ext cx="2409379" cy="1445627"/>
      </dsp:txXfrm>
    </dsp:sp>
    <dsp:sp modelId="{C6745E0A-CE15-43CB-BA48-762D2825E48E}">
      <dsp:nvSpPr>
        <dsp:cNvPr id="0" name=""/>
        <dsp:cNvSpPr/>
      </dsp:nvSpPr>
      <dsp:spPr>
        <a:xfrm>
          <a:off x="1706559" y="3373576"/>
          <a:ext cx="7467606" cy="1445627"/>
        </a:xfrm>
        <a:prstGeom prst="rect">
          <a:avLst/>
        </a:prstGeom>
        <a:solidFill>
          <a:schemeClr val="accent2">
            <a:hueOff val="-1330735"/>
            <a:satOff val="8216"/>
            <a:lumOff val="-11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dirty="0" err="1"/>
            <a:t>sudo</a:t>
          </a:r>
          <a:r>
            <a:rPr lang="en-US" sz="2400" kern="1200" baseline="0" dirty="0"/>
            <a:t> – execute commands as a superuser. </a:t>
          </a:r>
        </a:p>
        <a:p>
          <a:pPr marL="0" lvl="0" indent="0" algn="ctr" defTabSz="1066800">
            <a:lnSpc>
              <a:spcPct val="90000"/>
            </a:lnSpc>
            <a:spcBef>
              <a:spcPct val="0"/>
            </a:spcBef>
            <a:spcAft>
              <a:spcPct val="35000"/>
            </a:spcAft>
            <a:buNone/>
          </a:pPr>
          <a:r>
            <a:rPr lang="en-US" sz="2400" kern="1200" baseline="0" dirty="0"/>
            <a:t>You must have been granted rights to do so and you will be prompted for your password</a:t>
          </a:r>
          <a:endParaRPr lang="en-US" sz="2400" kern="1200" dirty="0"/>
        </a:p>
      </dsp:txBody>
      <dsp:txXfrm>
        <a:off x="1706559" y="3373576"/>
        <a:ext cx="7467606" cy="14456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E2DD8-3D46-4BA0-AB8D-77AFFDEA4299}">
      <dsp:nvSpPr>
        <dsp:cNvPr id="0" name=""/>
        <dsp:cNvSpPr/>
      </dsp:nvSpPr>
      <dsp:spPr>
        <a:xfrm>
          <a:off x="0" y="71311"/>
          <a:ext cx="3491538" cy="83655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Permission groups </a:t>
          </a:r>
          <a:endParaRPr lang="en-US" sz="2200" kern="1200"/>
        </a:p>
      </dsp:txBody>
      <dsp:txXfrm>
        <a:off x="40837" y="112148"/>
        <a:ext cx="3409864" cy="754876"/>
      </dsp:txXfrm>
    </dsp:sp>
    <dsp:sp modelId="{ADB79D90-D962-4625-A49F-9442494EB237}">
      <dsp:nvSpPr>
        <dsp:cNvPr id="0" name=""/>
        <dsp:cNvSpPr/>
      </dsp:nvSpPr>
      <dsp:spPr>
        <a:xfrm>
          <a:off x="0" y="907862"/>
          <a:ext cx="3491538"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baseline="0" dirty="0">
              <a:solidFill>
                <a:schemeClr val="bg1"/>
              </a:solidFill>
            </a:rPr>
            <a:t>Owner</a:t>
          </a:r>
          <a:endParaRPr lang="en-US" sz="1700" kern="1200" dirty="0">
            <a:solidFill>
              <a:schemeClr val="bg1"/>
            </a:solidFill>
          </a:endParaRPr>
        </a:p>
        <a:p>
          <a:pPr marL="171450" lvl="1" indent="-171450" algn="l" defTabSz="755650">
            <a:lnSpc>
              <a:spcPct val="90000"/>
            </a:lnSpc>
            <a:spcBef>
              <a:spcPct val="0"/>
            </a:spcBef>
            <a:spcAft>
              <a:spcPct val="20000"/>
            </a:spcAft>
            <a:buChar char="•"/>
          </a:pPr>
          <a:r>
            <a:rPr lang="en-US" sz="1700" kern="1200" baseline="0" dirty="0">
              <a:solidFill>
                <a:schemeClr val="bg1"/>
              </a:solidFill>
            </a:rPr>
            <a:t>Group</a:t>
          </a:r>
          <a:endParaRPr lang="en-US" sz="1700" kern="1200" dirty="0">
            <a:solidFill>
              <a:schemeClr val="bg1"/>
            </a:solidFill>
          </a:endParaRPr>
        </a:p>
        <a:p>
          <a:pPr marL="171450" lvl="1" indent="-171450" algn="l" defTabSz="755650">
            <a:lnSpc>
              <a:spcPct val="90000"/>
            </a:lnSpc>
            <a:spcBef>
              <a:spcPct val="0"/>
            </a:spcBef>
            <a:spcAft>
              <a:spcPct val="20000"/>
            </a:spcAft>
            <a:buChar char="•"/>
          </a:pPr>
          <a:r>
            <a:rPr lang="en-US" sz="1700" kern="1200" baseline="0" dirty="0">
              <a:solidFill>
                <a:schemeClr val="bg1"/>
              </a:solidFill>
            </a:rPr>
            <a:t>Everyone</a:t>
          </a:r>
          <a:endParaRPr lang="en-US" sz="1700" kern="1200" dirty="0">
            <a:solidFill>
              <a:schemeClr val="bg1"/>
            </a:solidFill>
          </a:endParaRPr>
        </a:p>
      </dsp:txBody>
      <dsp:txXfrm>
        <a:off x="0" y="907862"/>
        <a:ext cx="3491538" cy="842490"/>
      </dsp:txXfrm>
    </dsp:sp>
    <dsp:sp modelId="{09662301-4A8B-4793-8B1A-6676EF065C40}">
      <dsp:nvSpPr>
        <dsp:cNvPr id="0" name=""/>
        <dsp:cNvSpPr/>
      </dsp:nvSpPr>
      <dsp:spPr>
        <a:xfrm>
          <a:off x="0" y="1750352"/>
          <a:ext cx="3491538" cy="83655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Permission types</a:t>
          </a:r>
          <a:endParaRPr lang="en-US" sz="2200" kern="1200"/>
        </a:p>
      </dsp:txBody>
      <dsp:txXfrm>
        <a:off x="40837" y="1791189"/>
        <a:ext cx="3409864" cy="754876"/>
      </dsp:txXfrm>
    </dsp:sp>
    <dsp:sp modelId="{55F93306-357D-44DF-982D-61CB5E64C670}">
      <dsp:nvSpPr>
        <dsp:cNvPr id="0" name=""/>
        <dsp:cNvSpPr/>
      </dsp:nvSpPr>
      <dsp:spPr>
        <a:xfrm>
          <a:off x="0" y="2586902"/>
          <a:ext cx="3491538"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baseline="0" dirty="0">
              <a:solidFill>
                <a:schemeClr val="bg1"/>
              </a:solidFill>
            </a:rPr>
            <a:t>Read (r)</a:t>
          </a:r>
          <a:endParaRPr lang="en-US" sz="1700" kern="1200" dirty="0">
            <a:solidFill>
              <a:schemeClr val="bg1"/>
            </a:solidFill>
          </a:endParaRPr>
        </a:p>
        <a:p>
          <a:pPr marL="171450" lvl="1" indent="-171450" algn="l" defTabSz="755650">
            <a:lnSpc>
              <a:spcPct val="90000"/>
            </a:lnSpc>
            <a:spcBef>
              <a:spcPct val="0"/>
            </a:spcBef>
            <a:spcAft>
              <a:spcPct val="20000"/>
            </a:spcAft>
            <a:buChar char="•"/>
          </a:pPr>
          <a:r>
            <a:rPr lang="en-US" sz="1700" kern="1200" baseline="0">
              <a:solidFill>
                <a:schemeClr val="bg1"/>
              </a:solidFill>
            </a:rPr>
            <a:t>Write (w)</a:t>
          </a:r>
          <a:endParaRPr lang="en-US" sz="1700" kern="1200">
            <a:solidFill>
              <a:schemeClr val="bg1"/>
            </a:solidFill>
          </a:endParaRPr>
        </a:p>
        <a:p>
          <a:pPr marL="171450" lvl="1" indent="-171450" algn="l" defTabSz="755650">
            <a:lnSpc>
              <a:spcPct val="90000"/>
            </a:lnSpc>
            <a:spcBef>
              <a:spcPct val="0"/>
            </a:spcBef>
            <a:spcAft>
              <a:spcPct val="20000"/>
            </a:spcAft>
            <a:buChar char="•"/>
          </a:pPr>
          <a:r>
            <a:rPr lang="en-US" sz="1700" kern="1200" baseline="0" dirty="0">
              <a:solidFill>
                <a:schemeClr val="bg1"/>
              </a:solidFill>
            </a:rPr>
            <a:t>Execute (x)</a:t>
          </a:r>
          <a:endParaRPr lang="en-US" sz="1700" kern="1200" dirty="0">
            <a:solidFill>
              <a:schemeClr val="bg1"/>
            </a:solidFill>
          </a:endParaRPr>
        </a:p>
      </dsp:txBody>
      <dsp:txXfrm>
        <a:off x="0" y="2586902"/>
        <a:ext cx="3491538" cy="842490"/>
      </dsp:txXfrm>
    </dsp:sp>
    <dsp:sp modelId="{292D317F-AA72-4EA1-B4C3-6468E45B0742}">
      <dsp:nvSpPr>
        <dsp:cNvPr id="0" name=""/>
        <dsp:cNvSpPr/>
      </dsp:nvSpPr>
      <dsp:spPr>
        <a:xfrm>
          <a:off x="0" y="3429392"/>
          <a:ext cx="3491538" cy="83655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chmod - change permissions</a:t>
          </a:r>
          <a:endParaRPr lang="en-US" sz="2200" kern="1200"/>
        </a:p>
      </dsp:txBody>
      <dsp:txXfrm>
        <a:off x="40837" y="3470229"/>
        <a:ext cx="3409864" cy="754876"/>
      </dsp:txXfrm>
    </dsp:sp>
    <dsp:sp modelId="{BB7954FE-0CC2-4D81-8CB2-3FDA86586724}">
      <dsp:nvSpPr>
        <dsp:cNvPr id="0" name=""/>
        <dsp:cNvSpPr/>
      </dsp:nvSpPr>
      <dsp:spPr>
        <a:xfrm>
          <a:off x="0" y="4329302"/>
          <a:ext cx="3491538" cy="83655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baseline="0"/>
            <a:t>chown - change ownership</a:t>
          </a:r>
          <a:endParaRPr lang="en-US" sz="2200" kern="1200"/>
        </a:p>
      </dsp:txBody>
      <dsp:txXfrm>
        <a:off x="40837" y="4370139"/>
        <a:ext cx="3409864" cy="75487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C6B4C-B5AE-4C6E-A5E9-4E043DD0890D}">
      <dsp:nvSpPr>
        <dsp:cNvPr id="0" name=""/>
        <dsp:cNvSpPr/>
      </dsp:nvSpPr>
      <dsp:spPr>
        <a:xfrm>
          <a:off x="0" y="2983"/>
          <a:ext cx="10880726" cy="9547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During installation, the </a:t>
          </a:r>
          <a:r>
            <a:rPr lang="en-US" sz="2400" b="1" kern="1200" baseline="0" dirty="0" err="1"/>
            <a:t>mssql</a:t>
          </a:r>
          <a:r>
            <a:rPr lang="en-US" sz="2400" b="1" kern="1200" baseline="0" dirty="0"/>
            <a:t> user </a:t>
          </a:r>
          <a:r>
            <a:rPr lang="en-US" sz="2400" kern="1200" baseline="0" dirty="0"/>
            <a:t>and </a:t>
          </a:r>
          <a:r>
            <a:rPr lang="en-US" sz="2400" b="1" kern="1200" baseline="0" dirty="0"/>
            <a:t>group</a:t>
          </a:r>
          <a:r>
            <a:rPr lang="en-US" sz="2400" kern="1200" baseline="0" dirty="0"/>
            <a:t> are created</a:t>
          </a:r>
          <a:endParaRPr lang="en-US" sz="2400" kern="1200" dirty="0"/>
        </a:p>
      </dsp:txBody>
      <dsp:txXfrm>
        <a:off x="46606" y="49589"/>
        <a:ext cx="10787514" cy="861508"/>
      </dsp:txXfrm>
    </dsp:sp>
    <dsp:sp modelId="{A8EBE032-BF3F-496C-8A86-9199A2696034}">
      <dsp:nvSpPr>
        <dsp:cNvPr id="0" name=""/>
        <dsp:cNvSpPr/>
      </dsp:nvSpPr>
      <dsp:spPr>
        <a:xfrm>
          <a:off x="0" y="1104583"/>
          <a:ext cx="10880726" cy="95472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The SQL Server processes </a:t>
          </a:r>
          <a:r>
            <a:rPr lang="en-US" sz="2400" u="sng" kern="1200" baseline="0" dirty="0"/>
            <a:t>must</a:t>
          </a:r>
          <a:r>
            <a:rPr lang="en-US" sz="2400" kern="1200" baseline="0" dirty="0"/>
            <a:t> run under this account</a:t>
          </a:r>
          <a:endParaRPr lang="en-US" sz="2400" kern="1200" dirty="0"/>
        </a:p>
      </dsp:txBody>
      <dsp:txXfrm>
        <a:off x="46606" y="1151189"/>
        <a:ext cx="10787514" cy="861508"/>
      </dsp:txXfrm>
    </dsp:sp>
    <dsp:sp modelId="{27789E6E-0E4C-40CB-B1F1-3A3B6C8141C3}">
      <dsp:nvSpPr>
        <dsp:cNvPr id="0" name=""/>
        <dsp:cNvSpPr/>
      </dsp:nvSpPr>
      <dsp:spPr>
        <a:xfrm>
          <a:off x="0" y="2206183"/>
          <a:ext cx="10880726" cy="95472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All SQL Server-related files must be </a:t>
          </a:r>
          <a:r>
            <a:rPr lang="en-US" sz="2400" u="sng" kern="1200" baseline="0" dirty="0"/>
            <a:t>owned</a:t>
          </a:r>
          <a:r>
            <a:rPr lang="en-US" sz="2400" kern="1200" baseline="0" dirty="0"/>
            <a:t> by the </a:t>
          </a:r>
          <a:r>
            <a:rPr lang="en-US" sz="2400" kern="1200" baseline="0" dirty="0" err="1"/>
            <a:t>mssql</a:t>
          </a:r>
          <a:r>
            <a:rPr lang="en-US" sz="2400" kern="1200" baseline="0" dirty="0"/>
            <a:t> user and group</a:t>
          </a:r>
          <a:endParaRPr lang="en-US" sz="2400" kern="1200" dirty="0"/>
        </a:p>
      </dsp:txBody>
      <dsp:txXfrm>
        <a:off x="46606" y="2252789"/>
        <a:ext cx="10787514" cy="86150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149113-9B2C-4889-8623-B96B03968622}">
      <dsp:nvSpPr>
        <dsp:cNvPr id="0" name=""/>
        <dsp:cNvSpPr/>
      </dsp:nvSpPr>
      <dsp:spPr>
        <a:xfrm>
          <a:off x="0" y="34482"/>
          <a:ext cx="10880726" cy="10108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If SQL Server is accidentally started with a user other than </a:t>
          </a:r>
          <a:r>
            <a:rPr lang="en-US" sz="2400" kern="1200" baseline="0" dirty="0" err="1"/>
            <a:t>mssql</a:t>
          </a:r>
          <a:r>
            <a:rPr lang="en-US" sz="2400" kern="1200" baseline="0" dirty="0"/>
            <a:t> file ownership will be transferred to that user</a:t>
          </a:r>
          <a:endParaRPr lang="en-US" sz="2400" kern="1200" dirty="0"/>
        </a:p>
      </dsp:txBody>
      <dsp:txXfrm>
        <a:off x="49347" y="83829"/>
        <a:ext cx="10782032" cy="912186"/>
      </dsp:txXfrm>
    </dsp:sp>
    <dsp:sp modelId="{EBEBA902-89FD-45AC-A053-7E52F622821A}">
      <dsp:nvSpPr>
        <dsp:cNvPr id="0" name=""/>
        <dsp:cNvSpPr/>
      </dsp:nvSpPr>
      <dsp:spPr>
        <a:xfrm>
          <a:off x="0" y="1200883"/>
          <a:ext cx="10880726" cy="101088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Ownership must be transferred back to </a:t>
          </a:r>
          <a:r>
            <a:rPr lang="en-US" sz="2400" kern="1200" baseline="0" dirty="0" err="1"/>
            <a:t>mssql</a:t>
          </a:r>
          <a:endParaRPr lang="en-US" sz="2400" kern="1200" dirty="0"/>
        </a:p>
      </dsp:txBody>
      <dsp:txXfrm>
        <a:off x="49347" y="1250230"/>
        <a:ext cx="10782032" cy="912186"/>
      </dsp:txXfrm>
    </dsp:sp>
    <dsp:sp modelId="{54972621-5C67-430E-B2CF-7DD2B42E2FF4}">
      <dsp:nvSpPr>
        <dsp:cNvPr id="0" name=""/>
        <dsp:cNvSpPr/>
      </dsp:nvSpPr>
      <dsp:spPr>
        <a:xfrm>
          <a:off x="0" y="2367283"/>
          <a:ext cx="10880726" cy="101088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To change ownership of all files under /var/opt/</a:t>
          </a:r>
          <a:r>
            <a:rPr lang="en-US" sz="2400" kern="1200" baseline="0" dirty="0" err="1"/>
            <a:t>mssql</a:t>
          </a:r>
          <a:r>
            <a:rPr lang="en-US" sz="2400" kern="1200" baseline="0" dirty="0"/>
            <a:t> to the </a:t>
          </a:r>
          <a:r>
            <a:rPr lang="en-US" sz="2400" kern="1200" baseline="0" dirty="0" err="1"/>
            <a:t>mssql</a:t>
          </a:r>
          <a:r>
            <a:rPr lang="en-US" sz="2400" kern="1200" baseline="0" dirty="0"/>
            <a:t> user, run the following command</a:t>
          </a:r>
          <a:endParaRPr lang="en-US" sz="2400" kern="1200" dirty="0"/>
        </a:p>
      </dsp:txBody>
      <dsp:txXfrm>
        <a:off x="49347" y="2416630"/>
        <a:ext cx="10782032" cy="912186"/>
      </dsp:txXfrm>
    </dsp:sp>
    <dsp:sp modelId="{EBD3FC77-92F6-4833-914A-4483A4449DF2}">
      <dsp:nvSpPr>
        <dsp:cNvPr id="0" name=""/>
        <dsp:cNvSpPr/>
      </dsp:nvSpPr>
      <dsp:spPr>
        <a:xfrm>
          <a:off x="0" y="3378163"/>
          <a:ext cx="10880726" cy="89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err="1">
              <a:solidFill>
                <a:schemeClr val="bg1"/>
              </a:solidFill>
            </a:rPr>
            <a:t>sudo</a:t>
          </a:r>
          <a:r>
            <a:rPr lang="en-US" sz="2400" kern="1200" baseline="0" dirty="0">
              <a:solidFill>
                <a:schemeClr val="bg1"/>
              </a:solidFill>
            </a:rPr>
            <a:t> </a:t>
          </a:r>
          <a:r>
            <a:rPr lang="en-US" sz="2400" kern="1200" baseline="0" dirty="0" err="1">
              <a:solidFill>
                <a:schemeClr val="bg1"/>
              </a:solidFill>
            </a:rPr>
            <a:t>chown</a:t>
          </a:r>
          <a:r>
            <a:rPr lang="en-US" sz="2400" kern="1200" baseline="0" dirty="0">
              <a:solidFill>
                <a:schemeClr val="bg1"/>
              </a:solidFill>
            </a:rPr>
            <a:t> -R </a:t>
          </a:r>
          <a:r>
            <a:rPr lang="en-US" sz="2400" kern="1200" baseline="0" dirty="0" err="1">
              <a:solidFill>
                <a:schemeClr val="bg1"/>
              </a:solidFill>
            </a:rPr>
            <a:t>mssql:mssql</a:t>
          </a:r>
          <a:r>
            <a:rPr lang="en-US" sz="2400" kern="1200" baseline="0" dirty="0">
              <a:solidFill>
                <a:schemeClr val="bg1"/>
              </a:solidFill>
            </a:rPr>
            <a:t> /var/opt/</a:t>
          </a:r>
          <a:r>
            <a:rPr lang="en-US" sz="2400" kern="1200" baseline="0" dirty="0" err="1">
              <a:solidFill>
                <a:schemeClr val="bg1"/>
              </a:solidFill>
            </a:rPr>
            <a:t>mssql</a:t>
          </a:r>
          <a:r>
            <a:rPr lang="en-US" sz="2400" kern="1200" baseline="0" dirty="0">
              <a:solidFill>
                <a:schemeClr val="bg1"/>
              </a:solidFill>
            </a:rPr>
            <a:t>/</a:t>
          </a:r>
          <a:endParaRPr lang="en-US" sz="2400" kern="1200" dirty="0">
            <a:solidFill>
              <a:schemeClr val="bg1"/>
            </a:solidFill>
          </a:endParaRPr>
        </a:p>
      </dsp:txBody>
      <dsp:txXfrm>
        <a:off x="0" y="3378163"/>
        <a:ext cx="10880726" cy="894240"/>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r>
              <a:rPr lang="en-US" dirty="0"/>
              <a:t>:</a:t>
            </a:r>
          </a:p>
          <a:p>
            <a:pPr>
              <a:spcAft>
                <a:spcPts val="600"/>
              </a:spcAft>
            </a:pPr>
            <a:r>
              <a:rPr lang="en-US" dirty="0"/>
              <a:t>There are many high-level reasons that SQL Server has been developed for the Linux operating system. </a:t>
            </a:r>
          </a:p>
          <a:p>
            <a:pPr marL="171450" indent="-171450">
              <a:spcAft>
                <a:spcPts val="600"/>
              </a:spcAft>
              <a:buFont typeface="Arial" panose="020B0604020202020204" pitchFamily="34" charset="0"/>
              <a:buChar char="•"/>
            </a:pPr>
            <a:r>
              <a:rPr lang="en-US" dirty="0"/>
              <a:t>Linux has been growing in market share</a:t>
            </a:r>
          </a:p>
          <a:p>
            <a:pPr marL="171450" indent="-171450">
              <a:spcAft>
                <a:spcPts val="600"/>
              </a:spcAft>
              <a:buFont typeface="Arial" panose="020B0604020202020204" pitchFamily="34" charset="0"/>
              <a:buChar char="•"/>
            </a:pPr>
            <a:r>
              <a:rPr lang="en-US" dirty="0"/>
              <a:t>Linux a popular platform for many purposes</a:t>
            </a:r>
          </a:p>
          <a:p>
            <a:pPr marL="171450" indent="-171450">
              <a:spcAft>
                <a:spcPts val="600"/>
              </a:spcAft>
              <a:buFont typeface="Arial" panose="020B0604020202020204" pitchFamily="34" charset="0"/>
              <a:buChar char="•"/>
            </a:pPr>
            <a:r>
              <a:rPr lang="en-US" dirty="0"/>
              <a:t>Customers have been asking for a Linux offering for SQL server</a:t>
            </a:r>
          </a:p>
          <a:p>
            <a:pPr marL="171450" indent="-171450">
              <a:spcAft>
                <a:spcPts val="600"/>
              </a:spcAft>
              <a:buFont typeface="Arial" panose="020B0604020202020204" pitchFamily="34" charset="0"/>
              <a:buChar char="•"/>
            </a:pPr>
            <a:r>
              <a:rPr lang="en-US" dirty="0"/>
              <a:t>Linux has wide adoption in </a:t>
            </a:r>
            <a:r>
              <a:rPr lang="en-US" dirty="0" err="1"/>
              <a:t>devops</a:t>
            </a:r>
            <a:r>
              <a:rPr lang="en-US" dirty="0"/>
              <a:t> and part of this is due to containers. Docker containers primarily use the Linux kernel and are popular for many reasons. Containers are lightweight and unlike virtual machines do not need to emulate an entire hardware stack to operate.</a:t>
            </a:r>
          </a:p>
          <a:p>
            <a:pPr marL="171450" indent="-171450">
              <a:spcAft>
                <a:spcPts val="600"/>
              </a:spcAft>
              <a:buFont typeface="Arial" panose="020B0604020202020204" pitchFamily="34" charset="0"/>
              <a:buChar char="•"/>
            </a:pPr>
            <a:r>
              <a:rPr lang="en-US" dirty="0"/>
              <a:t>Linux is popular in the Big Data space as well. Hadoop, Cloudera, and Hortonworks are also popular on Linux</a:t>
            </a:r>
          </a:p>
          <a:p>
            <a:pPr marL="171450" indent="-171450">
              <a:spcAft>
                <a:spcPts val="600"/>
              </a:spcAft>
              <a:buFont typeface="Arial" panose="020B0604020202020204" pitchFamily="34" charset="0"/>
              <a:buChar char="•"/>
            </a:pPr>
            <a:r>
              <a:rPr lang="en-US" dirty="0"/>
              <a:t>In the Cloud, Linux is the popular operating platform of choice. The Linux install base continues to grow.</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83570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09688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text only layout">
  <p:cSld name="Title and text only layout">
    <p:spTree>
      <p:nvGrpSpPr>
        <p:cNvPr id="1" name="Shape 27"/>
        <p:cNvGrpSpPr/>
        <p:nvPr/>
      </p:nvGrpSpPr>
      <p:grpSpPr>
        <a:xfrm>
          <a:off x="0" y="0"/>
          <a:ext cx="0" cy="0"/>
          <a:chOff x="0" y="0"/>
          <a:chExt cx="0" cy="0"/>
        </a:xfrm>
      </p:grpSpPr>
      <p:sp>
        <p:nvSpPr>
          <p:cNvPr id="28" name="Google Shape;28;p41"/>
          <p:cNvSpPr txBox="1">
            <a:spLocks noGrp="1"/>
          </p:cNvSpPr>
          <p:nvPr>
            <p:ph type="body" idx="1"/>
          </p:nvPr>
        </p:nvSpPr>
        <p:spPr>
          <a:xfrm>
            <a:off x="897349" y="908050"/>
            <a:ext cx="10778185" cy="387350"/>
          </a:xfrm>
          <a:prstGeom prst="rect">
            <a:avLst/>
          </a:prstGeom>
          <a:noFill/>
          <a:ln>
            <a:noFill/>
          </a:ln>
        </p:spPr>
        <p:txBody>
          <a:bodyPr spcFirstLastPara="1" wrap="square" lIns="91425" tIns="45700" rIns="91425" bIns="45700" anchor="t" anchorCtr="0">
            <a:normAutofit/>
          </a:bodyPr>
          <a:lstStyle>
            <a:lvl1pPr marL="457200" lvl="0" indent="-340360" algn="l">
              <a:spcBef>
                <a:spcPts val="1000"/>
              </a:spcBef>
              <a:spcAft>
                <a:spcPts val="0"/>
              </a:spcAft>
              <a:buSzPts val="1760"/>
              <a:buChar char="►"/>
              <a:defRPr sz="2200"/>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29" name="Google Shape;29;p41"/>
          <p:cNvSpPr txBox="1">
            <a:spLocks noGrp="1"/>
          </p:cNvSpPr>
          <p:nvPr>
            <p:ph type="body" idx="2"/>
          </p:nvPr>
        </p:nvSpPr>
        <p:spPr>
          <a:xfrm>
            <a:off x="897348" y="1383320"/>
            <a:ext cx="10778184" cy="3996608"/>
          </a:xfrm>
          <a:prstGeom prst="rect">
            <a:avLst/>
          </a:prstGeom>
          <a:noFill/>
          <a:ln>
            <a:noFill/>
          </a:ln>
        </p:spPr>
        <p:txBody>
          <a:bodyPr spcFirstLastPara="1" wrap="square" lIns="91425" tIns="45700" rIns="91425" bIns="45700" anchor="t" anchorCtr="0">
            <a:norm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89560" algn="l">
              <a:spcBef>
                <a:spcPts val="1000"/>
              </a:spcBef>
              <a:spcAft>
                <a:spcPts val="0"/>
              </a:spcAft>
              <a:buSzPts val="960"/>
              <a:buChar char="►"/>
              <a:defRPr sz="1200"/>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0" name="Google Shape;30;p4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1"/>
          <p:cNvSpPr txBox="1">
            <a:spLocks noGrp="1"/>
          </p:cNvSpPr>
          <p:nvPr>
            <p:ph type="body" idx="3"/>
          </p:nvPr>
        </p:nvSpPr>
        <p:spPr>
          <a:xfrm>
            <a:off x="2916966" y="6454211"/>
            <a:ext cx="4637517" cy="298450"/>
          </a:xfrm>
          <a:prstGeom prst="rect">
            <a:avLst/>
          </a:prstGeom>
          <a:noFill/>
          <a:ln>
            <a:noFill/>
          </a:ln>
        </p:spPr>
        <p:txBody>
          <a:bodyPr spcFirstLastPara="1" wrap="square" lIns="91425" tIns="45700" rIns="91425" bIns="45700" anchor="b" anchorCtr="0">
            <a:noAutofit/>
          </a:bodyPr>
          <a:lstStyle>
            <a:lvl1pPr marL="457200" lvl="0" indent="-274320" algn="l">
              <a:spcBef>
                <a:spcPts val="1000"/>
              </a:spcBef>
              <a:spcAft>
                <a:spcPts val="0"/>
              </a:spcAft>
              <a:buSzPts val="720"/>
              <a:buChar char="►"/>
              <a:defRPr sz="900" b="0">
                <a:solidFill>
                  <a:schemeClr val="lt1"/>
                </a:solidFill>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3"/>
        <p:cNvGrpSpPr/>
        <p:nvPr/>
      </p:nvGrpSpPr>
      <p:grpSpPr>
        <a:xfrm>
          <a:off x="0" y="0"/>
          <a:ext cx="0" cy="0"/>
          <a:chOff x="0" y="0"/>
          <a:chExt cx="0" cy="0"/>
        </a:xfrm>
      </p:grpSpPr>
      <p:sp>
        <p:nvSpPr>
          <p:cNvPr id="84" name="Google Shape;84;p50"/>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0"/>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86" name="Google Shape;86;p50"/>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5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5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5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51"/>
          <p:cNvSpPr txBox="1">
            <a:spLocks noGrp="1"/>
          </p:cNvSpPr>
          <p:nvPr>
            <p:ph type="title"/>
          </p:nvPr>
        </p:nvSpPr>
        <p:spPr>
          <a:xfrm>
            <a:off x="1154954" y="1447800"/>
            <a:ext cx="8825659" cy="19812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51"/>
          <p:cNvSpPr txBox="1">
            <a:spLocks noGrp="1"/>
          </p:cNvSpPr>
          <p:nvPr>
            <p:ph type="body" idx="1"/>
          </p:nvPr>
        </p:nvSpPr>
        <p:spPr>
          <a:xfrm>
            <a:off x="1154954" y="3657600"/>
            <a:ext cx="8825659" cy="23622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3" name="Google Shape;93;p5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5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5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52"/>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800"/>
              <a:buFont typeface="Century Gothic"/>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52"/>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b="0" i="0" cap="small">
                <a:solidFill>
                  <a:schemeClr val="accent1"/>
                </a:solidFill>
                <a:latin typeface="Century Gothic"/>
                <a:ea typeface="Century Gothic"/>
                <a:cs typeface="Century Gothic"/>
                <a:sym typeface="Century Gothic"/>
              </a:defRPr>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99" name="Google Shape;99;p52"/>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00" name="Google Shape;100;p5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5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5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03" name="Google Shape;103;p52"/>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a:solidFill>
                  <a:schemeClr val="accent1"/>
                </a:solidFill>
                <a:latin typeface="Arial"/>
                <a:ea typeface="Arial"/>
                <a:cs typeface="Arial"/>
                <a:sym typeface="Arial"/>
              </a:rPr>
              <a:t>“</a:t>
            </a:r>
            <a:endParaRPr/>
          </a:p>
        </p:txBody>
      </p:sp>
      <p:sp>
        <p:nvSpPr>
          <p:cNvPr id="104" name="Google Shape;104;p52"/>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2200" b="0" i="0">
                <a:solidFill>
                  <a:schemeClr val="accent1"/>
                </a:solidFill>
                <a:latin typeface="Arial"/>
                <a:ea typeface="Arial"/>
                <a:cs typeface="Arial"/>
                <a:sym typeface="Aria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53"/>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53"/>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chemeClr val="accent1"/>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108" name="Google Shape;108;p5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5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11"/>
        <p:cNvGrpSpPr/>
        <p:nvPr/>
      </p:nvGrpSpPr>
      <p:grpSpPr>
        <a:xfrm>
          <a:off x="0" y="0"/>
          <a:ext cx="0" cy="0"/>
          <a:chOff x="0" y="0"/>
          <a:chExt cx="0" cy="0"/>
        </a:xfrm>
      </p:grpSpPr>
      <p:sp>
        <p:nvSpPr>
          <p:cNvPr id="112" name="Google Shape;112;p5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54"/>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4" name="Google Shape;114;p54"/>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15" name="Google Shape;115;p54"/>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6" name="Google Shape;116;p54"/>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17" name="Google Shape;117;p54"/>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18" name="Google Shape;118;p54"/>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19" name="Google Shape;119;p54"/>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120" name="Google Shape;120;p54"/>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121" name="Google Shape;121;p5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5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5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24"/>
        <p:cNvGrpSpPr/>
        <p:nvPr/>
      </p:nvGrpSpPr>
      <p:grpSpPr>
        <a:xfrm>
          <a:off x="0" y="0"/>
          <a:ext cx="0" cy="0"/>
          <a:chOff x="0" y="0"/>
          <a:chExt cx="0" cy="0"/>
        </a:xfrm>
      </p:grpSpPr>
      <p:sp>
        <p:nvSpPr>
          <p:cNvPr id="125" name="Google Shape;125;p5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sz="4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55"/>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27" name="Google Shape;127;p55"/>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8" name="Google Shape;128;p55"/>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29" name="Google Shape;129;p55"/>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30" name="Google Shape;130;p55"/>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31" name="Google Shape;131;p55"/>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132" name="Google Shape;132;p55"/>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133" name="Google Shape;133;p55"/>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34" name="Google Shape;134;p55"/>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cxnSp>
        <p:nvCxnSpPr>
          <p:cNvPr id="135" name="Google Shape;135;p55"/>
          <p:cNvCxnSpPr/>
          <p:nvPr/>
        </p:nvCxnSpPr>
        <p:spPr>
          <a:xfrm>
            <a:off x="3726142" y="2133600"/>
            <a:ext cx="0" cy="3962400"/>
          </a:xfrm>
          <a:prstGeom prst="straightConnector1">
            <a:avLst/>
          </a:prstGeom>
          <a:noFill/>
          <a:ln w="12700" cap="flat" cmpd="sng">
            <a:solidFill>
              <a:schemeClr val="accent1">
                <a:alpha val="40000"/>
              </a:schemeClr>
            </a:solidFill>
            <a:prstDash val="solid"/>
            <a:round/>
            <a:headEnd type="none" w="sm" len="sm"/>
            <a:tailEnd type="none" w="sm" len="sm"/>
          </a:ln>
        </p:spPr>
      </p:cxnSp>
      <p:cxnSp>
        <p:nvCxnSpPr>
          <p:cNvPr id="136" name="Google Shape;136;p55"/>
          <p:cNvCxnSpPr/>
          <p:nvPr/>
        </p:nvCxnSpPr>
        <p:spPr>
          <a:xfrm>
            <a:off x="6962227" y="2133600"/>
            <a:ext cx="0" cy="3966882"/>
          </a:xfrm>
          <a:prstGeom prst="straightConnector1">
            <a:avLst/>
          </a:prstGeom>
          <a:noFill/>
          <a:ln w="12700" cap="flat" cmpd="sng">
            <a:solidFill>
              <a:schemeClr val="accent1">
                <a:alpha val="40000"/>
              </a:schemeClr>
            </a:solidFill>
            <a:prstDash val="solid"/>
            <a:round/>
            <a:headEnd type="none" w="sm" len="sm"/>
            <a:tailEnd type="none" w="sm" len="sm"/>
          </a:ln>
        </p:spPr>
      </p:cxnSp>
      <p:sp>
        <p:nvSpPr>
          <p:cNvPr id="137" name="Google Shape;137;p5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5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5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0"/>
        <p:cNvGrpSpPr/>
        <p:nvPr/>
      </p:nvGrpSpPr>
      <p:grpSpPr>
        <a:xfrm>
          <a:off x="0" y="0"/>
          <a:ext cx="0" cy="0"/>
          <a:chOff x="0" y="0"/>
          <a:chExt cx="0" cy="0"/>
        </a:xfrm>
      </p:grpSpPr>
      <p:sp>
        <p:nvSpPr>
          <p:cNvPr id="141" name="Google Shape;141;p5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56"/>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3" name="Google Shape;143;p5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5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5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6"/>
        <p:cNvGrpSpPr/>
        <p:nvPr/>
      </p:nvGrpSpPr>
      <p:grpSpPr>
        <a:xfrm>
          <a:off x="0" y="0"/>
          <a:ext cx="0" cy="0"/>
          <a:chOff x="0" y="0"/>
          <a:chExt cx="0" cy="0"/>
        </a:xfrm>
      </p:grpSpPr>
      <p:sp>
        <p:nvSpPr>
          <p:cNvPr id="147" name="Google Shape;147;p57"/>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57"/>
          <p:cNvSpPr txBox="1">
            <a:spLocks noGrp="1"/>
          </p:cNvSpPr>
          <p:nvPr>
            <p:ph type="body" idx="1"/>
          </p:nvPr>
        </p:nvSpPr>
        <p:spPr>
          <a:xfrm rot="5400000">
            <a:off x="1679575"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49" name="Google Shape;149;p5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5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5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sp>
        <p:nvSpPr>
          <p:cNvPr id="33" name="Google Shape;33;p42"/>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2"/>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35" name="Google Shape;35;p4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43"/>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3"/>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cap="none">
                <a:solidFill>
                  <a:schemeClr val="accent1"/>
                </a:solidFill>
              </a:defRPr>
            </a:lvl1pPr>
            <a:lvl2pPr marL="914400" lvl="1" indent="-228600" algn="l">
              <a:spcBef>
                <a:spcPts val="1000"/>
              </a:spcBef>
              <a:spcAft>
                <a:spcPts val="0"/>
              </a:spcAft>
              <a:buSzPts val="1440"/>
              <a:buNone/>
              <a:defRPr sz="1800">
                <a:solidFill>
                  <a:schemeClr val="lt1"/>
                </a:solidFill>
              </a:defRPr>
            </a:lvl2pPr>
            <a:lvl3pPr marL="1371600" lvl="2" indent="-228600" algn="l">
              <a:spcBef>
                <a:spcPts val="1000"/>
              </a:spcBef>
              <a:spcAft>
                <a:spcPts val="0"/>
              </a:spcAft>
              <a:buSzPts val="1280"/>
              <a:buNone/>
              <a:defRPr sz="1600">
                <a:solidFill>
                  <a:schemeClr val="lt1"/>
                </a:solidFill>
              </a:defRPr>
            </a:lvl3pPr>
            <a:lvl4pPr marL="1828800" lvl="3" indent="-228600" algn="l">
              <a:spcBef>
                <a:spcPts val="1000"/>
              </a:spcBef>
              <a:spcAft>
                <a:spcPts val="0"/>
              </a:spcAft>
              <a:buSzPts val="1120"/>
              <a:buNone/>
              <a:defRPr sz="1400">
                <a:solidFill>
                  <a:schemeClr val="lt1"/>
                </a:solidFill>
              </a:defRPr>
            </a:lvl4pPr>
            <a:lvl5pPr marL="2286000" lvl="4" indent="-228600" algn="l">
              <a:spcBef>
                <a:spcPts val="1000"/>
              </a:spcBef>
              <a:spcAft>
                <a:spcPts val="0"/>
              </a:spcAft>
              <a:buSzPts val="1120"/>
              <a:buNone/>
              <a:defRPr sz="1400">
                <a:solidFill>
                  <a:schemeClr val="lt1"/>
                </a:solidFill>
              </a:defRPr>
            </a:lvl5pPr>
            <a:lvl6pPr marL="2743200" lvl="5" indent="-228600" algn="l">
              <a:spcBef>
                <a:spcPts val="1000"/>
              </a:spcBef>
              <a:spcAft>
                <a:spcPts val="0"/>
              </a:spcAft>
              <a:buSzPts val="1120"/>
              <a:buNone/>
              <a:defRPr sz="1400">
                <a:solidFill>
                  <a:schemeClr val="lt1"/>
                </a:solidFill>
              </a:defRPr>
            </a:lvl6pPr>
            <a:lvl7pPr marL="3200400" lvl="6" indent="-228600" algn="l">
              <a:spcBef>
                <a:spcPts val="1000"/>
              </a:spcBef>
              <a:spcAft>
                <a:spcPts val="0"/>
              </a:spcAft>
              <a:buSzPts val="1120"/>
              <a:buNone/>
              <a:defRPr sz="1400">
                <a:solidFill>
                  <a:schemeClr val="lt1"/>
                </a:solidFill>
              </a:defRPr>
            </a:lvl7pPr>
            <a:lvl8pPr marL="3657600" lvl="7" indent="-228600" algn="l">
              <a:spcBef>
                <a:spcPts val="1000"/>
              </a:spcBef>
              <a:spcAft>
                <a:spcPts val="0"/>
              </a:spcAft>
              <a:buSzPts val="1120"/>
              <a:buNone/>
              <a:defRPr sz="1400">
                <a:solidFill>
                  <a:schemeClr val="lt1"/>
                </a:solidFill>
              </a:defRPr>
            </a:lvl8pPr>
            <a:lvl9pPr marL="4114800" lvl="8" indent="-228600" algn="l">
              <a:spcBef>
                <a:spcPts val="1000"/>
              </a:spcBef>
              <a:spcAft>
                <a:spcPts val="0"/>
              </a:spcAft>
              <a:buSzPts val="1120"/>
              <a:buNone/>
              <a:defRPr sz="1400">
                <a:solidFill>
                  <a:schemeClr val="lt1"/>
                </a:solidFill>
              </a:defRPr>
            </a:lvl9pPr>
          </a:lstStyle>
          <a:p>
            <a:endParaRPr/>
          </a:p>
        </p:txBody>
      </p:sp>
      <p:sp>
        <p:nvSpPr>
          <p:cNvPr id="41" name="Google Shape;41;p4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44"/>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4"/>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7" name="Google Shape;47;p44"/>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48" name="Google Shape;48;p4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4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42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45"/>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4" name="Google Shape;54;p45"/>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55" name="Google Shape;55;p45"/>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solidFill>
                  <a:schemeClr val="accent1"/>
                </a:solidFill>
              </a:defRPr>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56" name="Google Shape;56;p45"/>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sz="1800"/>
            </a:lvl1pPr>
            <a:lvl2pPr marL="914400" lvl="1" indent="-309880" algn="l">
              <a:spcBef>
                <a:spcPts val="1000"/>
              </a:spcBef>
              <a:spcAft>
                <a:spcPts val="0"/>
              </a:spcAft>
              <a:buSzPts val="1280"/>
              <a:buChar char="►"/>
              <a:defRPr sz="1600"/>
            </a:lvl2pPr>
            <a:lvl3pPr marL="1371600" lvl="2" indent="-299719" algn="l">
              <a:spcBef>
                <a:spcPts val="1000"/>
              </a:spcBef>
              <a:spcAft>
                <a:spcPts val="0"/>
              </a:spcAft>
              <a:buSzPts val="1120"/>
              <a:buChar char="►"/>
              <a:defRPr sz="1400"/>
            </a:lvl3pPr>
            <a:lvl4pPr marL="1828800" lvl="3" indent="-289560" algn="l">
              <a:spcBef>
                <a:spcPts val="1000"/>
              </a:spcBef>
              <a:spcAft>
                <a:spcPts val="0"/>
              </a:spcAft>
              <a:buSzPts val="960"/>
              <a:buChar char="►"/>
              <a:defRPr sz="1200"/>
            </a:lvl4pPr>
            <a:lvl5pPr marL="2286000" lvl="4" indent="-289560" algn="l">
              <a:spcBef>
                <a:spcPts val="1000"/>
              </a:spcBef>
              <a:spcAft>
                <a:spcPts val="0"/>
              </a:spcAft>
              <a:buSzPts val="960"/>
              <a:buChar char="►"/>
              <a:defRPr sz="1200"/>
            </a:lvl5pPr>
            <a:lvl6pPr marL="2743200" lvl="5" indent="-289560" algn="l">
              <a:spcBef>
                <a:spcPts val="1000"/>
              </a:spcBef>
              <a:spcAft>
                <a:spcPts val="0"/>
              </a:spcAft>
              <a:buSzPts val="960"/>
              <a:buChar char="►"/>
              <a:defRPr sz="1200"/>
            </a:lvl6pPr>
            <a:lvl7pPr marL="3200400" lvl="6" indent="-289560" algn="l">
              <a:spcBef>
                <a:spcPts val="1000"/>
              </a:spcBef>
              <a:spcAft>
                <a:spcPts val="0"/>
              </a:spcAft>
              <a:buSzPts val="960"/>
              <a:buChar char="►"/>
              <a:defRPr sz="1200"/>
            </a:lvl7pPr>
            <a:lvl8pPr marL="3657600" lvl="7" indent="-289559" algn="l">
              <a:spcBef>
                <a:spcPts val="1000"/>
              </a:spcBef>
              <a:spcAft>
                <a:spcPts val="0"/>
              </a:spcAft>
              <a:buSzPts val="960"/>
              <a:buChar char="►"/>
              <a:defRPr sz="1200"/>
            </a:lvl8pPr>
            <a:lvl9pPr marL="4114800" lvl="8" indent="-289559" algn="l">
              <a:spcBef>
                <a:spcPts val="1000"/>
              </a:spcBef>
              <a:spcAft>
                <a:spcPts val="0"/>
              </a:spcAft>
              <a:buSzPts val="960"/>
              <a:buChar char="►"/>
              <a:defRPr sz="1200"/>
            </a:lvl9pPr>
          </a:lstStyle>
          <a:p>
            <a:endParaRPr/>
          </a:p>
        </p:txBody>
      </p:sp>
      <p:sp>
        <p:nvSpPr>
          <p:cNvPr id="57" name="Google Shape;57;p4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46"/>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5"/>
        <p:cNvGrpSpPr/>
        <p:nvPr/>
      </p:nvGrpSpPr>
      <p:grpSpPr>
        <a:xfrm>
          <a:off x="0" y="0"/>
          <a:ext cx="0" cy="0"/>
          <a:chOff x="0" y="0"/>
          <a:chExt cx="0" cy="0"/>
        </a:xfrm>
      </p:grpSpPr>
      <p:sp>
        <p:nvSpPr>
          <p:cNvPr id="66" name="Google Shape;66;p4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9"/>
        <p:cNvGrpSpPr/>
        <p:nvPr/>
      </p:nvGrpSpPr>
      <p:grpSpPr>
        <a:xfrm>
          <a:off x="0" y="0"/>
          <a:ext cx="0" cy="0"/>
          <a:chOff x="0" y="0"/>
          <a:chExt cx="0" cy="0"/>
        </a:xfrm>
      </p:grpSpPr>
      <p:sp>
        <p:nvSpPr>
          <p:cNvPr id="70" name="Google Shape;70;p48"/>
          <p:cNvSpPr txBox="1">
            <a:spLocks noGrp="1"/>
          </p:cNvSpPr>
          <p:nvPr>
            <p:ph type="title"/>
          </p:nvPr>
        </p:nvSpPr>
        <p:spPr>
          <a:xfrm>
            <a:off x="1154954" y="1447800"/>
            <a:ext cx="3401064" cy="1447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8"/>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spcBef>
                <a:spcPts val="1000"/>
              </a:spcBef>
              <a:spcAft>
                <a:spcPts val="0"/>
              </a:spcAft>
              <a:buSzPts val="1600"/>
              <a:buChar char="►"/>
              <a:defRPr sz="2000"/>
            </a:lvl1pPr>
            <a:lvl2pPr marL="914400" lvl="1" indent="-320040" algn="l">
              <a:spcBef>
                <a:spcPts val="1000"/>
              </a:spcBef>
              <a:spcAft>
                <a:spcPts val="0"/>
              </a:spcAft>
              <a:buSzPts val="1440"/>
              <a:buChar char="►"/>
              <a:defRPr sz="1800"/>
            </a:lvl2pPr>
            <a:lvl3pPr marL="1371600" lvl="2" indent="-309880" algn="l">
              <a:spcBef>
                <a:spcPts val="1000"/>
              </a:spcBef>
              <a:spcAft>
                <a:spcPts val="0"/>
              </a:spcAft>
              <a:buSzPts val="1280"/>
              <a:buChar char="►"/>
              <a:defRPr sz="1600"/>
            </a:lvl3pPr>
            <a:lvl4pPr marL="1828800" lvl="3" indent="-299719" algn="l">
              <a:spcBef>
                <a:spcPts val="1000"/>
              </a:spcBef>
              <a:spcAft>
                <a:spcPts val="0"/>
              </a:spcAft>
              <a:buSzPts val="1120"/>
              <a:buChar char="►"/>
              <a:defRPr sz="1400"/>
            </a:lvl4pPr>
            <a:lvl5pPr marL="2286000" lvl="4" indent="-299720" algn="l">
              <a:spcBef>
                <a:spcPts val="1000"/>
              </a:spcBef>
              <a:spcAft>
                <a:spcPts val="0"/>
              </a:spcAft>
              <a:buSzPts val="1120"/>
              <a:buChar char="►"/>
              <a:defRPr sz="1400"/>
            </a:lvl5pPr>
            <a:lvl6pPr marL="2743200" lvl="5" indent="-299720" algn="l">
              <a:spcBef>
                <a:spcPts val="1000"/>
              </a:spcBef>
              <a:spcAft>
                <a:spcPts val="0"/>
              </a:spcAft>
              <a:buSzPts val="1120"/>
              <a:buChar char="►"/>
              <a:defRPr sz="1400"/>
            </a:lvl6pPr>
            <a:lvl7pPr marL="3200400" lvl="6" indent="-299720" algn="l">
              <a:spcBef>
                <a:spcPts val="1000"/>
              </a:spcBef>
              <a:spcAft>
                <a:spcPts val="0"/>
              </a:spcAft>
              <a:buSzPts val="1120"/>
              <a:buChar char="►"/>
              <a:defRPr sz="1400"/>
            </a:lvl7pPr>
            <a:lvl8pPr marL="3657600" lvl="7" indent="-299720" algn="l">
              <a:spcBef>
                <a:spcPts val="1000"/>
              </a:spcBef>
              <a:spcAft>
                <a:spcPts val="0"/>
              </a:spcAft>
              <a:buSzPts val="1120"/>
              <a:buChar char="►"/>
              <a:defRPr sz="1400"/>
            </a:lvl8pPr>
            <a:lvl9pPr marL="4114800" lvl="8" indent="-299720" algn="l">
              <a:spcBef>
                <a:spcPts val="1000"/>
              </a:spcBef>
              <a:spcAft>
                <a:spcPts val="0"/>
              </a:spcAft>
              <a:buSzPts val="1120"/>
              <a:buChar char="►"/>
              <a:defRPr sz="1400"/>
            </a:lvl9pPr>
          </a:lstStyle>
          <a:p>
            <a:endParaRPr/>
          </a:p>
        </p:txBody>
      </p:sp>
      <p:sp>
        <p:nvSpPr>
          <p:cNvPr id="72" name="Google Shape;72;p48"/>
          <p:cNvSpPr txBox="1">
            <a:spLocks noGrp="1"/>
          </p:cNvSpPr>
          <p:nvPr>
            <p:ph type="body" idx="2"/>
          </p:nvPr>
        </p:nvSpPr>
        <p:spPr>
          <a:xfrm>
            <a:off x="1154954"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73" name="Google Shape;73;p4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6"/>
        <p:cNvGrpSpPr/>
        <p:nvPr/>
      </p:nvGrpSpPr>
      <p:grpSpPr>
        <a:xfrm>
          <a:off x="0" y="0"/>
          <a:ext cx="0" cy="0"/>
          <a:chOff x="0" y="0"/>
          <a:chExt cx="0" cy="0"/>
        </a:xfrm>
      </p:grpSpPr>
      <p:sp>
        <p:nvSpPr>
          <p:cNvPr id="77" name="Google Shape;77;p49"/>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lt2"/>
              </a:buClr>
              <a:buSzPts val="3600"/>
              <a:buFont typeface="Century Gothic"/>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9"/>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745"/>
              </a:srgbClr>
            </a:outerShdw>
          </a:effectLst>
        </p:spPr>
        <p:txBody>
          <a:bodyPr spcFirstLastPara="1" wrap="square" lIns="91425" tIns="45700" rIns="91425" bIns="45700" anchor="t" anchorCtr="0">
            <a:normAutofit/>
          </a:bodyPr>
          <a:lstStyle>
            <a:lvl1pPr marR="0" lvl="0" algn="ctr"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1pPr>
            <a:lvl2pPr marR="0" lvl="1"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2pPr>
            <a:lvl3pPr marR="0" lvl="2"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3pPr>
            <a:lvl4pPr marR="0" lvl="3"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4pPr>
            <a:lvl5pPr marR="0" lvl="4"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5pPr>
            <a:lvl6pPr marR="0" lvl="5"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6pPr>
            <a:lvl7pPr marR="0" lvl="6"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7pPr>
            <a:lvl8pPr marR="0" lvl="7"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8pPr>
            <a:lvl9pPr marR="0" lvl="8" algn="l" rtl="0">
              <a:spcBef>
                <a:spcPts val="1000"/>
              </a:spcBef>
              <a:spcAft>
                <a:spcPts val="0"/>
              </a:spcAft>
              <a:buClr>
                <a:schemeClr val="accent1"/>
              </a:buClr>
              <a:buSzPts val="1280"/>
              <a:buFont typeface="Noto Sans Symbols"/>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79" name="Google Shape;79;p49"/>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0" name="Google Shape;80;p4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4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pic>
        <p:nvPicPr>
          <p:cNvPr id="10" name="Google Shape;10;p39"/>
          <p:cNvPicPr preferRelativeResize="0"/>
          <p:nvPr/>
        </p:nvPicPr>
        <p:blipFill rotWithShape="1">
          <a:blip r:embed="rId20">
            <a:alphaModFix/>
          </a:blip>
          <a:srcRect l="3613"/>
          <a:stretch/>
        </p:blipFill>
        <p:spPr>
          <a:xfrm>
            <a:off x="0" y="2669685"/>
            <a:ext cx="4037012" cy="4188315"/>
          </a:xfrm>
          <a:prstGeom prst="rect">
            <a:avLst/>
          </a:prstGeom>
          <a:noFill/>
          <a:ln>
            <a:noFill/>
          </a:ln>
        </p:spPr>
      </p:pic>
      <p:pic>
        <p:nvPicPr>
          <p:cNvPr id="11" name="Google Shape;11;p39"/>
          <p:cNvPicPr preferRelativeResize="0"/>
          <p:nvPr/>
        </p:nvPicPr>
        <p:blipFill rotWithShape="1">
          <a:blip r:embed="rId21">
            <a:alphaModFix/>
          </a:blip>
          <a:srcRect l="35640"/>
          <a:stretch/>
        </p:blipFill>
        <p:spPr>
          <a:xfrm>
            <a:off x="0" y="2892347"/>
            <a:ext cx="1522412" cy="2365453"/>
          </a:xfrm>
          <a:prstGeom prst="rect">
            <a:avLst/>
          </a:prstGeom>
          <a:noFill/>
          <a:ln>
            <a:noFill/>
          </a:ln>
        </p:spPr>
      </p:pic>
      <p:sp>
        <p:nvSpPr>
          <p:cNvPr id="12" name="Google Shape;12;p39"/>
          <p:cNvSpPr/>
          <p:nvPr/>
        </p:nvSpPr>
        <p:spPr>
          <a:xfrm>
            <a:off x="8609012" y="1676400"/>
            <a:ext cx="2819400" cy="2819400"/>
          </a:xfrm>
          <a:prstGeom prst="ellipse">
            <a:avLst/>
          </a:prstGeom>
          <a:gradFill>
            <a:gsLst>
              <a:gs pos="0">
                <a:srgbClr val="78C4F1">
                  <a:alpha val="6666"/>
                </a:srgbClr>
              </a:gs>
              <a:gs pos="36000">
                <a:srgbClr val="78C4F1">
                  <a:alpha val="5882"/>
                </a:srgbClr>
              </a:gs>
              <a:gs pos="69000">
                <a:srgbClr val="78C4F1">
                  <a:alpha val="0"/>
                </a:srgbClr>
              </a:gs>
              <a:gs pos="100000">
                <a:srgbClr val="78C4F1">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39"/>
          <p:cNvPicPr preferRelativeResize="0"/>
          <p:nvPr/>
        </p:nvPicPr>
        <p:blipFill rotWithShape="1">
          <a:blip r:embed="rId22">
            <a:alphaModFix/>
          </a:blip>
          <a:srcRect t="28812"/>
          <a:stretch/>
        </p:blipFill>
        <p:spPr>
          <a:xfrm>
            <a:off x="7999412" y="0"/>
            <a:ext cx="1603387" cy="1141407"/>
          </a:xfrm>
          <a:prstGeom prst="rect">
            <a:avLst/>
          </a:prstGeom>
          <a:noFill/>
          <a:ln>
            <a:noFill/>
          </a:ln>
        </p:spPr>
      </p:pic>
      <p:pic>
        <p:nvPicPr>
          <p:cNvPr id="14" name="Google Shape;14;p39"/>
          <p:cNvPicPr preferRelativeResize="0"/>
          <p:nvPr/>
        </p:nvPicPr>
        <p:blipFill rotWithShape="1">
          <a:blip r:embed="rId23">
            <a:alphaModFix/>
          </a:blip>
          <a:srcRect b="23320"/>
          <a:stretch/>
        </p:blipFill>
        <p:spPr>
          <a:xfrm>
            <a:off x="8609012" y="6096000"/>
            <a:ext cx="993734" cy="762000"/>
          </a:xfrm>
          <a:prstGeom prst="rect">
            <a:avLst/>
          </a:prstGeom>
          <a:noFill/>
          <a:ln>
            <a:noFill/>
          </a:ln>
        </p:spPr>
      </p:pic>
      <p:sp>
        <p:nvSpPr>
          <p:cNvPr id="15" name="Google Shape;15;p39"/>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70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7" name="Google Shape;17;p39"/>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spcBef>
                <a:spcPts val="1000"/>
              </a:spcBef>
              <a:spcAft>
                <a:spcPts val="0"/>
              </a:spcAft>
              <a:buClr>
                <a:schemeClr val="accent1"/>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spcBef>
                <a:spcPts val="1000"/>
              </a:spcBef>
              <a:spcAft>
                <a:spcPts val="0"/>
              </a:spcAft>
              <a:buClr>
                <a:schemeClr val="accent1"/>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spcBef>
                <a:spcPts val="1000"/>
              </a:spcBef>
              <a:spcAft>
                <a:spcPts val="0"/>
              </a:spcAft>
              <a:buClr>
                <a:schemeClr val="accent1"/>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spcBef>
                <a:spcPts val="1000"/>
              </a:spcBef>
              <a:spcAft>
                <a:spcPts val="0"/>
              </a:spcAft>
              <a:buClr>
                <a:schemeClr val="accent1"/>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8" name="Google Shape;18;p3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9" name="Google Shape;19;p3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100" b="0" i="0" u="none" strike="noStrike" cap="none">
                <a:solidFill>
                  <a:schemeClr val="lt1"/>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0" name="Google Shape;20;p3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spcBef>
                <a:spcPts val="0"/>
              </a:spcBef>
              <a:buNone/>
              <a:defRPr sz="2800" b="0" i="0" u="none" strike="noStrike" cap="none">
                <a:solidFill>
                  <a:schemeClr val="lt1"/>
                </a:solidFill>
                <a:latin typeface="Century Gothic"/>
                <a:ea typeface="Century Gothic"/>
                <a:cs typeface="Century Gothic"/>
                <a:sym typeface="Century Gothic"/>
              </a:defRPr>
            </a:lvl1pPr>
            <a:lvl2pPr marL="0" marR="0" lvl="1" indent="0" algn="ctr" rtl="0">
              <a:spcBef>
                <a:spcPts val="0"/>
              </a:spcBef>
              <a:buNone/>
              <a:defRPr sz="2800" b="0" i="0" u="none" strike="noStrike" cap="none">
                <a:solidFill>
                  <a:schemeClr val="lt1"/>
                </a:solidFill>
                <a:latin typeface="Century Gothic"/>
                <a:ea typeface="Century Gothic"/>
                <a:cs typeface="Century Gothic"/>
                <a:sym typeface="Century Gothic"/>
              </a:defRPr>
            </a:lvl2pPr>
            <a:lvl3pPr marL="0" marR="0" lvl="2" indent="0" algn="ctr" rtl="0">
              <a:spcBef>
                <a:spcPts val="0"/>
              </a:spcBef>
              <a:buNone/>
              <a:defRPr sz="2800" b="0" i="0" u="none" strike="noStrike" cap="none">
                <a:solidFill>
                  <a:schemeClr val="lt1"/>
                </a:solidFill>
                <a:latin typeface="Century Gothic"/>
                <a:ea typeface="Century Gothic"/>
                <a:cs typeface="Century Gothic"/>
                <a:sym typeface="Century Gothic"/>
              </a:defRPr>
            </a:lvl3pPr>
            <a:lvl4pPr marL="0" marR="0" lvl="3" indent="0" algn="ctr" rtl="0">
              <a:spcBef>
                <a:spcPts val="0"/>
              </a:spcBef>
              <a:buNone/>
              <a:defRPr sz="2800" b="0" i="0" u="none" strike="noStrike" cap="none">
                <a:solidFill>
                  <a:schemeClr val="lt1"/>
                </a:solidFill>
                <a:latin typeface="Century Gothic"/>
                <a:ea typeface="Century Gothic"/>
                <a:cs typeface="Century Gothic"/>
                <a:sym typeface="Century Gothic"/>
              </a:defRPr>
            </a:lvl4pPr>
            <a:lvl5pPr marL="0" marR="0" lvl="4" indent="0" algn="ctr" rtl="0">
              <a:spcBef>
                <a:spcPts val="0"/>
              </a:spcBef>
              <a:buNone/>
              <a:defRPr sz="2800" b="0" i="0" u="none" strike="noStrike" cap="none">
                <a:solidFill>
                  <a:schemeClr val="lt1"/>
                </a:solidFill>
                <a:latin typeface="Century Gothic"/>
                <a:ea typeface="Century Gothic"/>
                <a:cs typeface="Century Gothic"/>
                <a:sym typeface="Century Gothic"/>
              </a:defRPr>
            </a:lvl5pPr>
            <a:lvl6pPr marL="0" marR="0" lvl="5" indent="0" algn="ctr" rtl="0">
              <a:spcBef>
                <a:spcPts val="0"/>
              </a:spcBef>
              <a:buNone/>
              <a:defRPr sz="2800" b="0" i="0" u="none" strike="noStrike" cap="none">
                <a:solidFill>
                  <a:schemeClr val="lt1"/>
                </a:solidFill>
                <a:latin typeface="Century Gothic"/>
                <a:ea typeface="Century Gothic"/>
                <a:cs typeface="Century Gothic"/>
                <a:sym typeface="Century Gothic"/>
              </a:defRPr>
            </a:lvl6pPr>
            <a:lvl7pPr marL="0" marR="0" lvl="6" indent="0" algn="ctr" rtl="0">
              <a:spcBef>
                <a:spcPts val="0"/>
              </a:spcBef>
              <a:buNone/>
              <a:defRPr sz="2800" b="0" i="0" u="none" strike="noStrike" cap="none">
                <a:solidFill>
                  <a:schemeClr val="lt1"/>
                </a:solidFill>
                <a:latin typeface="Century Gothic"/>
                <a:ea typeface="Century Gothic"/>
                <a:cs typeface="Century Gothic"/>
                <a:sym typeface="Century Gothic"/>
              </a:defRPr>
            </a:lvl7pPr>
            <a:lvl8pPr marL="0" marR="0" lvl="7" indent="0" algn="ctr" rtl="0">
              <a:spcBef>
                <a:spcPts val="0"/>
              </a:spcBef>
              <a:buNone/>
              <a:defRPr sz="2800" b="0" i="0" u="none" strike="noStrike" cap="none">
                <a:solidFill>
                  <a:schemeClr val="lt1"/>
                </a:solidFill>
                <a:latin typeface="Century Gothic"/>
                <a:ea typeface="Century Gothic"/>
                <a:cs typeface="Century Gothic"/>
                <a:sym typeface="Century Gothic"/>
              </a:defRPr>
            </a:lvl8pPr>
            <a:lvl9pPr marL="0" marR="0" lvl="8" indent="0" algn="ctr" rtl="0">
              <a:spcBef>
                <a:spcPts val="0"/>
              </a:spcBef>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traveldivastories.com/2009_10_01_archive.html" TargetMode="External"/><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2.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ertdepot.net/rhel7-get-started-cpu-governor/" TargetMode="External"/><Relationship Id="rId2" Type="http://schemas.openxmlformats.org/officeDocument/2006/relationships/hyperlink" Target="https://www.digitalocean.com/community/tutorials/an-introduction-to-linux-basics" TargetMode="External"/><Relationship Id="rId1" Type="http://schemas.openxmlformats.org/officeDocument/2006/relationships/slideLayout" Target="../slideLayouts/slideLayout2.xml"/><Relationship Id="rId6" Type="http://schemas.openxmlformats.org/officeDocument/2006/relationships/hyperlink" Target="https://docs.microsoft.com/en-us/sql/linux/sql-server-linux-setup?view=sql-server-2017#platforms" TargetMode="External"/><Relationship Id="rId5" Type="http://schemas.openxmlformats.org/officeDocument/2006/relationships/hyperlink" Target="https://blogs.msdn.microsoft.com/bobsql/2018/12/10/sql-server-instant-file-initialization-setfilevaliddata-windows-vs-fallocate-linux/" TargetMode="External"/><Relationship Id="rId4" Type="http://schemas.openxmlformats.org/officeDocument/2006/relationships/hyperlink" Target="https://docs.microsoft.com/en-us/sql/linux/sql-server-linux-performance-best-practices?view=sql-server-2017"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3F37-2AC9-805C-3547-FE6ADDB1B9DD}"/>
              </a:ext>
            </a:extLst>
          </p:cNvPr>
          <p:cNvSpPr>
            <a:spLocks noGrp="1"/>
          </p:cNvSpPr>
          <p:nvPr>
            <p:ph type="title"/>
          </p:nvPr>
        </p:nvSpPr>
        <p:spPr>
          <a:xfrm>
            <a:off x="41355" y="1606056"/>
            <a:ext cx="12103164" cy="1400530"/>
          </a:xfrm>
        </p:spPr>
        <p:txBody>
          <a:bodyPr/>
          <a:lstStyle/>
          <a:p>
            <a:r>
              <a:rPr lang="en-US" sz="4800" b="1" dirty="0"/>
              <a:t>SQL Server on Linux for the Windows DBA</a:t>
            </a:r>
            <a:br>
              <a:rPr lang="en-US" sz="4800" b="1" dirty="0"/>
            </a:br>
            <a:br>
              <a:rPr lang="en-US" sz="4800" b="1" dirty="0"/>
            </a:br>
            <a:br>
              <a:rPr lang="en-US" sz="4800" b="1" dirty="0"/>
            </a:br>
            <a:br>
              <a:rPr lang="en-US" sz="4800" b="1" dirty="0"/>
            </a:br>
            <a:r>
              <a:rPr lang="en-US" sz="4800" b="1" dirty="0"/>
              <a:t>Presented By: Jim Donahoe</a:t>
            </a:r>
            <a:br>
              <a:rPr lang="en-US" sz="4800" b="1" dirty="0"/>
            </a:br>
            <a:endParaRPr lang="en-US" sz="4800" b="1" dirty="0"/>
          </a:p>
        </p:txBody>
      </p:sp>
    </p:spTree>
    <p:extLst>
      <p:ext uri="{BB962C8B-B14F-4D97-AF65-F5344CB8AC3E}">
        <p14:creationId xmlns:p14="http://schemas.microsoft.com/office/powerpoint/2010/main" val="1178783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B62F80A-BCA3-FFE5-7B9D-811CB14C2BEE}"/>
              </a:ext>
            </a:extLst>
          </p:cNvPr>
          <p:cNvSpPr txBox="1">
            <a:spLocks noGrp="1"/>
          </p:cNvSpPr>
          <p:nvPr>
            <p:ph type="title"/>
          </p:nvPr>
        </p:nvSpPr>
        <p:spPr>
          <a:xfrm>
            <a:off x="646113" y="452438"/>
            <a:ext cx="9404350" cy="1723508"/>
          </a:xfrm>
          <a:prstGeom prst="rect">
            <a:avLst/>
          </a:prstGeom>
          <a:noFill/>
        </p:spPr>
        <p:txBody>
          <a:bodyPr wrap="square" rtlCol="0">
            <a:spAutoFit/>
          </a:bodyPr>
          <a:lstStyle/>
          <a:p>
            <a:pPr algn="ctr"/>
            <a:r>
              <a:rPr lang="en-US" sz="3200" dirty="0"/>
              <a:t>Pre-installation</a:t>
            </a:r>
            <a:r>
              <a:rPr lang="en-US" dirty="0"/>
              <a:t> </a:t>
            </a:r>
            <a:r>
              <a:rPr lang="en-US" sz="3200" dirty="0"/>
              <a:t>considerations</a:t>
            </a:r>
            <a:br>
              <a:rPr lang="en-US" sz="3200" dirty="0"/>
            </a:br>
            <a:endParaRPr lang="en-US" sz="3200" dirty="0"/>
          </a:p>
          <a:p>
            <a:pPr algn="ctr"/>
            <a:r>
              <a:rPr lang="en-US" sz="3200" dirty="0" err="1"/>
              <a:t>swapfile</a:t>
            </a:r>
            <a:endParaRPr lang="en-US" dirty="0"/>
          </a:p>
        </p:txBody>
      </p:sp>
      <p:sp>
        <p:nvSpPr>
          <p:cNvPr id="6" name="Text Placeholder 5">
            <a:extLst>
              <a:ext uri="{FF2B5EF4-FFF2-40B4-BE49-F238E27FC236}">
                <a16:creationId xmlns:a16="http://schemas.microsoft.com/office/drawing/2014/main" id="{CE6B248C-307A-B758-079F-C4CD46D58A46}"/>
              </a:ext>
            </a:extLst>
          </p:cNvPr>
          <p:cNvSpPr txBox="1">
            <a:spLocks noGrp="1"/>
          </p:cNvSpPr>
          <p:nvPr>
            <p:ph type="body" idx="1"/>
          </p:nvPr>
        </p:nvSpPr>
        <p:spPr>
          <a:xfrm>
            <a:off x="874713" y="2860358"/>
            <a:ext cx="8947150" cy="964326"/>
          </a:xfrm>
          <a:prstGeom prst="rect">
            <a:avLst/>
          </a:prstGeom>
          <a:noFill/>
        </p:spPr>
        <p:txBody>
          <a:bodyPr wrap="square" rtlCol="0">
            <a:spAutoFit/>
          </a:bodyPr>
          <a:lstStyle/>
          <a:p>
            <a:pPr marL="137160" indent="0">
              <a:buNone/>
            </a:pPr>
            <a:r>
              <a:rPr lang="en-US" dirty="0"/>
              <a:t>Similar to the Windows paging file</a:t>
            </a:r>
          </a:p>
          <a:p>
            <a:pPr marL="137160" indent="0">
              <a:buNone/>
            </a:pPr>
            <a:r>
              <a:rPr lang="en-US" dirty="0"/>
              <a:t>Ensure it is properly configured – consult your Linux Administrator</a:t>
            </a:r>
          </a:p>
        </p:txBody>
      </p:sp>
    </p:spTree>
    <p:extLst>
      <p:ext uri="{BB962C8B-B14F-4D97-AF65-F5344CB8AC3E}">
        <p14:creationId xmlns:p14="http://schemas.microsoft.com/office/powerpoint/2010/main" val="1243848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CAE940-773A-78D3-05A0-B2CD553C1746}"/>
              </a:ext>
            </a:extLst>
          </p:cNvPr>
          <p:cNvSpPr txBox="1">
            <a:spLocks noGrp="1"/>
          </p:cNvSpPr>
          <p:nvPr>
            <p:ph type="title"/>
          </p:nvPr>
        </p:nvSpPr>
        <p:spPr>
          <a:xfrm>
            <a:off x="646113" y="452438"/>
            <a:ext cx="9404350" cy="1723508"/>
          </a:xfrm>
          <a:prstGeom prst="rect">
            <a:avLst/>
          </a:prstGeom>
          <a:noFill/>
        </p:spPr>
        <p:txBody>
          <a:bodyPr wrap="square" rtlCol="0">
            <a:spAutoFit/>
          </a:bodyPr>
          <a:lstStyle/>
          <a:p>
            <a:pPr algn="ctr"/>
            <a:r>
              <a:rPr lang="en-US" sz="3200" dirty="0"/>
              <a:t>Pre-installation</a:t>
            </a:r>
            <a:r>
              <a:rPr lang="en-US" dirty="0"/>
              <a:t> </a:t>
            </a:r>
            <a:r>
              <a:rPr lang="en-US" sz="3200" dirty="0"/>
              <a:t>considerations</a:t>
            </a:r>
            <a:br>
              <a:rPr lang="en-US" sz="3200" dirty="0"/>
            </a:br>
            <a:endParaRPr lang="en-US" sz="3200" dirty="0"/>
          </a:p>
          <a:p>
            <a:pPr algn="ctr"/>
            <a:r>
              <a:rPr lang="en-US" sz="3200" dirty="0"/>
              <a:t>Dynamic Memory on VMs</a:t>
            </a:r>
            <a:endParaRPr lang="en-US" dirty="0"/>
          </a:p>
        </p:txBody>
      </p:sp>
      <p:pic>
        <p:nvPicPr>
          <p:cNvPr id="5" name="Picture 4" descr="A picture containing drawing&#10;&#10;Description automatically generated">
            <a:extLst>
              <a:ext uri="{FF2B5EF4-FFF2-40B4-BE49-F238E27FC236}">
                <a16:creationId xmlns:a16="http://schemas.microsoft.com/office/drawing/2014/main" id="{F70A29B6-595A-AF1A-5CAB-C12183CE406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580934" y="2837329"/>
            <a:ext cx="2411535" cy="2411535"/>
          </a:xfrm>
          <a:prstGeom prst="rect">
            <a:avLst/>
          </a:prstGeom>
        </p:spPr>
      </p:pic>
    </p:spTree>
    <p:extLst>
      <p:ext uri="{BB962C8B-B14F-4D97-AF65-F5344CB8AC3E}">
        <p14:creationId xmlns:p14="http://schemas.microsoft.com/office/powerpoint/2010/main" val="2841434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7159-E3B8-CECF-388E-C93186207076}"/>
              </a:ext>
            </a:extLst>
          </p:cNvPr>
          <p:cNvSpPr>
            <a:spLocks noGrp="1"/>
          </p:cNvSpPr>
          <p:nvPr>
            <p:ph type="title"/>
          </p:nvPr>
        </p:nvSpPr>
        <p:spPr>
          <a:xfrm>
            <a:off x="123825" y="452718"/>
            <a:ext cx="9927009" cy="1400530"/>
          </a:xfrm>
        </p:spPr>
        <p:txBody>
          <a:bodyPr/>
          <a:lstStyle/>
          <a:p>
            <a:r>
              <a:rPr lang="en-US" dirty="0"/>
              <a:t>Unsupported Features(probably old)</a:t>
            </a:r>
          </a:p>
        </p:txBody>
      </p:sp>
      <p:pic>
        <p:nvPicPr>
          <p:cNvPr id="5" name="Picture 4">
            <a:extLst>
              <a:ext uri="{FF2B5EF4-FFF2-40B4-BE49-F238E27FC236}">
                <a16:creationId xmlns:a16="http://schemas.microsoft.com/office/drawing/2014/main" id="{75CC5458-BFC1-C807-BCD4-F77FEFB1E0C3}"/>
              </a:ext>
            </a:extLst>
          </p:cNvPr>
          <p:cNvPicPr>
            <a:picLocks noChangeAspect="1"/>
          </p:cNvPicPr>
          <p:nvPr/>
        </p:nvPicPr>
        <p:blipFill>
          <a:blip r:embed="rId2"/>
          <a:stretch>
            <a:fillRect/>
          </a:stretch>
        </p:blipFill>
        <p:spPr>
          <a:xfrm>
            <a:off x="2295496" y="1200151"/>
            <a:ext cx="7877233" cy="4634962"/>
          </a:xfrm>
          <a:prstGeom prst="rect">
            <a:avLst/>
          </a:prstGeom>
        </p:spPr>
      </p:pic>
      <p:sp>
        <p:nvSpPr>
          <p:cNvPr id="4" name="TextBox 3">
            <a:extLst>
              <a:ext uri="{FF2B5EF4-FFF2-40B4-BE49-F238E27FC236}">
                <a16:creationId xmlns:a16="http://schemas.microsoft.com/office/drawing/2014/main" id="{2D2E28A0-2CAE-3FD5-1338-F1DA9778C11C}"/>
              </a:ext>
            </a:extLst>
          </p:cNvPr>
          <p:cNvSpPr txBox="1"/>
          <p:nvPr/>
        </p:nvSpPr>
        <p:spPr>
          <a:xfrm>
            <a:off x="625743" y="5964834"/>
            <a:ext cx="10850751" cy="307777"/>
          </a:xfrm>
          <a:prstGeom prst="rect">
            <a:avLst/>
          </a:prstGeom>
          <a:noFill/>
        </p:spPr>
        <p:txBody>
          <a:bodyPr wrap="square">
            <a:spAutoFit/>
          </a:bodyPr>
          <a:lstStyle/>
          <a:p>
            <a:r>
              <a:rPr lang="en-US" b="1" u="sng" dirty="0">
                <a:solidFill>
                  <a:schemeClr val="accent1"/>
                </a:solidFill>
              </a:rPr>
              <a:t>https://learn.microsoft.com/en-us/sql/linux/sql-server-linux-editions-and-components-2019?view=sql-server-ver16</a:t>
            </a:r>
          </a:p>
        </p:txBody>
      </p:sp>
    </p:spTree>
    <p:extLst>
      <p:ext uri="{BB962C8B-B14F-4D97-AF65-F5344CB8AC3E}">
        <p14:creationId xmlns:p14="http://schemas.microsoft.com/office/powerpoint/2010/main" val="42895977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F225-55F1-7509-8C55-55F337C729F2}"/>
              </a:ext>
            </a:extLst>
          </p:cNvPr>
          <p:cNvSpPr>
            <a:spLocks noGrp="1"/>
          </p:cNvSpPr>
          <p:nvPr>
            <p:ph type="title"/>
          </p:nvPr>
        </p:nvSpPr>
        <p:spPr>
          <a:xfrm>
            <a:off x="1393638" y="2591080"/>
            <a:ext cx="9404723" cy="890307"/>
          </a:xfrm>
        </p:spPr>
        <p:txBody>
          <a:bodyPr/>
          <a:lstStyle/>
          <a:p>
            <a:pPr algn="ctr"/>
            <a:r>
              <a:rPr lang="en-US" sz="9600" dirty="0"/>
              <a:t>Installation</a:t>
            </a:r>
          </a:p>
        </p:txBody>
      </p:sp>
    </p:spTree>
    <p:extLst>
      <p:ext uri="{BB962C8B-B14F-4D97-AF65-F5344CB8AC3E}">
        <p14:creationId xmlns:p14="http://schemas.microsoft.com/office/powerpoint/2010/main" val="260056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0695BF-C64B-6D34-7016-03E8C09360FD}"/>
              </a:ext>
            </a:extLst>
          </p:cNvPr>
          <p:cNvSpPr>
            <a:spLocks noGrp="1"/>
          </p:cNvSpPr>
          <p:nvPr>
            <p:ph type="title"/>
          </p:nvPr>
        </p:nvSpPr>
        <p:spPr>
          <a:xfrm>
            <a:off x="655638" y="320040"/>
            <a:ext cx="10880725" cy="461665"/>
          </a:xfrm>
        </p:spPr>
        <p:txBody>
          <a:bodyPr/>
          <a:lstStyle/>
          <a:p>
            <a:r>
              <a:rPr lang="en-US" dirty="0"/>
              <a:t>Steps to install SQL Server on Linux</a:t>
            </a:r>
          </a:p>
        </p:txBody>
      </p:sp>
      <p:sp>
        <p:nvSpPr>
          <p:cNvPr id="5" name="Content Placeholder 2">
            <a:extLst>
              <a:ext uri="{FF2B5EF4-FFF2-40B4-BE49-F238E27FC236}">
                <a16:creationId xmlns:a16="http://schemas.microsoft.com/office/drawing/2014/main" id="{8A8F1086-A345-B19F-1A41-37BFA5CCA265}"/>
              </a:ext>
            </a:extLst>
          </p:cNvPr>
          <p:cNvSpPr txBox="1">
            <a:spLocks/>
          </p:cNvSpPr>
          <p:nvPr/>
        </p:nvSpPr>
        <p:spPr>
          <a:xfrm>
            <a:off x="655638" y="2009774"/>
            <a:ext cx="10880726" cy="3524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chemeClr val="bg1"/>
                </a:solidFill>
              </a:rPr>
              <a:t>The actual process varies depending on the Linux distribution and the type of shared storage, but the general steps are:</a:t>
            </a:r>
          </a:p>
        </p:txBody>
      </p:sp>
      <p:graphicFrame>
        <p:nvGraphicFramePr>
          <p:cNvPr id="6" name="Diagram 5">
            <a:extLst>
              <a:ext uri="{FF2B5EF4-FFF2-40B4-BE49-F238E27FC236}">
                <a16:creationId xmlns:a16="http://schemas.microsoft.com/office/drawing/2014/main" id="{DE3D7AAE-99A5-756C-BFB2-C8E2DC5C6707}"/>
              </a:ext>
            </a:extLst>
          </p:cNvPr>
          <p:cNvGraphicFramePr/>
          <p:nvPr>
            <p:extLst>
              <p:ext uri="{D42A27DB-BD31-4B8C-83A1-F6EECF244321}">
                <p14:modId xmlns:p14="http://schemas.microsoft.com/office/powerpoint/2010/main" val="1093643546"/>
              </p:ext>
            </p:extLst>
          </p:nvPr>
        </p:nvGraphicFramePr>
        <p:xfrm>
          <a:off x="228600" y="2057400"/>
          <a:ext cx="10880726" cy="37462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8242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4A90088-A6ED-0D0F-F5FC-980417582E8F}"/>
              </a:ext>
            </a:extLst>
          </p:cNvPr>
          <p:cNvSpPr>
            <a:spLocks noGrp="1"/>
          </p:cNvSpPr>
          <p:nvPr>
            <p:ph type="title"/>
          </p:nvPr>
        </p:nvSpPr>
        <p:spPr>
          <a:xfrm>
            <a:off x="655637" y="305752"/>
            <a:ext cx="10880725" cy="461665"/>
          </a:xfrm>
        </p:spPr>
        <p:txBody>
          <a:bodyPr/>
          <a:lstStyle/>
          <a:p>
            <a:r>
              <a:rPr lang="en-US" dirty="0" err="1"/>
              <a:t>noatime</a:t>
            </a:r>
            <a:endParaRPr lang="en-US" dirty="0"/>
          </a:p>
        </p:txBody>
      </p:sp>
      <p:graphicFrame>
        <p:nvGraphicFramePr>
          <p:cNvPr id="5" name="Content Placeholder 3">
            <a:extLst>
              <a:ext uri="{FF2B5EF4-FFF2-40B4-BE49-F238E27FC236}">
                <a16:creationId xmlns:a16="http://schemas.microsoft.com/office/drawing/2014/main" id="{E73D9F41-F9CF-F668-909E-E080B633C8BC}"/>
              </a:ext>
            </a:extLst>
          </p:cNvPr>
          <p:cNvGraphicFramePr>
            <a:graphicFrameLocks/>
          </p:cNvGraphicFramePr>
          <p:nvPr/>
        </p:nvGraphicFramePr>
        <p:xfrm>
          <a:off x="655637" y="1393826"/>
          <a:ext cx="10880726"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109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A1D7FF2-A223-9768-1E05-775EEB95CA6F}"/>
              </a:ext>
            </a:extLst>
          </p:cNvPr>
          <p:cNvSpPr>
            <a:spLocks noGrp="1"/>
          </p:cNvSpPr>
          <p:nvPr>
            <p:ph type="title"/>
          </p:nvPr>
        </p:nvSpPr>
        <p:spPr>
          <a:xfrm>
            <a:off x="655638" y="320040"/>
            <a:ext cx="10880725" cy="461665"/>
          </a:xfrm>
        </p:spPr>
        <p:txBody>
          <a:bodyPr/>
          <a:lstStyle/>
          <a:p>
            <a:r>
              <a:rPr lang="en-US" dirty="0"/>
              <a:t>Limit SQL Server’s memory use</a:t>
            </a:r>
          </a:p>
        </p:txBody>
      </p:sp>
      <p:graphicFrame>
        <p:nvGraphicFramePr>
          <p:cNvPr id="5" name="Content Placeholder 3">
            <a:extLst>
              <a:ext uri="{FF2B5EF4-FFF2-40B4-BE49-F238E27FC236}">
                <a16:creationId xmlns:a16="http://schemas.microsoft.com/office/drawing/2014/main" id="{2205494E-FE82-2DA5-1A6C-1BDE16DC1A2D}"/>
              </a:ext>
            </a:extLst>
          </p:cNvPr>
          <p:cNvGraphicFramePr>
            <a:graphicFrameLocks/>
          </p:cNvGraphicFramePr>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2099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688FCA0-AE37-EC44-F670-0AA135935E4B}"/>
              </a:ext>
            </a:extLst>
          </p:cNvPr>
          <p:cNvSpPr>
            <a:spLocks noGrp="1"/>
          </p:cNvSpPr>
          <p:nvPr>
            <p:ph type="title"/>
          </p:nvPr>
        </p:nvSpPr>
        <p:spPr>
          <a:xfrm>
            <a:off x="655639" y="339090"/>
            <a:ext cx="10880725" cy="461665"/>
          </a:xfrm>
        </p:spPr>
        <p:txBody>
          <a:bodyPr/>
          <a:lstStyle/>
          <a:p>
            <a:r>
              <a:rPr lang="en-US" dirty="0"/>
              <a:t>OOM Killer</a:t>
            </a:r>
          </a:p>
        </p:txBody>
      </p:sp>
      <p:graphicFrame>
        <p:nvGraphicFramePr>
          <p:cNvPr id="5" name="Content Placeholder 4">
            <a:extLst>
              <a:ext uri="{FF2B5EF4-FFF2-40B4-BE49-F238E27FC236}">
                <a16:creationId xmlns:a16="http://schemas.microsoft.com/office/drawing/2014/main" id="{45C642E5-DCD2-C706-F8F1-E9463648E489}"/>
              </a:ext>
            </a:extLst>
          </p:cNvPr>
          <p:cNvGraphicFramePr>
            <a:graphicFrameLocks/>
          </p:cNvGraphicFramePr>
          <p:nvPr/>
        </p:nvGraphicFramePr>
        <p:xfrm>
          <a:off x="655639" y="1427164"/>
          <a:ext cx="10880726" cy="384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37768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2DAB7C62-77A8-4A2D-80DA-3556E9BB1C69}"/>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graphicEl>
                                              <a:dgm id="{5FA93F1F-6A82-4718-8EC6-3451A248AE5C}"/>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graphicEl>
                                              <a:dgm id="{15B54B60-B6D7-4333-85C4-A32FC3D1FA34}"/>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graphicEl>
                                              <a:dgm id="{798A6663-A94F-43D8-9183-9F2B71CDA898}"/>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FA061F09-F645-4498-91E2-0513B53C5657}"/>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graphicEl>
                                              <a:dgm id="{73DFD6A0-FF7F-49D4-934B-39393772DFC6}"/>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42918-A617-9B24-B96D-EB8B02E3A369}"/>
              </a:ext>
            </a:extLst>
          </p:cNvPr>
          <p:cNvSpPr>
            <a:spLocks noGrp="1"/>
          </p:cNvSpPr>
          <p:nvPr>
            <p:ph type="title"/>
          </p:nvPr>
        </p:nvSpPr>
        <p:spPr>
          <a:xfrm>
            <a:off x="1393638" y="2728735"/>
            <a:ext cx="9404723" cy="1400530"/>
          </a:xfrm>
        </p:spPr>
        <p:txBody>
          <a:bodyPr/>
          <a:lstStyle/>
          <a:p>
            <a:pPr algn="ctr"/>
            <a:r>
              <a:rPr lang="en-US" sz="9600" dirty="0"/>
              <a:t>Linux Basics</a:t>
            </a:r>
          </a:p>
        </p:txBody>
      </p:sp>
    </p:spTree>
    <p:extLst>
      <p:ext uri="{BB962C8B-B14F-4D97-AF65-F5344CB8AC3E}">
        <p14:creationId xmlns:p14="http://schemas.microsoft.com/office/powerpoint/2010/main" val="2821712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4C1A4C-7D6E-D6DE-671E-F638585D725F}"/>
              </a:ext>
            </a:extLst>
          </p:cNvPr>
          <p:cNvSpPr>
            <a:spLocks noGrp="1"/>
          </p:cNvSpPr>
          <p:nvPr>
            <p:ph type="title"/>
          </p:nvPr>
        </p:nvSpPr>
        <p:spPr>
          <a:xfrm>
            <a:off x="655637" y="334328"/>
            <a:ext cx="10880725" cy="461665"/>
          </a:xfrm>
        </p:spPr>
        <p:txBody>
          <a:bodyPr/>
          <a:lstStyle/>
          <a:p>
            <a:r>
              <a:rPr lang="en-US" dirty="0"/>
              <a:t>Basic Linux navigation</a:t>
            </a:r>
          </a:p>
        </p:txBody>
      </p:sp>
      <p:sp>
        <p:nvSpPr>
          <p:cNvPr id="8" name="Subtitle 3">
            <a:extLst>
              <a:ext uri="{FF2B5EF4-FFF2-40B4-BE49-F238E27FC236}">
                <a16:creationId xmlns:a16="http://schemas.microsoft.com/office/drawing/2014/main" id="{E279EA84-E452-080A-7978-7559189E8829}"/>
              </a:ext>
            </a:extLst>
          </p:cNvPr>
          <p:cNvSpPr txBox="1">
            <a:spLocks/>
          </p:cNvSpPr>
          <p:nvPr/>
        </p:nvSpPr>
        <p:spPr>
          <a:xfrm>
            <a:off x="655636" y="800671"/>
            <a:ext cx="10880725" cy="461665"/>
          </a:xfrm>
          <a:prstGeom prst="rect">
            <a:avLst/>
          </a:prstGeom>
          <a:noFill/>
          <a:ln>
            <a:noFill/>
          </a:ln>
        </p:spPr>
        <p:txBody>
          <a:bodyPr spcFirstLastPara="1" wrap="square" lIns="91425" tIns="45700" rIns="91425" bIns="45700" anchor="t" anchorCtr="0">
            <a:normAutofit fontScale="92500" lnSpcReduction="20000"/>
          </a:bodyPr>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100000"/>
              </a:lnSpc>
              <a:spcBef>
                <a:spcPts val="1000"/>
              </a:spcBef>
              <a:spcAft>
                <a:spcPts val="0"/>
              </a:spcAft>
              <a:buClr>
                <a:schemeClr val="accent1"/>
              </a:buClr>
              <a:buSzPts val="144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320039" algn="l" rtl="0">
              <a:lnSpc>
                <a:spcPct val="100000"/>
              </a:lnSpc>
              <a:spcBef>
                <a:spcPts val="1000"/>
              </a:spcBef>
              <a:spcAft>
                <a:spcPts val="0"/>
              </a:spcAft>
              <a:buClr>
                <a:schemeClr val="accent1"/>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320039" algn="l" rtl="0">
              <a:lnSpc>
                <a:spcPct val="100000"/>
              </a:lnSpc>
              <a:spcBef>
                <a:spcPts val="1000"/>
              </a:spcBef>
              <a:spcAft>
                <a:spcPts val="0"/>
              </a:spcAft>
              <a:buClr>
                <a:schemeClr val="accent1"/>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320039" algn="l" rtl="0">
              <a:lnSpc>
                <a:spcPct val="100000"/>
              </a:lnSpc>
              <a:spcBef>
                <a:spcPts val="1000"/>
              </a:spcBef>
              <a:spcAft>
                <a:spcPts val="0"/>
              </a:spcAft>
              <a:buClr>
                <a:schemeClr val="accent1"/>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320039" algn="l" rtl="0">
              <a:lnSpc>
                <a:spcPct val="100000"/>
              </a:lnSpc>
              <a:spcBef>
                <a:spcPts val="1000"/>
              </a:spcBef>
              <a:spcAft>
                <a:spcPts val="0"/>
              </a:spcAft>
              <a:buClr>
                <a:schemeClr val="accent1"/>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320040" algn="l" rtl="0">
              <a:lnSpc>
                <a:spcPct val="100000"/>
              </a:lnSpc>
              <a:spcBef>
                <a:spcPts val="1000"/>
              </a:spcBef>
              <a:spcAft>
                <a:spcPts val="0"/>
              </a:spcAft>
              <a:buClr>
                <a:schemeClr val="accent1"/>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320040" algn="l" rtl="0">
              <a:lnSpc>
                <a:spcPct val="100000"/>
              </a:lnSpc>
              <a:spcBef>
                <a:spcPts val="1000"/>
              </a:spcBef>
              <a:spcAft>
                <a:spcPts val="0"/>
              </a:spcAft>
              <a:buClr>
                <a:schemeClr val="accent1"/>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r>
              <a:rPr lang="en-US"/>
              <a:t>More Useful commands</a:t>
            </a:r>
            <a:endParaRPr lang="en-US" dirty="0"/>
          </a:p>
        </p:txBody>
      </p:sp>
      <p:graphicFrame>
        <p:nvGraphicFramePr>
          <p:cNvPr id="9" name="Content Placeholder 4">
            <a:extLst>
              <a:ext uri="{FF2B5EF4-FFF2-40B4-BE49-F238E27FC236}">
                <a16:creationId xmlns:a16="http://schemas.microsoft.com/office/drawing/2014/main" id="{0B9F9F65-198F-7C9C-1017-EABF3E49E1C3}"/>
              </a:ext>
            </a:extLst>
          </p:cNvPr>
          <p:cNvGraphicFramePr>
            <a:graphicFrameLocks/>
          </p:cNvGraphicFramePr>
          <p:nvPr>
            <p:extLst>
              <p:ext uri="{D42A27DB-BD31-4B8C-83A1-F6EECF244321}">
                <p14:modId xmlns:p14="http://schemas.microsoft.com/office/powerpoint/2010/main" val="2068476084"/>
              </p:ext>
            </p:extLst>
          </p:nvPr>
        </p:nvGraphicFramePr>
        <p:xfrm>
          <a:off x="655637" y="1422402"/>
          <a:ext cx="10880726"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6793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
          <p:cNvSpPr/>
          <p:nvPr/>
        </p:nvSpPr>
        <p:spPr>
          <a:xfrm>
            <a:off x="1790700" y="1854649"/>
            <a:ext cx="8534400" cy="341627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lt1"/>
                </a:solidFill>
                <a:latin typeface="Century Gothic"/>
                <a:ea typeface="Century Gothic"/>
                <a:cs typeface="Century Gothic"/>
                <a:sym typeface="Century Gothic"/>
              </a:rPr>
              <a:t>DBA(Does ‘Bout Anything) |  </a:t>
            </a:r>
            <a:r>
              <a:rPr lang="en-US" sz="1800" b="1" i="0" u="none" strike="noStrike" cap="none" dirty="0" err="1">
                <a:solidFill>
                  <a:schemeClr val="lt1"/>
                </a:solidFill>
                <a:latin typeface="Century Gothic"/>
                <a:ea typeface="Century Gothic"/>
                <a:cs typeface="Century Gothic"/>
                <a:sym typeface="Century Gothic"/>
              </a:rPr>
              <a:t>Cloudie|Video</a:t>
            </a:r>
            <a:r>
              <a:rPr lang="en-US" sz="1800" b="1" i="0" u="none" strike="noStrike" cap="none" dirty="0">
                <a:solidFill>
                  <a:schemeClr val="lt1"/>
                </a:solidFill>
                <a:latin typeface="Century Gothic"/>
                <a:ea typeface="Century Gothic"/>
                <a:cs typeface="Century Gothic"/>
                <a:sym typeface="Century Gothic"/>
              </a:rPr>
              <a:t> Game Enthusiast | Nerd |</a:t>
            </a:r>
            <a:endParaRPr dirty="0"/>
          </a:p>
          <a:p>
            <a:pPr marL="0" marR="0" lvl="0" indent="0" algn="ctr" rtl="0">
              <a:spcBef>
                <a:spcPts val="0"/>
              </a:spcBef>
              <a:spcAft>
                <a:spcPts val="0"/>
              </a:spcAft>
              <a:buNone/>
            </a:pPr>
            <a:r>
              <a:rPr lang="en-US" sz="1800" b="1" i="0" u="none" strike="noStrike" cap="none" dirty="0">
                <a:solidFill>
                  <a:schemeClr val="lt1"/>
                </a:solidFill>
                <a:latin typeface="Century Gothic"/>
                <a:ea typeface="Century Gothic"/>
                <a:cs typeface="Century Gothic"/>
                <a:sym typeface="Century Gothic"/>
              </a:rPr>
              <a:t>Not-so-Big Data | Azure Enthusiast |  United States Marine(’99 -’05)</a:t>
            </a:r>
            <a:endParaRPr dirty="0"/>
          </a:p>
          <a:p>
            <a:pPr marL="0" marR="0" lvl="0" indent="0" algn="ctr" rtl="0">
              <a:spcBef>
                <a:spcPts val="0"/>
              </a:spcBef>
              <a:spcAft>
                <a:spcPts val="0"/>
              </a:spcAft>
              <a:buNone/>
            </a:pPr>
            <a:endParaRPr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endParaRPr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endParaRPr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endParaRPr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endParaRPr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endParaRPr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endParaRPr lang="en-US"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r>
              <a:rPr lang="en-US" sz="1800" b="1" i="1" u="none" strike="noStrike" cap="none" dirty="0">
                <a:solidFill>
                  <a:schemeClr val="lt1"/>
                </a:solidFill>
                <a:latin typeface="Century Gothic"/>
                <a:ea typeface="Century Gothic"/>
                <a:cs typeface="Century Gothic"/>
                <a:sym typeface="Century Gothic"/>
              </a:rPr>
              <a:t>Meetups: </a:t>
            </a:r>
            <a:r>
              <a:rPr lang="en-US" sz="1800" b="1" i="0" u="none" strike="noStrike" cap="none" dirty="0">
                <a:solidFill>
                  <a:schemeClr val="lt1"/>
                </a:solidFill>
                <a:latin typeface="Century Gothic"/>
                <a:ea typeface="Century Gothic"/>
                <a:cs typeface="Century Gothic"/>
                <a:sym typeface="Century Gothic"/>
              </a:rPr>
              <a:t>meetup.com/</a:t>
            </a:r>
            <a:r>
              <a:rPr lang="en-US" sz="1800" b="1" i="0" u="none" strike="noStrike" cap="none" dirty="0" err="1">
                <a:solidFill>
                  <a:schemeClr val="lt1"/>
                </a:solidFill>
                <a:latin typeface="Century Gothic"/>
                <a:ea typeface="Century Gothic"/>
                <a:cs typeface="Century Gothic"/>
                <a:sym typeface="Century Gothic"/>
              </a:rPr>
              <a:t>PittsburghSQL</a:t>
            </a:r>
            <a:r>
              <a:rPr lang="en-US" sz="1800" b="1" i="0" u="none" strike="noStrike" cap="none" dirty="0">
                <a:solidFill>
                  <a:schemeClr val="lt1"/>
                </a:solidFill>
                <a:latin typeface="Century Gothic"/>
                <a:ea typeface="Century Gothic"/>
                <a:cs typeface="Century Gothic"/>
                <a:sym typeface="Century Gothic"/>
              </a:rPr>
              <a:t>/</a:t>
            </a:r>
            <a:endParaRPr sz="1800" b="1" i="1"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r>
              <a:rPr lang="en-US" sz="1800" b="1" i="1" u="none" strike="noStrike" cap="none" dirty="0">
                <a:solidFill>
                  <a:schemeClr val="lt1"/>
                </a:solidFill>
                <a:latin typeface="Century Gothic"/>
                <a:ea typeface="Century Gothic"/>
                <a:cs typeface="Century Gothic"/>
                <a:sym typeface="Century Gothic"/>
              </a:rPr>
              <a:t>Email</a:t>
            </a:r>
            <a:r>
              <a:rPr lang="en-US" sz="1800" b="1" i="0" u="none" strike="noStrike" cap="none" dirty="0">
                <a:solidFill>
                  <a:schemeClr val="lt1"/>
                </a:solidFill>
                <a:latin typeface="Century Gothic"/>
                <a:ea typeface="Century Gothic"/>
                <a:cs typeface="Century Gothic"/>
                <a:sym typeface="Century Gothic"/>
              </a:rPr>
              <a:t>: JamesDonahoe1983@gmail.com</a:t>
            </a:r>
            <a:endParaRPr dirty="0"/>
          </a:p>
          <a:p>
            <a:pPr marL="0" marR="0" lvl="0" indent="0" algn="ctr" rtl="0">
              <a:spcBef>
                <a:spcPts val="0"/>
              </a:spcBef>
              <a:spcAft>
                <a:spcPts val="0"/>
              </a:spcAft>
              <a:buNone/>
            </a:pPr>
            <a:r>
              <a:rPr lang="en-US" sz="1800" b="1" i="1" u="none" strike="noStrike" cap="none" dirty="0">
                <a:solidFill>
                  <a:schemeClr val="lt1"/>
                </a:solidFill>
                <a:latin typeface="Century Gothic"/>
                <a:ea typeface="Century Gothic"/>
                <a:cs typeface="Century Gothic"/>
                <a:sym typeface="Century Gothic"/>
              </a:rPr>
              <a:t>Twitter</a:t>
            </a:r>
            <a:r>
              <a:rPr lang="en-US" sz="1800" b="1" i="0" u="none" strike="noStrike" cap="none" dirty="0">
                <a:solidFill>
                  <a:schemeClr val="lt1"/>
                </a:solidFill>
                <a:latin typeface="Century Gothic"/>
                <a:ea typeface="Century Gothic"/>
                <a:cs typeface="Century Gothic"/>
                <a:sym typeface="Century Gothic"/>
              </a:rPr>
              <a:t>: @SQLFlipFlopsDBA</a:t>
            </a:r>
            <a:endParaRPr sz="1800" b="1" i="0" u="none" strike="noStrike" cap="none" dirty="0">
              <a:solidFill>
                <a:schemeClr val="lt1"/>
              </a:solidFill>
              <a:latin typeface="Century Gothic"/>
              <a:ea typeface="Century Gothic"/>
              <a:cs typeface="Century Gothic"/>
              <a:sym typeface="Century Gothic"/>
            </a:endParaRPr>
          </a:p>
        </p:txBody>
      </p:sp>
      <p:sp>
        <p:nvSpPr>
          <p:cNvPr id="165" name="Google Shape;165;p2"/>
          <p:cNvSpPr/>
          <p:nvPr/>
        </p:nvSpPr>
        <p:spPr>
          <a:xfrm>
            <a:off x="3962400" y="609601"/>
            <a:ext cx="41910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i="0" u="none" strike="noStrike" cap="none">
                <a:solidFill>
                  <a:schemeClr val="lt1"/>
                </a:solidFill>
                <a:latin typeface="Century Gothic"/>
                <a:ea typeface="Century Gothic"/>
                <a:cs typeface="Century Gothic"/>
                <a:sym typeface="Century Gothic"/>
              </a:rPr>
              <a:t>A Little About Me!</a:t>
            </a:r>
            <a:endParaRPr/>
          </a:p>
        </p:txBody>
      </p:sp>
      <p:pic>
        <p:nvPicPr>
          <p:cNvPr id="166" name="Google Shape;166;p2"/>
          <p:cNvPicPr preferRelativeResize="0"/>
          <p:nvPr/>
        </p:nvPicPr>
        <p:blipFill rotWithShape="1">
          <a:blip r:embed="rId3">
            <a:alphaModFix/>
          </a:blip>
          <a:srcRect/>
          <a:stretch/>
        </p:blipFill>
        <p:spPr>
          <a:xfrm>
            <a:off x="3870463" y="2550719"/>
            <a:ext cx="1208433" cy="1411653"/>
          </a:xfrm>
          <a:prstGeom prst="rect">
            <a:avLst/>
          </a:prstGeom>
          <a:noFill/>
          <a:ln>
            <a:noFill/>
          </a:ln>
        </p:spPr>
      </p:pic>
      <p:pic>
        <p:nvPicPr>
          <p:cNvPr id="167" name="Google Shape;167;p2"/>
          <p:cNvPicPr preferRelativeResize="0"/>
          <p:nvPr/>
        </p:nvPicPr>
        <p:blipFill rotWithShape="1">
          <a:blip r:embed="rId4">
            <a:alphaModFix/>
          </a:blip>
          <a:srcRect/>
          <a:stretch/>
        </p:blipFill>
        <p:spPr>
          <a:xfrm>
            <a:off x="217719" y="2694840"/>
            <a:ext cx="2327092" cy="1745319"/>
          </a:xfrm>
          <a:prstGeom prst="rect">
            <a:avLst/>
          </a:prstGeom>
          <a:noFill/>
          <a:ln>
            <a:noFill/>
          </a:ln>
        </p:spPr>
      </p:pic>
      <p:pic>
        <p:nvPicPr>
          <p:cNvPr id="168" name="Google Shape;168;p2"/>
          <p:cNvPicPr preferRelativeResize="0"/>
          <p:nvPr/>
        </p:nvPicPr>
        <p:blipFill rotWithShape="1">
          <a:blip r:embed="rId5">
            <a:alphaModFix/>
          </a:blip>
          <a:srcRect/>
          <a:stretch/>
        </p:blipFill>
        <p:spPr>
          <a:xfrm>
            <a:off x="9472627" y="2685460"/>
            <a:ext cx="2339598" cy="1754699"/>
          </a:xfrm>
          <a:prstGeom prst="rect">
            <a:avLst/>
          </a:prstGeom>
          <a:noFill/>
          <a:ln>
            <a:noFill/>
          </a:ln>
        </p:spPr>
      </p:pic>
      <p:pic>
        <p:nvPicPr>
          <p:cNvPr id="169" name="Google Shape;169;p2"/>
          <p:cNvPicPr preferRelativeResize="0">
            <a:picLocks noGrp="1"/>
          </p:cNvPicPr>
          <p:nvPr>
            <p:ph type="body" idx="3"/>
          </p:nvPr>
        </p:nvPicPr>
        <p:blipFill rotWithShape="1">
          <a:blip r:embed="rId6">
            <a:alphaModFix/>
          </a:blip>
          <a:srcRect/>
          <a:stretch/>
        </p:blipFill>
        <p:spPr>
          <a:xfrm>
            <a:off x="7245625" y="2550719"/>
            <a:ext cx="1263163" cy="1406573"/>
          </a:xfrm>
          <a:prstGeom prst="rect">
            <a:avLst/>
          </a:prstGeom>
          <a:noFill/>
          <a:ln>
            <a:noFill/>
          </a:ln>
        </p:spPr>
      </p:pic>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43271C-E1DA-CAF7-5FA1-8B57A121F97A}"/>
              </a:ext>
            </a:extLst>
          </p:cNvPr>
          <p:cNvSpPr>
            <a:spLocks noGrp="1"/>
          </p:cNvSpPr>
          <p:nvPr>
            <p:ph type="title"/>
          </p:nvPr>
        </p:nvSpPr>
        <p:spPr>
          <a:xfrm>
            <a:off x="655638" y="320040"/>
            <a:ext cx="10880725" cy="461665"/>
          </a:xfrm>
        </p:spPr>
        <p:txBody>
          <a:bodyPr/>
          <a:lstStyle/>
          <a:p>
            <a:r>
              <a:rPr lang="en-US" dirty="0"/>
              <a:t>File and folder permissions</a:t>
            </a:r>
          </a:p>
        </p:txBody>
      </p:sp>
      <p:graphicFrame>
        <p:nvGraphicFramePr>
          <p:cNvPr id="5" name="Content Placeholder 12">
            <a:extLst>
              <a:ext uri="{FF2B5EF4-FFF2-40B4-BE49-F238E27FC236}">
                <a16:creationId xmlns:a16="http://schemas.microsoft.com/office/drawing/2014/main" id="{73F1AAFC-659C-E3D2-4873-2DAF3ACC5FB6}"/>
              </a:ext>
            </a:extLst>
          </p:cNvPr>
          <p:cNvGraphicFramePr>
            <a:graphicFrameLocks/>
          </p:cNvGraphicFramePr>
          <p:nvPr>
            <p:extLst>
              <p:ext uri="{D42A27DB-BD31-4B8C-83A1-F6EECF244321}">
                <p14:modId xmlns:p14="http://schemas.microsoft.com/office/powerpoint/2010/main" val="3524775710"/>
              </p:ext>
            </p:extLst>
          </p:nvPr>
        </p:nvGraphicFramePr>
        <p:xfrm>
          <a:off x="655638" y="990600"/>
          <a:ext cx="3491538" cy="5237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7876A337-51DF-D06F-22ED-905A4CA98E64}"/>
              </a:ext>
            </a:extLst>
          </p:cNvPr>
          <p:cNvPicPr>
            <a:picLocks noChangeAspect="1"/>
          </p:cNvPicPr>
          <p:nvPr/>
        </p:nvPicPr>
        <p:blipFill rotWithShape="1">
          <a:blip r:embed="rId7"/>
          <a:srcRect r="7210"/>
          <a:stretch/>
        </p:blipFill>
        <p:spPr>
          <a:xfrm>
            <a:off x="4724400" y="3429000"/>
            <a:ext cx="7086601" cy="1984248"/>
          </a:xfrm>
          <a:prstGeom prst="rect">
            <a:avLst/>
          </a:prstGeom>
        </p:spPr>
      </p:pic>
      <p:sp>
        <p:nvSpPr>
          <p:cNvPr id="7" name="TextBox 6">
            <a:extLst>
              <a:ext uri="{FF2B5EF4-FFF2-40B4-BE49-F238E27FC236}">
                <a16:creationId xmlns:a16="http://schemas.microsoft.com/office/drawing/2014/main" id="{AF1825A4-3152-DE3A-DF1D-92A830E345A6}"/>
              </a:ext>
            </a:extLst>
          </p:cNvPr>
          <p:cNvSpPr txBox="1"/>
          <p:nvPr/>
        </p:nvSpPr>
        <p:spPr>
          <a:xfrm>
            <a:off x="7124701" y="2790241"/>
            <a:ext cx="2286000" cy="627864"/>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kumimoji="0" lang="en-US" sz="2400" b="1" i="0" u="none" strike="noStrike" kern="1200" cap="none" spc="0" normalizeH="0" baseline="0" noProof="0" dirty="0" err="1">
                <a:ln>
                  <a:noFill/>
                </a:ln>
                <a:gradFill>
                  <a:gsLst>
                    <a:gs pos="2917">
                      <a:srgbClr val="505050"/>
                    </a:gs>
                    <a:gs pos="30000">
                      <a:srgbClr val="505050"/>
                    </a:gs>
                  </a:gsLst>
                  <a:lin ang="5400000" scaled="0"/>
                </a:gradFill>
                <a:effectLst/>
                <a:uLnTx/>
                <a:uFillTx/>
                <a:latin typeface="Consolas" panose="020B0609020204030204" pitchFamily="49" charset="0"/>
                <a:ea typeface="+mn-ea"/>
                <a:cs typeface="+mn-cs"/>
              </a:rPr>
              <a:t>d</a:t>
            </a:r>
            <a:r>
              <a:rPr kumimoji="0" lang="en-US" sz="2400" b="1" i="0" u="none" strike="noStrike" kern="1200" cap="none" spc="0" normalizeH="0" baseline="0" noProof="0" dirty="0" err="1">
                <a:ln>
                  <a:noFill/>
                </a:ln>
                <a:solidFill>
                  <a:srgbClr val="B4009E"/>
                </a:solidFill>
                <a:effectLst/>
                <a:uLnTx/>
                <a:uFillTx/>
                <a:latin typeface="Consolas" panose="020B0609020204030204" pitchFamily="49" charset="0"/>
                <a:ea typeface="+mn-ea"/>
                <a:cs typeface="+mn-cs"/>
              </a:rPr>
              <a:t>rwx</a:t>
            </a:r>
            <a:r>
              <a:rPr kumimoji="0" lang="en-US" sz="2400" b="1" i="0" u="none" strike="noStrike" kern="1200" cap="none" spc="0" normalizeH="0" baseline="0" noProof="0" dirty="0" err="1">
                <a:ln>
                  <a:noFill/>
                </a:ln>
                <a:solidFill>
                  <a:srgbClr val="107C10"/>
                </a:solidFill>
                <a:effectLst/>
                <a:uLnTx/>
                <a:uFillTx/>
                <a:latin typeface="Consolas" panose="020B0609020204030204" pitchFamily="49" charset="0"/>
                <a:ea typeface="+mn-ea"/>
                <a:cs typeface="+mn-cs"/>
              </a:rPr>
              <a:t>r</a:t>
            </a:r>
            <a:r>
              <a:rPr kumimoji="0" lang="en-US" sz="2400" b="1" i="0" u="none" strike="noStrike" kern="1200" cap="none" spc="0" normalizeH="0" baseline="0" noProof="0" dirty="0">
                <a:ln>
                  <a:noFill/>
                </a:ln>
                <a:solidFill>
                  <a:srgbClr val="107C10"/>
                </a:solidFill>
                <a:effectLst/>
                <a:uLnTx/>
                <a:uFillTx/>
                <a:latin typeface="Consolas" panose="020B0609020204030204" pitchFamily="49" charset="0"/>
                <a:ea typeface="+mn-ea"/>
                <a:cs typeface="+mn-cs"/>
              </a:rPr>
              <a:t>-</a:t>
            </a:r>
            <a:r>
              <a:rPr kumimoji="0" lang="en-US" sz="2400" b="1" i="0" u="none" strike="noStrike" kern="1200" cap="none" spc="0" normalizeH="0" baseline="0" noProof="0" dirty="0" err="1">
                <a:ln>
                  <a:noFill/>
                </a:ln>
                <a:solidFill>
                  <a:srgbClr val="107C10"/>
                </a:solidFill>
                <a:effectLst/>
                <a:uLnTx/>
                <a:uFillTx/>
                <a:latin typeface="Consolas" panose="020B0609020204030204" pitchFamily="49" charset="0"/>
                <a:ea typeface="+mn-ea"/>
                <a:cs typeface="+mn-cs"/>
              </a:rPr>
              <a:t>x</a:t>
            </a:r>
            <a:r>
              <a:rPr kumimoji="0" lang="en-US" sz="2400" b="1" i="0" u="none" strike="noStrike" kern="1200" cap="none" spc="0" normalizeH="0" baseline="0" noProof="0" dirty="0" err="1">
                <a:ln>
                  <a:noFill/>
                </a:ln>
                <a:solidFill>
                  <a:srgbClr val="00BCF2"/>
                </a:solidFill>
                <a:effectLst/>
                <a:uLnTx/>
                <a:uFillTx/>
                <a:latin typeface="Consolas" panose="020B0609020204030204" pitchFamily="49" charset="0"/>
                <a:ea typeface="+mn-ea"/>
                <a:cs typeface="+mn-cs"/>
              </a:rPr>
              <a:t>r</a:t>
            </a:r>
            <a:r>
              <a:rPr kumimoji="0" lang="en-US" sz="2400" b="1" i="0" u="none" strike="noStrike" kern="1200" cap="none" spc="0" normalizeH="0" baseline="0" noProof="0" dirty="0">
                <a:ln>
                  <a:noFill/>
                </a:ln>
                <a:solidFill>
                  <a:srgbClr val="00BCF2"/>
                </a:solidFill>
                <a:effectLst/>
                <a:uLnTx/>
                <a:uFillTx/>
                <a:latin typeface="Consolas" panose="020B0609020204030204" pitchFamily="49" charset="0"/>
                <a:ea typeface="+mn-ea"/>
                <a:cs typeface="+mn-cs"/>
              </a:rPr>
              <a:t>-x</a:t>
            </a:r>
          </a:p>
        </p:txBody>
      </p:sp>
      <p:sp>
        <p:nvSpPr>
          <p:cNvPr id="8" name="Speech Bubble: Rectangle 7">
            <a:extLst>
              <a:ext uri="{FF2B5EF4-FFF2-40B4-BE49-F238E27FC236}">
                <a16:creationId xmlns:a16="http://schemas.microsoft.com/office/drawing/2014/main" id="{D22A3194-F580-6D55-625D-64B477CF32CD}"/>
              </a:ext>
            </a:extLst>
          </p:cNvPr>
          <p:cNvSpPr/>
          <p:nvPr/>
        </p:nvSpPr>
        <p:spPr bwMode="auto">
          <a:xfrm>
            <a:off x="4190999" y="2706966"/>
            <a:ext cx="1754957" cy="531813"/>
          </a:xfrm>
          <a:prstGeom prst="wedgeRectCallout">
            <a:avLst>
              <a:gd name="adj1" fmla="val 102550"/>
              <a:gd name="adj2" fmla="val 31763"/>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d=directory</a:t>
            </a:r>
          </a:p>
        </p:txBody>
      </p:sp>
      <p:sp>
        <p:nvSpPr>
          <p:cNvPr id="9" name="Speech Bubble: Rectangle 8">
            <a:extLst>
              <a:ext uri="{FF2B5EF4-FFF2-40B4-BE49-F238E27FC236}">
                <a16:creationId xmlns:a16="http://schemas.microsoft.com/office/drawing/2014/main" id="{3BB6BBBD-2DF4-1478-1A1B-4D69F42FDCA4}"/>
              </a:ext>
            </a:extLst>
          </p:cNvPr>
          <p:cNvSpPr/>
          <p:nvPr/>
        </p:nvSpPr>
        <p:spPr bwMode="auto">
          <a:xfrm>
            <a:off x="4876801" y="1955494"/>
            <a:ext cx="2590800" cy="531813"/>
          </a:xfrm>
          <a:prstGeom prst="wedgeRectCallout">
            <a:avLst>
              <a:gd name="adj1" fmla="val 58194"/>
              <a:gd name="adj2" fmla="val 145659"/>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Owner permissions</a:t>
            </a:r>
          </a:p>
        </p:txBody>
      </p:sp>
      <p:sp>
        <p:nvSpPr>
          <p:cNvPr id="10" name="Speech Bubble: Rectangle 9">
            <a:extLst>
              <a:ext uri="{FF2B5EF4-FFF2-40B4-BE49-F238E27FC236}">
                <a16:creationId xmlns:a16="http://schemas.microsoft.com/office/drawing/2014/main" id="{4D4F3FFD-57AF-E2E2-E385-5C32625ACCF8}"/>
              </a:ext>
            </a:extLst>
          </p:cNvPr>
          <p:cNvSpPr/>
          <p:nvPr/>
        </p:nvSpPr>
        <p:spPr bwMode="auto">
          <a:xfrm>
            <a:off x="7696201" y="1181320"/>
            <a:ext cx="2590800" cy="531813"/>
          </a:xfrm>
          <a:prstGeom prst="wedgeRectCallout">
            <a:avLst>
              <a:gd name="adj1" fmla="val -30603"/>
              <a:gd name="adj2" fmla="val 290221"/>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Group permissions</a:t>
            </a:r>
          </a:p>
        </p:txBody>
      </p:sp>
      <p:sp>
        <p:nvSpPr>
          <p:cNvPr id="11" name="Speech Bubble: Rectangle 10">
            <a:extLst>
              <a:ext uri="{FF2B5EF4-FFF2-40B4-BE49-F238E27FC236}">
                <a16:creationId xmlns:a16="http://schemas.microsoft.com/office/drawing/2014/main" id="{0E4E1D23-8F23-3E25-E4E1-6DB85C92AA18}"/>
              </a:ext>
            </a:extLst>
          </p:cNvPr>
          <p:cNvSpPr/>
          <p:nvPr/>
        </p:nvSpPr>
        <p:spPr bwMode="auto">
          <a:xfrm>
            <a:off x="8991601" y="2205608"/>
            <a:ext cx="2590800" cy="531813"/>
          </a:xfrm>
          <a:prstGeom prst="wedgeRectCallout">
            <a:avLst>
              <a:gd name="adj1" fmla="val -48138"/>
              <a:gd name="adj2" fmla="val 113900"/>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Everyone permissions</a:t>
            </a:r>
          </a:p>
        </p:txBody>
      </p:sp>
      <p:sp>
        <p:nvSpPr>
          <p:cNvPr id="12" name="Rectangle 11">
            <a:extLst>
              <a:ext uri="{FF2B5EF4-FFF2-40B4-BE49-F238E27FC236}">
                <a16:creationId xmlns:a16="http://schemas.microsoft.com/office/drawing/2014/main" id="{30C8242E-1AE0-36CE-2760-06823FD4D1F3}"/>
              </a:ext>
            </a:extLst>
          </p:cNvPr>
          <p:cNvSpPr/>
          <p:nvPr/>
        </p:nvSpPr>
        <p:spPr bwMode="auto">
          <a:xfrm>
            <a:off x="4696693" y="3873489"/>
            <a:ext cx="1246909" cy="251901"/>
          </a:xfrm>
          <a:prstGeom prst="rect">
            <a:avLst/>
          </a:prstGeom>
          <a:noFill/>
          <a:ln w="2857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3" name="Rectangle 12">
            <a:extLst>
              <a:ext uri="{FF2B5EF4-FFF2-40B4-BE49-F238E27FC236}">
                <a16:creationId xmlns:a16="http://schemas.microsoft.com/office/drawing/2014/main" id="{7DE693E8-D1A6-7D18-D739-4A9EAB9465B8}"/>
              </a:ext>
            </a:extLst>
          </p:cNvPr>
          <p:cNvSpPr/>
          <p:nvPr/>
        </p:nvSpPr>
        <p:spPr bwMode="auto">
          <a:xfrm>
            <a:off x="6160553" y="3868812"/>
            <a:ext cx="639862" cy="251901"/>
          </a:xfrm>
          <a:prstGeom prst="rect">
            <a:avLst/>
          </a:prstGeom>
          <a:noFill/>
          <a:ln w="28575">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4" name="Rectangle 13">
            <a:extLst>
              <a:ext uri="{FF2B5EF4-FFF2-40B4-BE49-F238E27FC236}">
                <a16:creationId xmlns:a16="http://schemas.microsoft.com/office/drawing/2014/main" id="{8990D8BC-A91F-5A39-9AD0-D8A76DD20C0B}"/>
              </a:ext>
            </a:extLst>
          </p:cNvPr>
          <p:cNvSpPr/>
          <p:nvPr/>
        </p:nvSpPr>
        <p:spPr bwMode="auto">
          <a:xfrm>
            <a:off x="6844238" y="3869420"/>
            <a:ext cx="639862" cy="251901"/>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Tree>
    <p:extLst>
      <p:ext uri="{BB962C8B-B14F-4D97-AF65-F5344CB8AC3E}">
        <p14:creationId xmlns:p14="http://schemas.microsoft.com/office/powerpoint/2010/main" val="158396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CB7E98A-A8AF-1E40-35FD-050A3B560569}"/>
              </a:ext>
            </a:extLst>
          </p:cNvPr>
          <p:cNvSpPr txBox="1">
            <a:spLocks noGrp="1"/>
          </p:cNvSpPr>
          <p:nvPr>
            <p:ph type="body" idx="1"/>
          </p:nvPr>
        </p:nvSpPr>
        <p:spPr>
          <a:xfrm>
            <a:off x="844604" y="1054418"/>
            <a:ext cx="8947150" cy="4637126"/>
          </a:xfrm>
          <a:prstGeom prst="rect">
            <a:avLst/>
          </a:prstGeom>
          <a:noFill/>
        </p:spPr>
        <p:txBody>
          <a:bodyPr wrap="square" rtlCol="0">
            <a:spAutoFit/>
          </a:bodyPr>
          <a:lstStyle/>
          <a:p>
            <a:pPr marL="137160" indent="0">
              <a:buNone/>
            </a:pPr>
            <a:r>
              <a:rPr lang="en-US" sz="3200" b="1" dirty="0"/>
              <a:t>Root</a:t>
            </a:r>
            <a:endParaRPr lang="en-US" b="1" dirty="0"/>
          </a:p>
          <a:p>
            <a:endParaRPr lang="en-US" dirty="0"/>
          </a:p>
          <a:p>
            <a:pPr marL="285750" indent="-285750">
              <a:buFont typeface="Arial" panose="020B0604020202020204" pitchFamily="34" charset="0"/>
              <a:buChar char="•"/>
            </a:pPr>
            <a:r>
              <a:rPr lang="en-US" dirty="0"/>
              <a:t>Every Linux server has an admin account named root</a:t>
            </a:r>
          </a:p>
          <a:p>
            <a:pPr marL="285750" indent="-285750">
              <a:buFont typeface="Arial" panose="020B0604020202020204" pitchFamily="34" charset="0"/>
              <a:buChar char="•"/>
            </a:pPr>
            <a:r>
              <a:rPr lang="en-US" dirty="0"/>
              <a:t>You DO NOT want to log in and run commands as root</a:t>
            </a:r>
          </a:p>
          <a:p>
            <a:pPr marL="285750" indent="-285750">
              <a:buFont typeface="Arial" panose="020B0604020202020204" pitchFamily="34" charset="0"/>
              <a:buChar char="•"/>
            </a:pPr>
            <a:r>
              <a:rPr lang="en-US" dirty="0"/>
              <a:t>Instead, use “</a:t>
            </a:r>
            <a:r>
              <a:rPr lang="en-US" dirty="0" err="1"/>
              <a:t>sudo</a:t>
            </a:r>
            <a:r>
              <a:rPr lang="en-US" dirty="0"/>
              <a:t>”- super user do!</a:t>
            </a:r>
          </a:p>
          <a:p>
            <a:endParaRPr lang="en-US" dirty="0"/>
          </a:p>
          <a:p>
            <a:endParaRPr lang="en-US" dirty="0"/>
          </a:p>
          <a:p>
            <a:pPr marL="137160" indent="0">
              <a:buNone/>
            </a:pPr>
            <a:r>
              <a:rPr lang="en-US" dirty="0"/>
              <a:t>Example: </a:t>
            </a:r>
          </a:p>
          <a:p>
            <a:pPr marL="137160" indent="0">
              <a:buNone/>
            </a:pPr>
            <a:r>
              <a:rPr lang="en-US" dirty="0"/>
              <a:t>	Restarting your SQL Server service</a:t>
            </a:r>
          </a:p>
          <a:p>
            <a:pPr marL="137160" indent="0">
              <a:buNone/>
            </a:pPr>
            <a:r>
              <a:rPr lang="en-US" dirty="0"/>
              <a:t>		</a:t>
            </a:r>
            <a:r>
              <a:rPr lang="en-US" dirty="0" err="1"/>
              <a:t>sudo</a:t>
            </a:r>
            <a:r>
              <a:rPr lang="en-US" dirty="0"/>
              <a:t> </a:t>
            </a:r>
            <a:r>
              <a:rPr lang="en-US" dirty="0" err="1"/>
              <a:t>systemctl</a:t>
            </a:r>
            <a:r>
              <a:rPr lang="en-US" dirty="0"/>
              <a:t> restart </a:t>
            </a:r>
            <a:r>
              <a:rPr lang="en-US" dirty="0" err="1"/>
              <a:t>mssql</a:t>
            </a:r>
            <a:r>
              <a:rPr lang="en-US" dirty="0"/>
              <a:t>-server</a:t>
            </a:r>
          </a:p>
        </p:txBody>
      </p:sp>
    </p:spTree>
    <p:extLst>
      <p:ext uri="{BB962C8B-B14F-4D97-AF65-F5344CB8AC3E}">
        <p14:creationId xmlns:p14="http://schemas.microsoft.com/office/powerpoint/2010/main" val="4270901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23B41B7-EA53-4E08-5552-42EA5A0159E5}"/>
              </a:ext>
            </a:extLst>
          </p:cNvPr>
          <p:cNvSpPr>
            <a:spLocks noGrp="1"/>
          </p:cNvSpPr>
          <p:nvPr>
            <p:ph type="title"/>
          </p:nvPr>
        </p:nvSpPr>
        <p:spPr>
          <a:xfrm>
            <a:off x="655638" y="320040"/>
            <a:ext cx="10880725" cy="461665"/>
          </a:xfrm>
        </p:spPr>
        <p:txBody>
          <a:bodyPr/>
          <a:lstStyle/>
          <a:p>
            <a:r>
              <a:rPr lang="en-US" dirty="0"/>
              <a:t>The service account - </a:t>
            </a:r>
            <a:r>
              <a:rPr lang="en-US" dirty="0" err="1"/>
              <a:t>mssql</a:t>
            </a:r>
            <a:endParaRPr lang="en-US" dirty="0"/>
          </a:p>
        </p:txBody>
      </p:sp>
      <p:graphicFrame>
        <p:nvGraphicFramePr>
          <p:cNvPr id="5" name="Content Placeholder 3">
            <a:extLst>
              <a:ext uri="{FF2B5EF4-FFF2-40B4-BE49-F238E27FC236}">
                <a16:creationId xmlns:a16="http://schemas.microsoft.com/office/drawing/2014/main" id="{4C67074C-1F24-4318-D04E-69FEFBCC1C95}"/>
              </a:ext>
            </a:extLst>
          </p:cNvPr>
          <p:cNvGraphicFramePr>
            <a:graphicFrameLocks/>
          </p:cNvGraphicFramePr>
          <p:nvPr>
            <p:extLst>
              <p:ext uri="{D42A27DB-BD31-4B8C-83A1-F6EECF244321}">
                <p14:modId xmlns:p14="http://schemas.microsoft.com/office/powerpoint/2010/main" val="4028837439"/>
              </p:ext>
            </p:extLst>
          </p:nvPr>
        </p:nvGraphicFramePr>
        <p:xfrm>
          <a:off x="655638" y="1408114"/>
          <a:ext cx="10880726" cy="3163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2743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B2BC6B4C-B5AE-4C6E-A5E9-4E043DD0890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A8EBE032-BF3F-496C-8A86-9199A269603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27789E6E-0E4C-40CB-B1F1-3A3B6C8141C3}"/>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a:extLst>
              <a:ext uri="{FF2B5EF4-FFF2-40B4-BE49-F238E27FC236}">
                <a16:creationId xmlns:a16="http://schemas.microsoft.com/office/drawing/2014/main" id="{AA0D718A-4291-432A-92F0-14AAE7971AA8}"/>
              </a:ext>
            </a:extLst>
          </p:cNvPr>
          <p:cNvGraphicFramePr>
            <a:graphicFrameLocks noGrp="1"/>
          </p:cNvGraphicFramePr>
          <p:nvPr>
            <p:extLst>
              <p:ext uri="{D42A27DB-BD31-4B8C-83A1-F6EECF244321}">
                <p14:modId xmlns:p14="http://schemas.microsoft.com/office/powerpoint/2010/main" val="1292484425"/>
              </p:ext>
            </p:extLst>
          </p:nvPr>
        </p:nvGraphicFramePr>
        <p:xfrm>
          <a:off x="655637" y="1819594"/>
          <a:ext cx="10880726" cy="43068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BD782B10-00BC-96C5-447B-88D5260E8C5E}"/>
              </a:ext>
            </a:extLst>
          </p:cNvPr>
          <p:cNvSpPr txBox="1"/>
          <p:nvPr/>
        </p:nvSpPr>
        <p:spPr>
          <a:xfrm>
            <a:off x="3055620" y="701616"/>
            <a:ext cx="8831580" cy="646331"/>
          </a:xfrm>
          <a:prstGeom prst="rect">
            <a:avLst/>
          </a:prstGeom>
          <a:noFill/>
        </p:spPr>
        <p:txBody>
          <a:bodyPr wrap="square" rtlCol="0">
            <a:spAutoFit/>
          </a:bodyPr>
          <a:lstStyle/>
          <a:p>
            <a:r>
              <a:rPr lang="en-US" sz="3600" dirty="0">
                <a:solidFill>
                  <a:schemeClr val="bg1"/>
                </a:solidFill>
              </a:rPr>
              <a:t>Correcting File Ownership</a:t>
            </a:r>
          </a:p>
        </p:txBody>
      </p:sp>
    </p:spTree>
    <p:extLst>
      <p:ext uri="{BB962C8B-B14F-4D97-AF65-F5344CB8AC3E}">
        <p14:creationId xmlns:p14="http://schemas.microsoft.com/office/powerpoint/2010/main" val="725043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ll phone&#10;&#10;Description automatically generated">
            <a:extLst>
              <a:ext uri="{FF2B5EF4-FFF2-40B4-BE49-F238E27FC236}">
                <a16:creationId xmlns:a16="http://schemas.microsoft.com/office/drawing/2014/main" id="{B5D62F3E-70F9-1517-D43B-3EDF9D0BA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1808" y="1876695"/>
            <a:ext cx="10181457" cy="4249271"/>
          </a:xfrm>
          <a:prstGeom prst="rect">
            <a:avLst/>
          </a:prstGeom>
        </p:spPr>
      </p:pic>
      <p:sp>
        <p:nvSpPr>
          <p:cNvPr id="5" name="TextBox 4">
            <a:extLst>
              <a:ext uri="{FF2B5EF4-FFF2-40B4-BE49-F238E27FC236}">
                <a16:creationId xmlns:a16="http://schemas.microsoft.com/office/drawing/2014/main" id="{CFE34BC7-1735-B01D-6433-7666A9758BB1}"/>
              </a:ext>
            </a:extLst>
          </p:cNvPr>
          <p:cNvSpPr txBox="1"/>
          <p:nvPr/>
        </p:nvSpPr>
        <p:spPr>
          <a:xfrm>
            <a:off x="3412146" y="1120654"/>
            <a:ext cx="5640779" cy="584775"/>
          </a:xfrm>
          <a:prstGeom prst="rect">
            <a:avLst/>
          </a:prstGeom>
          <a:noFill/>
        </p:spPr>
        <p:txBody>
          <a:bodyPr wrap="square" rtlCol="0">
            <a:spAutoFit/>
          </a:bodyPr>
          <a:lstStyle/>
          <a:p>
            <a:pPr algn="ctr"/>
            <a:r>
              <a:rPr lang="en-US" sz="3200" dirty="0">
                <a:solidFill>
                  <a:schemeClr val="bg1"/>
                </a:solidFill>
              </a:rPr>
              <a:t>File System Structure</a:t>
            </a:r>
          </a:p>
        </p:txBody>
      </p:sp>
    </p:spTree>
    <p:extLst>
      <p:ext uri="{BB962C8B-B14F-4D97-AF65-F5344CB8AC3E}">
        <p14:creationId xmlns:p14="http://schemas.microsoft.com/office/powerpoint/2010/main" val="36527318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EDCAD01-7550-317A-E02A-D6DB785D10E5}"/>
              </a:ext>
            </a:extLst>
          </p:cNvPr>
          <p:cNvSpPr>
            <a:spLocks noGrp="1"/>
          </p:cNvSpPr>
          <p:nvPr>
            <p:ph type="title"/>
          </p:nvPr>
        </p:nvSpPr>
        <p:spPr>
          <a:xfrm>
            <a:off x="655638" y="320040"/>
            <a:ext cx="10880725" cy="461665"/>
          </a:xfrm>
        </p:spPr>
        <p:txBody>
          <a:bodyPr/>
          <a:lstStyle/>
          <a:p>
            <a:r>
              <a:rPr lang="en-US" dirty="0"/>
              <a:t>Where to find SQL Server files</a:t>
            </a:r>
          </a:p>
        </p:txBody>
      </p:sp>
      <p:graphicFrame>
        <p:nvGraphicFramePr>
          <p:cNvPr id="5" name="Content Placeholder 3">
            <a:extLst>
              <a:ext uri="{FF2B5EF4-FFF2-40B4-BE49-F238E27FC236}">
                <a16:creationId xmlns:a16="http://schemas.microsoft.com/office/drawing/2014/main" id="{3587F41B-D536-7E15-1044-2C9567C1EAEC}"/>
              </a:ext>
            </a:extLst>
          </p:cNvPr>
          <p:cNvGraphicFramePr>
            <a:graphicFrameLocks/>
          </p:cNvGraphicFramePr>
          <p:nvPr>
            <p:extLst>
              <p:ext uri="{D42A27DB-BD31-4B8C-83A1-F6EECF244321}">
                <p14:modId xmlns:p14="http://schemas.microsoft.com/office/powerpoint/2010/main" val="2382147982"/>
              </p:ext>
            </p:extLst>
          </p:nvPr>
        </p:nvGraphicFramePr>
        <p:xfrm>
          <a:off x="304800" y="1371600"/>
          <a:ext cx="11658600" cy="4383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878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5F43A665-C5C2-4B41-BA46-794C4091FD2F}"/>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F180D6B3-32D2-4374-8FA7-E8B63696644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FC5182DC-08AF-4A28-94D1-08B2D2ACD282}"/>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52107226-9A9F-4050-AB9F-A59BBE06421D}"/>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066C09A8-1984-4594-B666-696870A1B3AC}"/>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9522BF-8528-FF43-C855-C4C1DC1D37BF}"/>
              </a:ext>
            </a:extLst>
          </p:cNvPr>
          <p:cNvSpPr>
            <a:spLocks noGrp="1"/>
          </p:cNvSpPr>
          <p:nvPr>
            <p:ph type="title"/>
          </p:nvPr>
        </p:nvSpPr>
        <p:spPr>
          <a:xfrm>
            <a:off x="655636" y="1177281"/>
            <a:ext cx="10880725" cy="461665"/>
          </a:xfrm>
        </p:spPr>
        <p:txBody>
          <a:bodyPr/>
          <a:lstStyle/>
          <a:p>
            <a:r>
              <a:rPr lang="en-US" dirty="0"/>
              <a:t>Some useful Linux Monitoring commands</a:t>
            </a:r>
          </a:p>
        </p:txBody>
      </p:sp>
      <p:graphicFrame>
        <p:nvGraphicFramePr>
          <p:cNvPr id="5" name="Content Placeholder 3">
            <a:extLst>
              <a:ext uri="{FF2B5EF4-FFF2-40B4-BE49-F238E27FC236}">
                <a16:creationId xmlns:a16="http://schemas.microsoft.com/office/drawing/2014/main" id="{D42ECB24-45B7-E9AB-DB6B-EFB1A53659A1}"/>
              </a:ext>
            </a:extLst>
          </p:cNvPr>
          <p:cNvGraphicFramePr>
            <a:graphicFrameLocks/>
          </p:cNvGraphicFramePr>
          <p:nvPr>
            <p:extLst>
              <p:ext uri="{D42A27DB-BD31-4B8C-83A1-F6EECF244321}">
                <p14:modId xmlns:p14="http://schemas.microsoft.com/office/powerpoint/2010/main" val="2840093901"/>
              </p:ext>
            </p:extLst>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0956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626E-D018-EB31-6605-63EAFB273921}"/>
              </a:ext>
            </a:extLst>
          </p:cNvPr>
          <p:cNvSpPr>
            <a:spLocks noGrp="1"/>
          </p:cNvSpPr>
          <p:nvPr>
            <p:ph type="title"/>
          </p:nvPr>
        </p:nvSpPr>
        <p:spPr/>
        <p:txBody>
          <a:bodyPr/>
          <a:lstStyle/>
          <a:p>
            <a:r>
              <a:rPr lang="en-US" dirty="0"/>
              <a:t>Show me the good stuff already!</a:t>
            </a:r>
          </a:p>
        </p:txBody>
      </p:sp>
      <p:pic>
        <p:nvPicPr>
          <p:cNvPr id="5" name="Picture 4" descr="A panda climbing a tree&#10;&#10;Description automatically generated with medium confidence">
            <a:extLst>
              <a:ext uri="{FF2B5EF4-FFF2-40B4-BE49-F238E27FC236}">
                <a16:creationId xmlns:a16="http://schemas.microsoft.com/office/drawing/2014/main" id="{1FF9C781-BE3E-F928-5864-A61B8D291EFB}"/>
              </a:ext>
            </a:extLst>
          </p:cNvPr>
          <p:cNvPicPr>
            <a:picLocks noChangeAspect="1"/>
          </p:cNvPicPr>
          <p:nvPr/>
        </p:nvPicPr>
        <p:blipFill>
          <a:blip r:embed="rId2"/>
          <a:stretch>
            <a:fillRect/>
          </a:stretch>
        </p:blipFill>
        <p:spPr>
          <a:xfrm>
            <a:off x="2854036" y="1224742"/>
            <a:ext cx="5216911" cy="5403342"/>
          </a:xfrm>
          <a:prstGeom prst="rect">
            <a:avLst/>
          </a:prstGeom>
        </p:spPr>
      </p:pic>
    </p:spTree>
    <p:extLst>
      <p:ext uri="{BB962C8B-B14F-4D97-AF65-F5344CB8AC3E}">
        <p14:creationId xmlns:p14="http://schemas.microsoft.com/office/powerpoint/2010/main" val="4098907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EF66A3-72EF-2255-A54E-B21948BD1063}"/>
              </a:ext>
            </a:extLst>
          </p:cNvPr>
          <p:cNvSpPr/>
          <p:nvPr/>
        </p:nvSpPr>
        <p:spPr>
          <a:xfrm>
            <a:off x="2919514" y="746821"/>
            <a:ext cx="6352971" cy="584775"/>
          </a:xfrm>
          <a:prstGeom prst="rect">
            <a:avLst/>
          </a:prstGeom>
        </p:spPr>
        <p:txBody>
          <a:bodyPr wrap="square">
            <a:spAutoFit/>
          </a:bodyPr>
          <a:lstStyle/>
          <a:p>
            <a:pPr algn="ctr"/>
            <a:r>
              <a:rPr lang="en-US" sz="3200" dirty="0">
                <a:solidFill>
                  <a:schemeClr val="bg1"/>
                </a:solidFill>
              </a:rPr>
              <a:t>Resources</a:t>
            </a:r>
          </a:p>
        </p:txBody>
      </p:sp>
      <p:sp>
        <p:nvSpPr>
          <p:cNvPr id="5" name="Rectangle 4">
            <a:extLst>
              <a:ext uri="{FF2B5EF4-FFF2-40B4-BE49-F238E27FC236}">
                <a16:creationId xmlns:a16="http://schemas.microsoft.com/office/drawing/2014/main" id="{D1BEE325-6B3D-65C4-9E20-0994807973C7}"/>
              </a:ext>
            </a:extLst>
          </p:cNvPr>
          <p:cNvSpPr/>
          <p:nvPr/>
        </p:nvSpPr>
        <p:spPr>
          <a:xfrm>
            <a:off x="706582" y="2064982"/>
            <a:ext cx="10913423" cy="3570208"/>
          </a:xfrm>
          <a:prstGeom prst="rect">
            <a:avLst/>
          </a:prstGeom>
        </p:spPr>
        <p:txBody>
          <a:bodyPr wrap="square">
            <a:spAutoFit/>
          </a:bodyPr>
          <a:lstStyle/>
          <a:p>
            <a:pPr algn="ctr"/>
            <a:r>
              <a:rPr lang="en-US" sz="2000" dirty="0">
                <a:hlinkClick r:id="rId2"/>
              </a:rPr>
              <a:t>An Introduction to Linux Basics</a:t>
            </a:r>
            <a:endParaRPr lang="en-US" sz="2000" dirty="0"/>
          </a:p>
          <a:p>
            <a:pPr algn="ctr"/>
            <a:endParaRPr lang="en-US" sz="2000" dirty="0"/>
          </a:p>
          <a:p>
            <a:pPr algn="ctr"/>
            <a:r>
              <a:rPr lang="en-US" sz="2000" dirty="0">
                <a:hlinkClick r:id="rId3"/>
              </a:rPr>
              <a:t>Get started with the CPU Governor</a:t>
            </a:r>
            <a:endParaRPr lang="en-US" sz="2000" dirty="0"/>
          </a:p>
          <a:p>
            <a:pPr algn="ctr"/>
            <a:endParaRPr lang="en-US" sz="2000" dirty="0"/>
          </a:p>
          <a:p>
            <a:pPr algn="ctr"/>
            <a:r>
              <a:rPr lang="en-US" b="1" dirty="0">
                <a:hlinkClick r:id="rId4"/>
              </a:rPr>
              <a:t>Performance best practices and configuration guidelines for SQL Server on Linux</a:t>
            </a:r>
            <a:endParaRPr lang="en-US" b="1" dirty="0"/>
          </a:p>
          <a:p>
            <a:pPr algn="ctr"/>
            <a:endParaRPr lang="en-US" b="1" dirty="0"/>
          </a:p>
          <a:p>
            <a:pPr algn="ctr"/>
            <a:r>
              <a:rPr lang="en-US" dirty="0">
                <a:hlinkClick r:id="rId5"/>
              </a:rPr>
              <a:t>SQL Server Instant File Initialization: </a:t>
            </a:r>
            <a:r>
              <a:rPr lang="en-US" dirty="0" err="1">
                <a:hlinkClick r:id="rId5"/>
              </a:rPr>
              <a:t>SetFileValidData</a:t>
            </a:r>
            <a:r>
              <a:rPr lang="en-US" dirty="0">
                <a:hlinkClick r:id="rId5"/>
              </a:rPr>
              <a:t> (Windows) vs </a:t>
            </a:r>
            <a:r>
              <a:rPr lang="en-US" dirty="0" err="1">
                <a:hlinkClick r:id="rId5"/>
              </a:rPr>
              <a:t>fallocate</a:t>
            </a:r>
            <a:r>
              <a:rPr lang="en-US" dirty="0">
                <a:hlinkClick r:id="rId5"/>
              </a:rPr>
              <a:t> (Linux)</a:t>
            </a:r>
            <a:endParaRPr lang="en-US" dirty="0"/>
          </a:p>
          <a:p>
            <a:pPr algn="ctr"/>
            <a:endParaRPr lang="en-US" dirty="0"/>
          </a:p>
          <a:p>
            <a:pPr algn="ctr"/>
            <a:r>
              <a:rPr lang="en-US" b="1" dirty="0">
                <a:hlinkClick r:id="rId6"/>
              </a:rPr>
              <a:t>Installation guidance for SQL Server on Linux</a:t>
            </a:r>
            <a:endParaRPr lang="en-US" b="1" dirty="0"/>
          </a:p>
          <a:p>
            <a:pPr algn="ctr"/>
            <a:endParaRPr lang="en-US" dirty="0"/>
          </a:p>
          <a:p>
            <a:pPr algn="ctr"/>
            <a:endParaRPr lang="en-US" b="1" dirty="0"/>
          </a:p>
          <a:p>
            <a:pPr algn="ctr"/>
            <a:endParaRPr lang="en-US" sz="2000" dirty="0"/>
          </a:p>
        </p:txBody>
      </p:sp>
    </p:spTree>
    <p:extLst>
      <p:ext uri="{BB962C8B-B14F-4D97-AF65-F5344CB8AC3E}">
        <p14:creationId xmlns:p14="http://schemas.microsoft.com/office/powerpoint/2010/main" val="20292430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8119D-1612-FE5A-61F7-F0E87E68A750}"/>
              </a:ext>
            </a:extLst>
          </p:cNvPr>
          <p:cNvSpPr>
            <a:spLocks noGrp="1"/>
          </p:cNvSpPr>
          <p:nvPr>
            <p:ph type="title"/>
          </p:nvPr>
        </p:nvSpPr>
        <p:spPr>
          <a:xfrm>
            <a:off x="646111" y="452718"/>
            <a:ext cx="9404723" cy="852255"/>
          </a:xfrm>
        </p:spPr>
        <p:txBody>
          <a:bodyPr/>
          <a:lstStyle/>
          <a:p>
            <a:r>
              <a:rPr lang="en-US" dirty="0"/>
              <a:t>Why SQL On Linux?</a:t>
            </a:r>
            <a:br>
              <a:rPr lang="en-US" dirty="0"/>
            </a:br>
            <a:br>
              <a:rPr lang="en-US" dirty="0"/>
            </a:br>
            <a:endParaRPr lang="en-US" dirty="0"/>
          </a:p>
        </p:txBody>
      </p:sp>
      <p:sp>
        <p:nvSpPr>
          <p:cNvPr id="3" name="Text Placeholder 2">
            <a:extLst>
              <a:ext uri="{FF2B5EF4-FFF2-40B4-BE49-F238E27FC236}">
                <a16:creationId xmlns:a16="http://schemas.microsoft.com/office/drawing/2014/main" id="{9A33EFB6-F34C-0987-633F-5F453677DCC7}"/>
              </a:ext>
            </a:extLst>
          </p:cNvPr>
          <p:cNvSpPr>
            <a:spLocks noGrp="1"/>
          </p:cNvSpPr>
          <p:nvPr>
            <p:ph type="body" idx="1"/>
          </p:nvPr>
        </p:nvSpPr>
        <p:spPr/>
        <p:txBody>
          <a:bodyPr/>
          <a:lstStyle/>
          <a:p>
            <a:pPr lvl="0"/>
            <a:r>
              <a:rPr lang="en-US" sz="2000" baseline="0" dirty="0"/>
              <a:t>Growth of Linux</a:t>
            </a:r>
            <a:endParaRPr lang="en-US" sz="2000" dirty="0"/>
          </a:p>
          <a:p>
            <a:pPr lvl="0"/>
            <a:r>
              <a:rPr lang="en-US" sz="2000" baseline="0" dirty="0"/>
              <a:t>Linux Popularity</a:t>
            </a:r>
            <a:endParaRPr lang="en-US" sz="2000" dirty="0"/>
          </a:p>
          <a:p>
            <a:pPr lvl="0"/>
            <a:r>
              <a:rPr lang="en-US" sz="2000" baseline="0" dirty="0"/>
              <a:t>Customer Demand</a:t>
            </a:r>
            <a:endParaRPr lang="en-US" sz="2000" dirty="0"/>
          </a:p>
          <a:p>
            <a:pPr lvl="0"/>
            <a:r>
              <a:rPr lang="en-US" sz="2000" baseline="0" dirty="0"/>
              <a:t>Microsoft’s Commitment to Open Source</a:t>
            </a:r>
            <a:endParaRPr lang="en-US" sz="2000" dirty="0"/>
          </a:p>
          <a:p>
            <a:pPr marL="137160" indent="0">
              <a:buNone/>
            </a:pPr>
            <a:endParaRPr lang="en-US" dirty="0"/>
          </a:p>
        </p:txBody>
      </p:sp>
    </p:spTree>
    <p:extLst>
      <p:ext uri="{BB962C8B-B14F-4D97-AF65-F5344CB8AC3E}">
        <p14:creationId xmlns:p14="http://schemas.microsoft.com/office/powerpoint/2010/main" val="141617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21F6B-59D1-D6A1-FE82-00B74DC0B6FB}"/>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20F4100E-EF27-9D74-CF3A-0C24DD80A405}"/>
              </a:ext>
            </a:extLst>
          </p:cNvPr>
          <p:cNvGraphicFramePr>
            <a:graphicFrameLocks/>
          </p:cNvGraphicFramePr>
          <p:nvPr/>
        </p:nvGraphicFramePr>
        <p:xfrm>
          <a:off x="655638" y="1408114"/>
          <a:ext cx="10880726"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298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AB2C51AE-F3D6-4AC6-FD33-CABF200CFD1E}"/>
              </a:ext>
            </a:extLst>
          </p:cNvPr>
          <p:cNvGraphicFramePr>
            <a:graphicFrameLocks noGrp="1"/>
          </p:cNvGraphicFramePr>
          <p:nvPr/>
        </p:nvGraphicFramePr>
        <p:xfrm>
          <a:off x="2031999" y="2772096"/>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515836414"/>
                    </a:ext>
                  </a:extLst>
                </a:gridCol>
                <a:gridCol w="4064000">
                  <a:extLst>
                    <a:ext uri="{9D8B030D-6E8A-4147-A177-3AD203B41FA5}">
                      <a16:colId xmlns:a16="http://schemas.microsoft.com/office/drawing/2014/main" val="2682681842"/>
                    </a:ext>
                  </a:extLst>
                </a:gridCol>
              </a:tblGrid>
              <a:tr h="370840">
                <a:tc>
                  <a:txBody>
                    <a:bodyPr/>
                    <a:lstStyle/>
                    <a:p>
                      <a:r>
                        <a:rPr lang="en-US" dirty="0"/>
                        <a:t>Distribution Name</a:t>
                      </a:r>
                    </a:p>
                  </a:txBody>
                  <a:tcPr>
                    <a:solidFill>
                      <a:schemeClr val="bg2"/>
                    </a:solidFill>
                  </a:tcPr>
                </a:tc>
                <a:tc>
                  <a:txBody>
                    <a:bodyPr/>
                    <a:lstStyle/>
                    <a:p>
                      <a:r>
                        <a:rPr lang="en-US" dirty="0" err="1"/>
                        <a:t>Supprted</a:t>
                      </a:r>
                      <a:r>
                        <a:rPr lang="en-US" dirty="0"/>
                        <a:t> Version(s)</a:t>
                      </a:r>
                    </a:p>
                  </a:txBody>
                  <a:tcPr>
                    <a:solidFill>
                      <a:schemeClr val="bg2"/>
                    </a:solidFill>
                  </a:tcPr>
                </a:tc>
                <a:extLst>
                  <a:ext uri="{0D108BD9-81ED-4DB2-BD59-A6C34878D82A}">
                    <a16:rowId xmlns:a16="http://schemas.microsoft.com/office/drawing/2014/main" val="1071117583"/>
                  </a:ext>
                </a:extLst>
              </a:tr>
              <a:tr h="370840">
                <a:tc>
                  <a:txBody>
                    <a:bodyPr/>
                    <a:lstStyle/>
                    <a:p>
                      <a:r>
                        <a:rPr lang="en-US" dirty="0"/>
                        <a:t>Red Hat Enterprise Linux</a:t>
                      </a:r>
                    </a:p>
                  </a:txBody>
                  <a:tcPr/>
                </a:tc>
                <a:tc>
                  <a:txBody>
                    <a:bodyPr/>
                    <a:lstStyle/>
                    <a:p>
                      <a:r>
                        <a:rPr lang="en-US" dirty="0"/>
                        <a:t>7.4 – 8.6</a:t>
                      </a:r>
                    </a:p>
                  </a:txBody>
                  <a:tcPr/>
                </a:tc>
                <a:extLst>
                  <a:ext uri="{0D108BD9-81ED-4DB2-BD59-A6C34878D82A}">
                    <a16:rowId xmlns:a16="http://schemas.microsoft.com/office/drawing/2014/main" val="2402576959"/>
                  </a:ext>
                </a:extLst>
              </a:tr>
              <a:tr h="370840">
                <a:tc>
                  <a:txBody>
                    <a:bodyPr/>
                    <a:lstStyle/>
                    <a:p>
                      <a:r>
                        <a:rPr lang="en-US" dirty="0"/>
                        <a:t>SUSE Linux Enterprise Server</a:t>
                      </a:r>
                    </a:p>
                  </a:txBody>
                  <a:tcPr/>
                </a:tc>
                <a:tc>
                  <a:txBody>
                    <a:bodyPr/>
                    <a:lstStyle/>
                    <a:p>
                      <a:r>
                        <a:rPr lang="en-US" dirty="0"/>
                        <a:t>V12 SP2 – v15 SP3</a:t>
                      </a:r>
                    </a:p>
                  </a:txBody>
                  <a:tcPr/>
                </a:tc>
                <a:extLst>
                  <a:ext uri="{0D108BD9-81ED-4DB2-BD59-A6C34878D82A}">
                    <a16:rowId xmlns:a16="http://schemas.microsoft.com/office/drawing/2014/main" val="3220911092"/>
                  </a:ext>
                </a:extLst>
              </a:tr>
              <a:tr h="370840">
                <a:tc>
                  <a:txBody>
                    <a:bodyPr/>
                    <a:lstStyle/>
                    <a:p>
                      <a:r>
                        <a:rPr lang="en-US" dirty="0"/>
                        <a:t>Ubuntu </a:t>
                      </a:r>
                    </a:p>
                  </a:txBody>
                  <a:tcPr/>
                </a:tc>
                <a:tc>
                  <a:txBody>
                    <a:bodyPr/>
                    <a:lstStyle/>
                    <a:p>
                      <a:r>
                        <a:rPr lang="en-US" dirty="0"/>
                        <a:t>16.04 – 20.04 LTS</a:t>
                      </a:r>
                    </a:p>
                  </a:txBody>
                  <a:tcPr/>
                </a:tc>
                <a:extLst>
                  <a:ext uri="{0D108BD9-81ED-4DB2-BD59-A6C34878D82A}">
                    <a16:rowId xmlns:a16="http://schemas.microsoft.com/office/drawing/2014/main" val="1105758894"/>
                  </a:ext>
                </a:extLst>
              </a:tr>
              <a:tr h="370840">
                <a:tc>
                  <a:txBody>
                    <a:bodyPr/>
                    <a:lstStyle/>
                    <a:p>
                      <a:r>
                        <a:rPr lang="en-US" dirty="0"/>
                        <a:t>Docker Engine</a:t>
                      </a:r>
                    </a:p>
                  </a:txBody>
                  <a:tcPr/>
                </a:tc>
                <a:tc>
                  <a:txBody>
                    <a:bodyPr/>
                    <a:lstStyle/>
                    <a:p>
                      <a:r>
                        <a:rPr lang="en-US" dirty="0"/>
                        <a:t>1.8+</a:t>
                      </a:r>
                    </a:p>
                  </a:txBody>
                  <a:tcPr/>
                </a:tc>
                <a:extLst>
                  <a:ext uri="{0D108BD9-81ED-4DB2-BD59-A6C34878D82A}">
                    <a16:rowId xmlns:a16="http://schemas.microsoft.com/office/drawing/2014/main" val="1056258195"/>
                  </a:ext>
                </a:extLst>
              </a:tr>
            </a:tbl>
          </a:graphicData>
        </a:graphic>
      </p:graphicFrame>
      <p:sp>
        <p:nvSpPr>
          <p:cNvPr id="8" name="TextBox 7">
            <a:extLst>
              <a:ext uri="{FF2B5EF4-FFF2-40B4-BE49-F238E27FC236}">
                <a16:creationId xmlns:a16="http://schemas.microsoft.com/office/drawing/2014/main" id="{F9665615-B154-5A3D-9423-4367A1AAEBD6}"/>
              </a:ext>
            </a:extLst>
          </p:cNvPr>
          <p:cNvSpPr txBox="1"/>
          <p:nvPr/>
        </p:nvSpPr>
        <p:spPr>
          <a:xfrm>
            <a:off x="2895600" y="1898073"/>
            <a:ext cx="5745480" cy="584775"/>
          </a:xfrm>
          <a:prstGeom prst="rect">
            <a:avLst/>
          </a:prstGeom>
          <a:noFill/>
        </p:spPr>
        <p:txBody>
          <a:bodyPr wrap="square" rtlCol="0">
            <a:spAutoFit/>
          </a:bodyPr>
          <a:lstStyle/>
          <a:p>
            <a:r>
              <a:rPr lang="en-US" sz="3200" dirty="0">
                <a:solidFill>
                  <a:schemeClr val="bg1"/>
                </a:solidFill>
              </a:rPr>
              <a:t>Supported Linux version(s)</a:t>
            </a:r>
          </a:p>
        </p:txBody>
      </p:sp>
    </p:spTree>
    <p:extLst>
      <p:ext uri="{BB962C8B-B14F-4D97-AF65-F5344CB8AC3E}">
        <p14:creationId xmlns:p14="http://schemas.microsoft.com/office/powerpoint/2010/main" val="596417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C2E209-405E-D492-CAFD-FF8916EE41AC}"/>
              </a:ext>
            </a:extLst>
          </p:cNvPr>
          <p:cNvSpPr txBox="1">
            <a:spLocks noGrp="1"/>
          </p:cNvSpPr>
          <p:nvPr>
            <p:ph type="title"/>
          </p:nvPr>
        </p:nvSpPr>
        <p:spPr>
          <a:xfrm>
            <a:off x="646113" y="452438"/>
            <a:ext cx="9404350" cy="1723508"/>
          </a:xfrm>
          <a:prstGeom prst="rect">
            <a:avLst/>
          </a:prstGeom>
          <a:noFill/>
        </p:spPr>
        <p:txBody>
          <a:bodyPr wrap="square" rtlCol="0">
            <a:spAutoFit/>
          </a:bodyPr>
          <a:lstStyle/>
          <a:p>
            <a:pPr algn="ctr"/>
            <a:r>
              <a:rPr lang="en-US" sz="3200" dirty="0"/>
              <a:t>Pre-installation</a:t>
            </a:r>
            <a:r>
              <a:rPr lang="en-US" dirty="0"/>
              <a:t> </a:t>
            </a:r>
            <a:r>
              <a:rPr lang="en-US" sz="3200" dirty="0"/>
              <a:t>considerations</a:t>
            </a:r>
            <a:br>
              <a:rPr lang="en-US" sz="3200" dirty="0"/>
            </a:br>
            <a:endParaRPr lang="en-US" sz="3200" dirty="0"/>
          </a:p>
          <a:p>
            <a:pPr algn="ctr"/>
            <a:r>
              <a:rPr lang="en-US" sz="3200" dirty="0"/>
              <a:t>CPU</a:t>
            </a:r>
            <a:endParaRPr lang="en-US" dirty="0"/>
          </a:p>
        </p:txBody>
      </p:sp>
      <p:sp>
        <p:nvSpPr>
          <p:cNvPr id="5" name="TextBox 4">
            <a:extLst>
              <a:ext uri="{FF2B5EF4-FFF2-40B4-BE49-F238E27FC236}">
                <a16:creationId xmlns:a16="http://schemas.microsoft.com/office/drawing/2014/main" id="{F45283F8-B349-7147-249C-2C480E59919D}"/>
              </a:ext>
            </a:extLst>
          </p:cNvPr>
          <p:cNvSpPr txBox="1"/>
          <p:nvPr/>
        </p:nvSpPr>
        <p:spPr>
          <a:xfrm>
            <a:off x="277091" y="2336272"/>
            <a:ext cx="11637818" cy="1384995"/>
          </a:xfrm>
          <a:prstGeom prst="rect">
            <a:avLst/>
          </a:prstGeom>
          <a:noFill/>
        </p:spPr>
        <p:txBody>
          <a:bodyPr wrap="square" rtlCol="0">
            <a:spAutoFit/>
          </a:bodyPr>
          <a:lstStyle/>
          <a:p>
            <a:r>
              <a:rPr lang="en-US" dirty="0">
                <a:solidFill>
                  <a:schemeClr val="bg1"/>
                </a:solidFill>
              </a:rPr>
              <a:t>Do you have a template for your installs today on Windows?  It is still relevant in Linux(CPU, Memory, Disk, etc.)</a:t>
            </a:r>
          </a:p>
          <a:p>
            <a:endParaRPr lang="en-US" dirty="0">
              <a:solidFill>
                <a:schemeClr val="bg1"/>
              </a:solidFill>
            </a:endParaRPr>
          </a:p>
          <a:p>
            <a:r>
              <a:rPr lang="en-US" dirty="0">
                <a:solidFill>
                  <a:schemeClr val="bg1"/>
                </a:solidFill>
              </a:rPr>
              <a:t>CPU Frequency Governor -   Set to performance - High clock performance no power saving</a:t>
            </a:r>
          </a:p>
          <a:p>
            <a:r>
              <a:rPr lang="en-US" dirty="0" err="1">
                <a:solidFill>
                  <a:schemeClr val="bg1"/>
                </a:solidFill>
              </a:rPr>
              <a:t>Energy_perf_bias</a:t>
            </a:r>
            <a:r>
              <a:rPr lang="en-US" dirty="0">
                <a:solidFill>
                  <a:schemeClr val="bg1"/>
                </a:solidFill>
              </a:rPr>
              <a:t> - set to performance</a:t>
            </a:r>
          </a:p>
          <a:p>
            <a:r>
              <a:rPr lang="en-US" dirty="0" err="1">
                <a:solidFill>
                  <a:schemeClr val="bg1"/>
                </a:solidFill>
              </a:rPr>
              <a:t>min_perf_pct</a:t>
            </a:r>
            <a:r>
              <a:rPr lang="en-US" dirty="0">
                <a:solidFill>
                  <a:schemeClr val="bg1"/>
                </a:solidFill>
              </a:rPr>
              <a:t> set to 100</a:t>
            </a:r>
          </a:p>
          <a:p>
            <a:r>
              <a:rPr lang="en-US" dirty="0">
                <a:solidFill>
                  <a:schemeClr val="bg1"/>
                </a:solidFill>
              </a:rPr>
              <a:t>C-states - set to C1</a:t>
            </a:r>
          </a:p>
        </p:txBody>
      </p:sp>
    </p:spTree>
    <p:extLst>
      <p:ext uri="{BB962C8B-B14F-4D97-AF65-F5344CB8AC3E}">
        <p14:creationId xmlns:p14="http://schemas.microsoft.com/office/powerpoint/2010/main" val="1895057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E5A96C-F4DF-5267-202A-5E087C671496}"/>
              </a:ext>
            </a:extLst>
          </p:cNvPr>
          <p:cNvSpPr txBox="1"/>
          <p:nvPr/>
        </p:nvSpPr>
        <p:spPr>
          <a:xfrm>
            <a:off x="3048989" y="866899"/>
            <a:ext cx="5777345" cy="1569660"/>
          </a:xfrm>
          <a:prstGeom prst="rect">
            <a:avLst/>
          </a:prstGeom>
          <a:noFill/>
        </p:spPr>
        <p:txBody>
          <a:bodyPr wrap="square" rtlCol="0">
            <a:spAutoFit/>
          </a:bodyPr>
          <a:lstStyle/>
          <a:p>
            <a:pPr algn="ctr"/>
            <a:r>
              <a:rPr lang="en-US" sz="3200" dirty="0">
                <a:solidFill>
                  <a:schemeClr val="bg1"/>
                </a:solidFill>
              </a:rPr>
              <a:t>Pre-installation</a:t>
            </a:r>
            <a:r>
              <a:rPr lang="en-US" dirty="0">
                <a:solidFill>
                  <a:schemeClr val="bg1"/>
                </a:solidFill>
              </a:rPr>
              <a:t> </a:t>
            </a:r>
            <a:r>
              <a:rPr lang="en-US" sz="3200" dirty="0">
                <a:solidFill>
                  <a:schemeClr val="bg1"/>
                </a:solidFill>
              </a:rPr>
              <a:t>considerations</a:t>
            </a:r>
          </a:p>
          <a:p>
            <a:pPr algn="ctr"/>
            <a:endParaRPr lang="en-US" sz="3200" dirty="0">
              <a:solidFill>
                <a:schemeClr val="bg1"/>
              </a:solidFill>
            </a:endParaRPr>
          </a:p>
          <a:p>
            <a:pPr algn="ctr"/>
            <a:r>
              <a:rPr lang="en-US" sz="3200" dirty="0">
                <a:solidFill>
                  <a:schemeClr val="bg1"/>
                </a:solidFill>
              </a:rPr>
              <a:t>NUMA</a:t>
            </a:r>
            <a:endParaRPr lang="en-US" dirty="0">
              <a:solidFill>
                <a:schemeClr val="bg1"/>
              </a:solidFill>
            </a:endParaRPr>
          </a:p>
        </p:txBody>
      </p:sp>
      <p:sp>
        <p:nvSpPr>
          <p:cNvPr id="5" name="TextBox 4">
            <a:extLst>
              <a:ext uri="{FF2B5EF4-FFF2-40B4-BE49-F238E27FC236}">
                <a16:creationId xmlns:a16="http://schemas.microsoft.com/office/drawing/2014/main" id="{A244D339-34D1-506C-71EA-8F98EA2134EC}"/>
              </a:ext>
            </a:extLst>
          </p:cNvPr>
          <p:cNvSpPr txBox="1"/>
          <p:nvPr/>
        </p:nvSpPr>
        <p:spPr>
          <a:xfrm>
            <a:off x="216229" y="2572492"/>
            <a:ext cx="11637818" cy="1631216"/>
          </a:xfrm>
          <a:prstGeom prst="rect">
            <a:avLst/>
          </a:prstGeom>
          <a:noFill/>
        </p:spPr>
        <p:txBody>
          <a:bodyPr wrap="square" rtlCol="0">
            <a:spAutoFit/>
          </a:bodyPr>
          <a:lstStyle/>
          <a:p>
            <a:r>
              <a:rPr lang="en-US" sz="2000" dirty="0">
                <a:solidFill>
                  <a:schemeClr val="bg1"/>
                </a:solidFill>
              </a:rPr>
              <a:t>NUMA - non-uniform memory access</a:t>
            </a:r>
          </a:p>
          <a:p>
            <a:r>
              <a:rPr lang="en-US" sz="2000" dirty="0">
                <a:solidFill>
                  <a:schemeClr val="bg1"/>
                </a:solidFill>
              </a:rPr>
              <a:t>Most servers today have each processor set to access local memory first</a:t>
            </a:r>
          </a:p>
          <a:p>
            <a:r>
              <a:rPr lang="en-US" sz="2000" dirty="0">
                <a:solidFill>
                  <a:schemeClr val="bg1"/>
                </a:solidFill>
              </a:rPr>
              <a:t>Automatic NUMA balancing moves tasks(threads or processes) closer to the memory they are accessing</a:t>
            </a:r>
          </a:p>
          <a:p>
            <a:pPr marL="1371600" lvl="3"/>
            <a:r>
              <a:rPr lang="en-US" sz="2000" dirty="0">
                <a:solidFill>
                  <a:schemeClr val="bg1"/>
                </a:solidFill>
              </a:rPr>
              <a:t>This is a kernel setting – not an application setting</a:t>
            </a:r>
          </a:p>
        </p:txBody>
      </p:sp>
    </p:spTree>
    <p:extLst>
      <p:ext uri="{BB962C8B-B14F-4D97-AF65-F5344CB8AC3E}">
        <p14:creationId xmlns:p14="http://schemas.microsoft.com/office/powerpoint/2010/main" val="1552203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824772-A6C4-BB78-A9A3-296D8633BE43}"/>
              </a:ext>
            </a:extLst>
          </p:cNvPr>
          <p:cNvSpPr txBox="1">
            <a:spLocks noGrp="1"/>
          </p:cNvSpPr>
          <p:nvPr>
            <p:ph type="title"/>
          </p:nvPr>
        </p:nvSpPr>
        <p:spPr>
          <a:xfrm>
            <a:off x="646113" y="452438"/>
            <a:ext cx="9404350" cy="1723508"/>
          </a:xfrm>
          <a:prstGeom prst="rect">
            <a:avLst/>
          </a:prstGeom>
          <a:noFill/>
        </p:spPr>
        <p:txBody>
          <a:bodyPr wrap="square" rtlCol="0">
            <a:spAutoFit/>
          </a:bodyPr>
          <a:lstStyle/>
          <a:p>
            <a:pPr algn="ctr"/>
            <a:r>
              <a:rPr lang="en-US" sz="3200" dirty="0"/>
              <a:t>Pre-installation</a:t>
            </a:r>
            <a:r>
              <a:rPr lang="en-US" dirty="0"/>
              <a:t> </a:t>
            </a:r>
            <a:r>
              <a:rPr lang="en-US" sz="3200" dirty="0"/>
              <a:t>considerations</a:t>
            </a:r>
            <a:br>
              <a:rPr lang="en-US" sz="3200" dirty="0"/>
            </a:br>
            <a:endParaRPr lang="en-US" sz="3200" dirty="0"/>
          </a:p>
          <a:p>
            <a:pPr algn="ctr"/>
            <a:r>
              <a:rPr lang="en-US" sz="3200" dirty="0"/>
              <a:t>Disk Settings</a:t>
            </a:r>
            <a:endParaRPr lang="en-US" dirty="0"/>
          </a:p>
        </p:txBody>
      </p:sp>
      <p:sp>
        <p:nvSpPr>
          <p:cNvPr id="5" name="Text Placeholder 4">
            <a:extLst>
              <a:ext uri="{FF2B5EF4-FFF2-40B4-BE49-F238E27FC236}">
                <a16:creationId xmlns:a16="http://schemas.microsoft.com/office/drawing/2014/main" id="{3B400C02-C83B-5688-193A-1967A1D332DE}"/>
              </a:ext>
            </a:extLst>
          </p:cNvPr>
          <p:cNvSpPr txBox="1">
            <a:spLocks noGrp="1"/>
          </p:cNvSpPr>
          <p:nvPr>
            <p:ph type="body" idx="1"/>
          </p:nvPr>
        </p:nvSpPr>
        <p:spPr>
          <a:xfrm>
            <a:off x="1103313" y="2715578"/>
            <a:ext cx="8947150" cy="964326"/>
          </a:xfrm>
          <a:prstGeom prst="rect">
            <a:avLst/>
          </a:prstGeom>
          <a:noFill/>
        </p:spPr>
        <p:txBody>
          <a:bodyPr wrap="square" rtlCol="0">
            <a:spAutoFit/>
          </a:bodyPr>
          <a:lstStyle/>
          <a:p>
            <a:pPr marL="137160" indent="0">
              <a:buNone/>
            </a:pPr>
            <a:r>
              <a:rPr lang="en-US" dirty="0"/>
              <a:t>Disk Readahead – loading file contents into cache</a:t>
            </a:r>
          </a:p>
          <a:p>
            <a:pPr marL="137160" indent="0">
              <a:buNone/>
            </a:pPr>
            <a:r>
              <a:rPr lang="en-US" dirty="0"/>
              <a:t>	Set to 4096</a:t>
            </a:r>
          </a:p>
        </p:txBody>
      </p:sp>
    </p:spTree>
    <p:extLst>
      <p:ext uri="{BB962C8B-B14F-4D97-AF65-F5344CB8AC3E}">
        <p14:creationId xmlns:p14="http://schemas.microsoft.com/office/powerpoint/2010/main" val="2029511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93128E-DF5B-064A-34F3-C327FAFBA670}"/>
              </a:ext>
            </a:extLst>
          </p:cNvPr>
          <p:cNvSpPr txBox="1">
            <a:spLocks noGrp="1"/>
          </p:cNvSpPr>
          <p:nvPr>
            <p:ph type="title"/>
          </p:nvPr>
        </p:nvSpPr>
        <p:spPr>
          <a:xfrm>
            <a:off x="646113" y="452438"/>
            <a:ext cx="9404350" cy="1723508"/>
          </a:xfrm>
          <a:prstGeom prst="rect">
            <a:avLst/>
          </a:prstGeom>
          <a:noFill/>
        </p:spPr>
        <p:txBody>
          <a:bodyPr wrap="square" rtlCol="0">
            <a:spAutoFit/>
          </a:bodyPr>
          <a:lstStyle/>
          <a:p>
            <a:pPr algn="ctr"/>
            <a:r>
              <a:rPr lang="en-US" sz="3200" dirty="0"/>
              <a:t>Pre-installation</a:t>
            </a:r>
            <a:r>
              <a:rPr lang="en-US" dirty="0"/>
              <a:t> </a:t>
            </a:r>
            <a:r>
              <a:rPr lang="en-US" sz="3200" dirty="0"/>
              <a:t>considerations</a:t>
            </a:r>
            <a:br>
              <a:rPr lang="en-US" sz="3200" dirty="0"/>
            </a:br>
            <a:endParaRPr lang="en-US" sz="3200" dirty="0"/>
          </a:p>
          <a:p>
            <a:pPr algn="ctr"/>
            <a:r>
              <a:rPr lang="en-US" sz="3200" dirty="0"/>
              <a:t>Virtual Address Space</a:t>
            </a:r>
            <a:endParaRPr lang="en-US" dirty="0"/>
          </a:p>
        </p:txBody>
      </p:sp>
      <p:sp>
        <p:nvSpPr>
          <p:cNvPr id="5" name="Text Placeholder 4">
            <a:extLst>
              <a:ext uri="{FF2B5EF4-FFF2-40B4-BE49-F238E27FC236}">
                <a16:creationId xmlns:a16="http://schemas.microsoft.com/office/drawing/2014/main" id="{8D1B6665-677E-C609-09B7-AF7F3B346FB2}"/>
              </a:ext>
            </a:extLst>
          </p:cNvPr>
          <p:cNvSpPr txBox="1">
            <a:spLocks noGrp="1"/>
          </p:cNvSpPr>
          <p:nvPr>
            <p:ph type="body" idx="1"/>
          </p:nvPr>
        </p:nvSpPr>
        <p:spPr>
          <a:xfrm>
            <a:off x="556260" y="2669858"/>
            <a:ext cx="10698480" cy="1400343"/>
          </a:xfrm>
          <a:prstGeom prst="rect">
            <a:avLst/>
          </a:prstGeom>
          <a:noFill/>
        </p:spPr>
        <p:txBody>
          <a:bodyPr wrap="square" rtlCol="0">
            <a:spAutoFit/>
          </a:bodyPr>
          <a:lstStyle/>
          <a:p>
            <a:pPr marL="137160" indent="0">
              <a:buNone/>
            </a:pPr>
            <a:r>
              <a:rPr lang="en-US" dirty="0"/>
              <a:t>Each process from an OS runs in its own memory “sandbox”, or space – the VAS</a:t>
            </a:r>
          </a:p>
          <a:p>
            <a:pPr marL="137160" indent="0">
              <a:buNone/>
            </a:pPr>
            <a:r>
              <a:rPr lang="en-US" dirty="0"/>
              <a:t>Default </a:t>
            </a:r>
            <a:r>
              <a:rPr lang="en-US" dirty="0" err="1"/>
              <a:t>vm.max_map_count</a:t>
            </a:r>
            <a:r>
              <a:rPr lang="en-US" dirty="0"/>
              <a:t> is 65536 bytes – not high enough</a:t>
            </a:r>
          </a:p>
          <a:p>
            <a:pPr marL="137160" indent="0">
              <a:buNone/>
            </a:pPr>
            <a:r>
              <a:rPr lang="en-US" dirty="0"/>
              <a:t>Should be set to 256k</a:t>
            </a:r>
          </a:p>
        </p:txBody>
      </p:sp>
    </p:spTree>
    <p:extLst>
      <p:ext uri="{BB962C8B-B14F-4D97-AF65-F5344CB8AC3E}">
        <p14:creationId xmlns:p14="http://schemas.microsoft.com/office/powerpoint/2010/main" val="2529924556"/>
      </p:ext>
    </p:extLst>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otalTime>218</TotalTime>
  <Words>1287</Words>
  <Application>Microsoft Office PowerPoint</Application>
  <PresentationFormat>Widescreen</PresentationFormat>
  <Paragraphs>191</Paragraphs>
  <Slides>28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Calibri</vt:lpstr>
      <vt:lpstr>Noto Sans Symbols</vt:lpstr>
      <vt:lpstr>Century Gothic</vt:lpstr>
      <vt:lpstr>Segoe UI</vt:lpstr>
      <vt:lpstr>Consolas</vt:lpstr>
      <vt:lpstr>Arial</vt:lpstr>
      <vt:lpstr>Ion</vt:lpstr>
      <vt:lpstr>SQL Server on Linux for the Windows DBA    Presented By: Jim Donahoe </vt:lpstr>
      <vt:lpstr>PowerPoint Presentation</vt:lpstr>
      <vt:lpstr>Why SQL On Linux?  </vt:lpstr>
      <vt:lpstr>PowerPoint Presentation</vt:lpstr>
      <vt:lpstr>PowerPoint Presentation</vt:lpstr>
      <vt:lpstr>Pre-installation considerations  CPU</vt:lpstr>
      <vt:lpstr>PowerPoint Presentation</vt:lpstr>
      <vt:lpstr>Pre-installation considerations  Disk Settings</vt:lpstr>
      <vt:lpstr>Pre-installation considerations  Virtual Address Space</vt:lpstr>
      <vt:lpstr>Pre-installation considerations  swapfile</vt:lpstr>
      <vt:lpstr>Pre-installation considerations  Dynamic Memory on VMs</vt:lpstr>
      <vt:lpstr>Unsupported Features(probably old)</vt:lpstr>
      <vt:lpstr>Installation</vt:lpstr>
      <vt:lpstr>Steps to install SQL Server on Linux</vt:lpstr>
      <vt:lpstr>noatime</vt:lpstr>
      <vt:lpstr>Limit SQL Server’s memory use</vt:lpstr>
      <vt:lpstr>OOM Killer</vt:lpstr>
      <vt:lpstr>Linux Basics</vt:lpstr>
      <vt:lpstr>Basic Linux navigation</vt:lpstr>
      <vt:lpstr>File and folder permissions</vt:lpstr>
      <vt:lpstr>PowerPoint Presentation</vt:lpstr>
      <vt:lpstr>The service account - mssql</vt:lpstr>
      <vt:lpstr>PowerPoint Presentation</vt:lpstr>
      <vt:lpstr>PowerPoint Presentation</vt:lpstr>
      <vt:lpstr>Where to find SQL Server files</vt:lpstr>
      <vt:lpstr>Some useful Linux Monitoring commands</vt:lpstr>
      <vt:lpstr>Show me the good stuff already!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Introductions</dc:title>
  <dc:creator>Novotny, Katrina</dc:creator>
  <cp:lastModifiedBy>Jim Donahoe</cp:lastModifiedBy>
  <cp:revision>22</cp:revision>
  <dcterms:created xsi:type="dcterms:W3CDTF">2017-04-20T23:35:24Z</dcterms:created>
  <dcterms:modified xsi:type="dcterms:W3CDTF">2024-02-02T20:16:52Z</dcterms:modified>
</cp:coreProperties>
</file>