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2" r:id="rId3"/>
    <p:sldId id="257" r:id="rId4"/>
    <p:sldId id="258" r:id="rId5"/>
    <p:sldId id="259" r:id="rId6"/>
    <p:sldId id="260" r:id="rId7"/>
    <p:sldId id="261" r:id="rId8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222" y="102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8607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7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Only</a:t>
            </a:r>
          </a:p>
        </p:txBody>
      </p:sp>
    </p:spTree>
    <p:extLst>
      <p:ext uri="{BB962C8B-B14F-4D97-AF65-F5344CB8AC3E}">
        <p14:creationId xmlns:p14="http://schemas.microsoft.com/office/powerpoint/2010/main" val="112194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Content 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Content 2</a:t>
            </a:r>
          </a:p>
        </p:txBody>
      </p:sp>
    </p:spTree>
    <p:extLst>
      <p:ext uri="{BB962C8B-B14F-4D97-AF65-F5344CB8AC3E}">
        <p14:creationId xmlns:p14="http://schemas.microsoft.com/office/powerpoint/2010/main" val="178086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443292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13</Words>
  <Application>Microsoft Office PowerPoint</Application>
  <PresentationFormat>Custom</PresentationFormat>
  <Paragraphs>8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Segoe UI</vt:lpstr>
      <vt:lpstr>Wingdings</vt:lpstr>
      <vt:lpstr>SQLSatOslo 2016</vt:lpstr>
      <vt:lpstr>Image</vt:lpstr>
      <vt:lpstr>PowerPoint Presentation</vt:lpstr>
      <vt:lpstr>Section Title</vt:lpstr>
      <vt:lpstr>Title</vt:lpstr>
      <vt:lpstr>Title Only</vt:lpstr>
      <vt:lpstr>PowerPoint Presentation</vt:lpstr>
      <vt:lpstr>Title</vt:lpstr>
      <vt:lpstr>PowerPoint Presentation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James Donahoe</cp:lastModifiedBy>
  <cp:revision>39</cp:revision>
  <dcterms:created xsi:type="dcterms:W3CDTF">2011-08-19T20:30:49Z</dcterms:created>
  <dcterms:modified xsi:type="dcterms:W3CDTF">2017-05-18T18:46:31Z</dcterms:modified>
</cp:coreProperties>
</file>