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08ACB-11CA-1058-5FFA-1D9B7DFD5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14FF2-571E-837C-4DB1-6111AE28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7CCB1-B7CF-3A76-A3C3-CCD6CA95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25BAD-D26A-EF55-63A7-57676B24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2D18B-FCAF-5021-5413-E3CE6554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8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C3791-0ED4-C228-F4EC-4788477E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C43AA0-294B-49D9-0D7E-EE5ED5BB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9C26C-0749-3995-6EB7-53D39BF5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8EC57-01BD-0C22-A9EA-133C4C18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F97EE-4F0D-ED95-9951-64A9C8BC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C49144-7470-D58C-F2B1-1263F89A8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F46D75-0DF9-6C66-F9AE-E6F7D7E1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BD784-D2A6-F1B6-6D68-CDF493A8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C61F-8927-7628-2B0B-3B6C2CED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DA01E-C7D8-C04F-70D6-C75E2CCB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8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A9B4C-79D9-8E77-8142-2BFA75C3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37BC-101F-E644-B59A-16124450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D301F-29D4-4E7B-4326-11AFC552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22FAC-9C42-A608-1C36-5DF23934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59D7B-C429-2317-C109-45733D09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4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EF6E6-68C2-4494-EBAF-86AE414A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F071-5692-AEF1-DAA0-0526BCDF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0A41C-E116-4CEA-23E2-24F50618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6583C-CF42-8CD0-FBD9-79E451F1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3597B-1A35-CF52-AAD3-031A04A1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2B241-9C4A-E88F-0B80-BA7A55AB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EFA6B-2179-A4A9-9E47-278F4DE5D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F1693-B498-BE02-1461-83F8E484A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EBCCB-0180-F7E8-D501-67F05B8A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3A86D-9BAD-B4CF-6C96-79D6B050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2AC7D-B364-98A5-8E1D-E8801A4A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2C169-EC8D-D2DB-6F8B-5A2D6465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6C5E2-CEA8-F1C2-A8B7-1C151739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7536CC-0DCC-E1AD-9D93-88818BAB1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70396A-A2D5-9D4B-0E80-C0E5693DB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DA6F76-0FC3-06EC-B8E5-26D3C14EF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88047D-61B7-CAE8-1486-24C86300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D7B98F-5617-1D75-D9D2-5405D98C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E668B7-1D80-86D2-9C79-F2F3EAB3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7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ECF9B-3E2C-A244-20F6-F850CCEF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D0BAD6-AAE0-EFF3-C544-372DF70A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875F49-39D1-F78E-1428-15FA2B54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4A8127-439C-49A3-F4F9-EEAB50F9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5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136B7-DA8D-0A3E-EBB3-B4DA8B59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0184B-32A6-F0A3-FA05-21B949A2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30CFD-3E43-144E-641C-43C88E5A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2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1E1F8-89EA-EC1B-1139-18B1CE6B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0FDCE-4988-BF41-64B9-2A3410470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2BFFE7-FFB6-C186-7F64-B24C6BD8F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FC87D-3AB0-5748-4E3D-2C2F1AB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AD1D8-C155-86A4-B010-E1D69E69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9F154-F3AC-388D-ACB3-2E7448E9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B04DF-8F34-2B8B-D586-29135C90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1ADE-B8BD-2483-68C8-29F4CC618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437FD-D4C0-024A-E9F3-EF3D1AC1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25B49-D2DD-5073-B8A2-0E000C68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4B460-B3FA-4236-D96E-BBAB2C3D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AB201-D0D3-D274-D8AD-7AF903ED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F6D13-5434-33FA-02BC-199D361B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E1F9B2-B186-5B3D-9F4F-E29CB7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C4417-2E15-D040-EBFE-45F57E79B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FA41-3F52-422C-9E55-0C38EEF85172}" type="datetimeFigureOut">
              <a:rPr lang="ko-KR" altLang="en-US" smtClean="0"/>
              <a:t>2024-01-26(Fri)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7EFB6-02B4-911D-B4AC-F0CC73A4C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3076E-9B1A-7FA3-E09F-BAEC50DE4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E1FC-95E2-4D0F-8BBE-A8D661C09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2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0FE3-8695-2ABA-0AFA-301B793FF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ffectLst/>
                <a:latin typeface="Segoe UI Web (West European)"/>
              </a:rPr>
              <a:t>I'm testing git for the first time.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2D4FA8-AF26-D3E8-4F47-445266EC4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effectLst/>
                <a:latin typeface="Segoe UI Web (West European)"/>
              </a:rPr>
              <a:t>Very interesting.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6996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Segoe UI Web (West European)</vt:lpstr>
      <vt:lpstr>맑은 고딕</vt:lpstr>
      <vt:lpstr>Arial</vt:lpstr>
      <vt:lpstr>Office 테마</vt:lpstr>
      <vt:lpstr>I'm testing git for the first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I'm testing git for the first time.</dc:title>
  <dc:creator>강 인석</dc:creator>
  <cp:lastModifiedBy>강 인석</cp:lastModifiedBy>
  <cp:revision>1</cp:revision>
  <dcterms:created xsi:type="dcterms:W3CDTF">2024-01-26T03:14:30Z</dcterms:created>
  <dcterms:modified xsi:type="dcterms:W3CDTF">2024-01-26T03:17:57Z</dcterms:modified>
</cp:coreProperties>
</file>