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82" r:id="rId2"/>
  </p:sldMasterIdLst>
  <p:notesMasterIdLst>
    <p:notesMasterId r:id="rId20"/>
  </p:notesMasterIdLst>
  <p:sldIdLst>
    <p:sldId id="256" r:id="rId3"/>
    <p:sldId id="274" r:id="rId4"/>
    <p:sldId id="257" r:id="rId5"/>
    <p:sldId id="258" r:id="rId6"/>
    <p:sldId id="281" r:id="rId7"/>
    <p:sldId id="282" r:id="rId8"/>
    <p:sldId id="283" r:id="rId9"/>
    <p:sldId id="284" r:id="rId10"/>
    <p:sldId id="285" r:id="rId11"/>
    <p:sldId id="287" r:id="rId12"/>
    <p:sldId id="266" r:id="rId13"/>
    <p:sldId id="270" r:id="rId14"/>
    <p:sldId id="269" r:id="rId15"/>
    <p:sldId id="267" r:id="rId16"/>
    <p:sldId id="268" r:id="rId17"/>
    <p:sldId id="272" r:id="rId18"/>
    <p:sldId id="280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854" autoAdjust="0"/>
    <p:restoredTop sz="85534" autoAdjust="0"/>
  </p:normalViewPr>
  <p:slideViewPr>
    <p:cSldViewPr snapToGrid="0">
      <p:cViewPr varScale="1">
        <p:scale>
          <a:sx n="88" d="100"/>
          <a:sy n="88" d="100"/>
        </p:scale>
        <p:origin x="819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4EA8D9-DF8C-4E5E-B926-9D331AAE8B5F}" type="datetimeFigureOut">
              <a:rPr lang="en-US" smtClean="0"/>
              <a:t>7/13/2019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C317F8-A42E-4954-90FD-61A6E40D4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1827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ngimage.net/source-png-8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sources - </a:t>
            </a:r>
            <a:r>
              <a:rPr lang="en-US" dirty="0">
                <a:hlinkClick r:id="rId3"/>
              </a:rPr>
              <a:t>https://pngimage.net/source-png-8/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C317F8-A42E-4954-90FD-61A6E40D420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2211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Read in monthly bike data from our resources for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boston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portland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cleaned and standardized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1. -dropped and renamed columns and converted to date time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2. created aggregates to apply functions to columns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merged months for both cities then exported to resources file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 read in weather data for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boston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portland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from resources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1. -converted to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fahrenheit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2. -dropped duplicates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3. -created aggregates to apply functions to columns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C317F8-A42E-4954-90FD-61A6E40D420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8121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5. Created two weather datasets for both cities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1. Hour and daily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6. exported all hourly and daily weather data for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boston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portland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C317F8-A42E-4954-90FD-61A6E40D420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1672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7. read in merged bike files and hourly weather files from resources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8. Merged bike data files for both cities with hourly weather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cvs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files from weather data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9. grouped by month, day, and hour for each merged file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10. Then exported all six files to resources (had Hourly daily and monthly for each city: totaling 6 files)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C317F8-A42E-4954-90FD-61A6E40D420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5397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called for files from resources and exported to output _images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C317F8-A42E-4954-90FD-61A6E40D420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546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Portland, OR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Launched July 2016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125 stations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1000 bikes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Boston, MA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Launched in 2011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260+ stations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2,500+ bikes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Even though ride count in Portland increased as temperature increased it was not as big of a change as Boston’s. 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This could be due to several factors such as: population(about a 40k difference), personal bike ownership, access to bike sharing.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C317F8-A42E-4954-90FD-61A6E40D420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8674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96B3-D7E1-48E6-B2BA-CDD3DDE552F4}" type="datetimeFigureOut">
              <a:rPr lang="en-US" smtClean="0"/>
              <a:t>7/13/2019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E6B78-6580-4713-B299-905283156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506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96B3-D7E1-48E6-B2BA-CDD3DDE552F4}" type="datetimeFigureOut">
              <a:rPr lang="en-US" smtClean="0"/>
              <a:t>7/13/2019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E6B78-6580-4713-B299-905283156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735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96B3-D7E1-48E6-B2BA-CDD3DDE552F4}" type="datetimeFigureOut">
              <a:rPr lang="en-US" smtClean="0"/>
              <a:t>7/13/2019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E6B78-6580-4713-B299-905283156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0489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96B3-D7E1-48E6-B2BA-CDD3DDE552F4}" type="datetimeFigureOut">
              <a:rPr lang="en-US" smtClean="0"/>
              <a:t>7/13/2019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E6B78-6580-4713-B299-9052831569B3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745700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96B3-D7E1-48E6-B2BA-CDD3DDE552F4}" type="datetimeFigureOut">
              <a:rPr lang="en-US" smtClean="0"/>
              <a:t>7/13/2019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E6B78-6580-4713-B299-905283156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0877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96B3-D7E1-48E6-B2BA-CDD3DDE552F4}" type="datetimeFigureOut">
              <a:rPr lang="en-US" smtClean="0"/>
              <a:t>7/13/2019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E6B78-6580-4713-B299-905283156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6841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96B3-D7E1-48E6-B2BA-CDD3DDE552F4}" type="datetimeFigureOut">
              <a:rPr lang="en-US" smtClean="0"/>
              <a:t>7/13/2019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E6B78-6580-4713-B299-905283156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2227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96B3-D7E1-48E6-B2BA-CDD3DDE552F4}" type="datetimeFigureOut">
              <a:rPr lang="en-US" smtClean="0"/>
              <a:t>7/13/2019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E6B78-6580-4713-B299-905283156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7278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96B3-D7E1-48E6-B2BA-CDD3DDE552F4}" type="datetimeFigureOut">
              <a:rPr lang="en-US" smtClean="0"/>
              <a:t>7/13/2019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E6B78-6580-4713-B299-905283156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0826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16F38-8F31-4F14-B39F-9C2997ED5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41D09-EAAC-43D2-839F-E10483AC3A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35DB23-8E46-4218-B7EA-B925C2CE1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96B3-D7E1-48E6-B2BA-CDD3DDE552F4}" type="datetimeFigureOut">
              <a:rPr lang="en-US" smtClean="0"/>
              <a:t>7/13/2019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DB645B-E3C6-45E5-99EE-F8656D492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1D6B10-5A5C-493F-B5CE-33AEB6962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E6B78-6580-4713-B299-905283156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8951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E7E01617-EF19-DC4E-A132-EB0DE07BB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3085"/>
            <a:ext cx="10515600" cy="580806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Block Arc 8">
            <a:extLst>
              <a:ext uri="{FF2B5EF4-FFF2-40B4-BE49-F238E27FC236}">
                <a16:creationId xmlns:a16="http://schemas.microsoft.com/office/drawing/2014/main" id="{C5BF38EF-96F0-E840-9920-CE402EBE9E72}"/>
              </a:ext>
            </a:extLst>
          </p:cNvPr>
          <p:cNvSpPr/>
          <p:nvPr userDrawn="1"/>
        </p:nvSpPr>
        <p:spPr>
          <a:xfrm>
            <a:off x="393701" y="2555644"/>
            <a:ext cx="2578099" cy="2713542"/>
          </a:xfrm>
          <a:prstGeom prst="blockArc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60AA612-243F-E64D-9941-82A45D827B7B}"/>
              </a:ext>
            </a:extLst>
          </p:cNvPr>
          <p:cNvSpPr/>
          <p:nvPr userDrawn="1"/>
        </p:nvSpPr>
        <p:spPr>
          <a:xfrm>
            <a:off x="770733" y="2921000"/>
            <a:ext cx="1826978" cy="182697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Block Arc 18">
            <a:extLst>
              <a:ext uri="{FF2B5EF4-FFF2-40B4-BE49-F238E27FC236}">
                <a16:creationId xmlns:a16="http://schemas.microsoft.com/office/drawing/2014/main" id="{8956BECE-6ED5-7741-BA2D-98657AD10468}"/>
              </a:ext>
            </a:extLst>
          </p:cNvPr>
          <p:cNvSpPr/>
          <p:nvPr userDrawn="1"/>
        </p:nvSpPr>
        <p:spPr>
          <a:xfrm rot="10800000">
            <a:off x="2597711" y="2555644"/>
            <a:ext cx="2578099" cy="2713542"/>
          </a:xfrm>
          <a:prstGeom prst="blockArc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889D48E-98B3-D14B-9AFF-17FE3256FB10}"/>
              </a:ext>
            </a:extLst>
          </p:cNvPr>
          <p:cNvSpPr/>
          <p:nvPr userDrawn="1"/>
        </p:nvSpPr>
        <p:spPr>
          <a:xfrm rot="10800000">
            <a:off x="2971800" y="2998926"/>
            <a:ext cx="1826978" cy="182697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Block Arc 20">
            <a:extLst>
              <a:ext uri="{FF2B5EF4-FFF2-40B4-BE49-F238E27FC236}">
                <a16:creationId xmlns:a16="http://schemas.microsoft.com/office/drawing/2014/main" id="{16FDE7D3-4CF9-5C4E-932B-160E466CBD08}"/>
              </a:ext>
            </a:extLst>
          </p:cNvPr>
          <p:cNvSpPr/>
          <p:nvPr userDrawn="1"/>
        </p:nvSpPr>
        <p:spPr>
          <a:xfrm>
            <a:off x="4798777" y="2555644"/>
            <a:ext cx="2578099" cy="2713542"/>
          </a:xfrm>
          <a:prstGeom prst="blockArc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EC39EB9-63D8-7C40-99FB-8A086D00EEED}"/>
              </a:ext>
            </a:extLst>
          </p:cNvPr>
          <p:cNvSpPr/>
          <p:nvPr userDrawn="1"/>
        </p:nvSpPr>
        <p:spPr>
          <a:xfrm>
            <a:off x="5175809" y="2921000"/>
            <a:ext cx="1826978" cy="182697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Block Arc 22">
            <a:extLst>
              <a:ext uri="{FF2B5EF4-FFF2-40B4-BE49-F238E27FC236}">
                <a16:creationId xmlns:a16="http://schemas.microsoft.com/office/drawing/2014/main" id="{C1061FF9-BB40-034C-B2D9-2FAFC3ACA25B}"/>
              </a:ext>
            </a:extLst>
          </p:cNvPr>
          <p:cNvSpPr/>
          <p:nvPr userDrawn="1"/>
        </p:nvSpPr>
        <p:spPr>
          <a:xfrm rot="10800000">
            <a:off x="7002787" y="2555644"/>
            <a:ext cx="2578099" cy="2713542"/>
          </a:xfrm>
          <a:prstGeom prst="blockArc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A2B2D42-B66A-4F4D-8F16-282A8C69BA08}"/>
              </a:ext>
            </a:extLst>
          </p:cNvPr>
          <p:cNvSpPr/>
          <p:nvPr userDrawn="1"/>
        </p:nvSpPr>
        <p:spPr>
          <a:xfrm rot="10800000">
            <a:off x="7376876" y="2998926"/>
            <a:ext cx="1826978" cy="182697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Block Arc 24">
            <a:extLst>
              <a:ext uri="{FF2B5EF4-FFF2-40B4-BE49-F238E27FC236}">
                <a16:creationId xmlns:a16="http://schemas.microsoft.com/office/drawing/2014/main" id="{3217943B-9636-4A49-8908-BD3EC7B5B706}"/>
              </a:ext>
            </a:extLst>
          </p:cNvPr>
          <p:cNvSpPr/>
          <p:nvPr userDrawn="1"/>
        </p:nvSpPr>
        <p:spPr>
          <a:xfrm>
            <a:off x="9203853" y="2555644"/>
            <a:ext cx="2578099" cy="2713542"/>
          </a:xfrm>
          <a:prstGeom prst="blockArc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737DFDB-EAC3-D342-9FD0-235E7E64CE04}"/>
              </a:ext>
            </a:extLst>
          </p:cNvPr>
          <p:cNvSpPr/>
          <p:nvPr userDrawn="1"/>
        </p:nvSpPr>
        <p:spPr>
          <a:xfrm>
            <a:off x="9580885" y="2921000"/>
            <a:ext cx="1826978" cy="182697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Block Arc 28">
            <a:extLst>
              <a:ext uri="{FF2B5EF4-FFF2-40B4-BE49-F238E27FC236}">
                <a16:creationId xmlns:a16="http://schemas.microsoft.com/office/drawing/2014/main" id="{DB9F16A2-2EA8-4349-A0C6-D483FCE766B5}"/>
              </a:ext>
            </a:extLst>
          </p:cNvPr>
          <p:cNvSpPr/>
          <p:nvPr userDrawn="1"/>
        </p:nvSpPr>
        <p:spPr>
          <a:xfrm rot="10800000">
            <a:off x="11407863" y="2555644"/>
            <a:ext cx="2578099" cy="2713542"/>
          </a:xfrm>
          <a:prstGeom prst="blockArc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B767515-6FFF-6C45-A841-22D921720A97}"/>
              </a:ext>
            </a:extLst>
          </p:cNvPr>
          <p:cNvSpPr/>
          <p:nvPr userDrawn="1"/>
        </p:nvSpPr>
        <p:spPr>
          <a:xfrm rot="10800000">
            <a:off x="11781952" y="2998926"/>
            <a:ext cx="1826978" cy="182697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Block Arc 30">
            <a:extLst>
              <a:ext uri="{FF2B5EF4-FFF2-40B4-BE49-F238E27FC236}">
                <a16:creationId xmlns:a16="http://schemas.microsoft.com/office/drawing/2014/main" id="{F6F3A917-9530-C943-AB93-2D763ABD2C2E}"/>
              </a:ext>
            </a:extLst>
          </p:cNvPr>
          <p:cNvSpPr/>
          <p:nvPr userDrawn="1"/>
        </p:nvSpPr>
        <p:spPr>
          <a:xfrm rot="10800000">
            <a:off x="-1807367" y="2555644"/>
            <a:ext cx="2578099" cy="2713542"/>
          </a:xfrm>
          <a:prstGeom prst="blockArc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67378E8A-4692-F843-94CC-106C138EDF3F}"/>
              </a:ext>
            </a:extLst>
          </p:cNvPr>
          <p:cNvSpPr/>
          <p:nvPr userDrawn="1"/>
        </p:nvSpPr>
        <p:spPr>
          <a:xfrm rot="10800000">
            <a:off x="-1433278" y="2998926"/>
            <a:ext cx="1826978" cy="182697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C21EB8AE-A81C-BA4A-AED6-4A281FF778D1}"/>
              </a:ext>
            </a:extLst>
          </p:cNvPr>
          <p:cNvSpPr/>
          <p:nvPr userDrawn="1"/>
        </p:nvSpPr>
        <p:spPr>
          <a:xfrm rot="10800000">
            <a:off x="892234" y="3042502"/>
            <a:ext cx="1583974" cy="158397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C975F9A5-4A1D-074F-8D79-53E206A421B4}"/>
              </a:ext>
            </a:extLst>
          </p:cNvPr>
          <p:cNvSpPr/>
          <p:nvPr userDrawn="1"/>
        </p:nvSpPr>
        <p:spPr>
          <a:xfrm rot="10800000">
            <a:off x="1008282" y="3164002"/>
            <a:ext cx="1331505" cy="133150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D9302536-82FA-7E48-818D-CBFA17DDAEB4}"/>
              </a:ext>
            </a:extLst>
          </p:cNvPr>
          <p:cNvSpPr/>
          <p:nvPr userDrawn="1"/>
        </p:nvSpPr>
        <p:spPr>
          <a:xfrm rot="10800000">
            <a:off x="3093301" y="3120428"/>
            <a:ext cx="1583974" cy="158397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712A6741-6C21-8C42-9FF1-FE316AD4D19F}"/>
              </a:ext>
            </a:extLst>
          </p:cNvPr>
          <p:cNvSpPr/>
          <p:nvPr userDrawn="1"/>
        </p:nvSpPr>
        <p:spPr>
          <a:xfrm rot="10800000">
            <a:off x="5304013" y="3037767"/>
            <a:ext cx="1583974" cy="1583974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96CC1217-5A9D-6142-8487-0845F6286B14}"/>
              </a:ext>
            </a:extLst>
          </p:cNvPr>
          <p:cNvSpPr/>
          <p:nvPr userDrawn="1"/>
        </p:nvSpPr>
        <p:spPr>
          <a:xfrm rot="10800000">
            <a:off x="7505078" y="3120428"/>
            <a:ext cx="1583974" cy="158397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FDE9CA0B-74AB-354F-A466-2259609683D1}"/>
              </a:ext>
            </a:extLst>
          </p:cNvPr>
          <p:cNvSpPr/>
          <p:nvPr userDrawn="1"/>
        </p:nvSpPr>
        <p:spPr>
          <a:xfrm rot="10800000">
            <a:off x="9695686" y="3037767"/>
            <a:ext cx="1583974" cy="158397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4C7815C5-D168-2348-A2C8-3340E530FDB1}"/>
              </a:ext>
            </a:extLst>
          </p:cNvPr>
          <p:cNvSpPr/>
          <p:nvPr userDrawn="1"/>
        </p:nvSpPr>
        <p:spPr>
          <a:xfrm rot="10800000">
            <a:off x="3219534" y="3246662"/>
            <a:ext cx="1331505" cy="133150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6A14DF22-4001-0A42-ABFD-1E742DDA9151}"/>
              </a:ext>
            </a:extLst>
          </p:cNvPr>
          <p:cNvSpPr/>
          <p:nvPr userDrawn="1"/>
        </p:nvSpPr>
        <p:spPr>
          <a:xfrm rot="10800000">
            <a:off x="5423546" y="3164000"/>
            <a:ext cx="1331505" cy="133150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2D8A94DD-278D-094D-95C5-52BD411E9D54}"/>
              </a:ext>
            </a:extLst>
          </p:cNvPr>
          <p:cNvSpPr/>
          <p:nvPr userDrawn="1"/>
        </p:nvSpPr>
        <p:spPr>
          <a:xfrm rot="10800000">
            <a:off x="7631122" y="3246661"/>
            <a:ext cx="1331505" cy="133150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7455E0B-CF3D-6B4B-8BCF-44F9698EB4A4}"/>
              </a:ext>
            </a:extLst>
          </p:cNvPr>
          <p:cNvSpPr/>
          <p:nvPr userDrawn="1"/>
        </p:nvSpPr>
        <p:spPr>
          <a:xfrm rot="10800000">
            <a:off x="9819403" y="3163999"/>
            <a:ext cx="1331505" cy="133150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BC4089C-7D6C-864F-9121-49CA31A90FE5}"/>
              </a:ext>
            </a:extLst>
          </p:cNvPr>
          <p:cNvSpPr/>
          <p:nvPr userDrawn="1"/>
        </p:nvSpPr>
        <p:spPr>
          <a:xfrm>
            <a:off x="1623709" y="4583449"/>
            <a:ext cx="121024" cy="57205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109E847-574F-494D-8FAE-427F8CAE97CF}"/>
              </a:ext>
            </a:extLst>
          </p:cNvPr>
          <p:cNvSpPr/>
          <p:nvPr userDrawn="1"/>
        </p:nvSpPr>
        <p:spPr>
          <a:xfrm>
            <a:off x="3824774" y="2548369"/>
            <a:ext cx="121024" cy="57205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9D8C32D-0B0D-DF4A-B371-511B230BD211}"/>
              </a:ext>
            </a:extLst>
          </p:cNvPr>
          <p:cNvSpPr/>
          <p:nvPr userDrawn="1"/>
        </p:nvSpPr>
        <p:spPr>
          <a:xfrm>
            <a:off x="6035487" y="4621738"/>
            <a:ext cx="121024" cy="57205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7415378-1541-3E4B-9E62-70FE844DEE7C}"/>
              </a:ext>
            </a:extLst>
          </p:cNvPr>
          <p:cNvSpPr/>
          <p:nvPr userDrawn="1"/>
        </p:nvSpPr>
        <p:spPr>
          <a:xfrm>
            <a:off x="8229853" y="2555644"/>
            <a:ext cx="121024" cy="57205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4F9DE7B-8949-EB4A-B888-D15EABCF5294}"/>
              </a:ext>
            </a:extLst>
          </p:cNvPr>
          <p:cNvSpPr/>
          <p:nvPr userDrawn="1"/>
        </p:nvSpPr>
        <p:spPr>
          <a:xfrm>
            <a:off x="10427162" y="4621738"/>
            <a:ext cx="121024" cy="5720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Content Placeholder 52">
            <a:extLst>
              <a:ext uri="{FF2B5EF4-FFF2-40B4-BE49-F238E27FC236}">
                <a16:creationId xmlns:a16="http://schemas.microsoft.com/office/drawing/2014/main" id="{CA33E921-0B0C-224C-8C48-CE135C53E9EA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3186063" y="3382913"/>
            <a:ext cx="1360488" cy="13176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7200" b="1">
                <a:solidFill>
                  <a:schemeClr val="accent3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sz="7200" b="1" dirty="0"/>
              <a:t>2</a:t>
            </a:r>
            <a:endParaRPr lang="en-US" dirty="0"/>
          </a:p>
        </p:txBody>
      </p:sp>
      <p:sp>
        <p:nvSpPr>
          <p:cNvPr id="54" name="Content Placeholder 52">
            <a:extLst>
              <a:ext uri="{FF2B5EF4-FFF2-40B4-BE49-F238E27FC236}">
                <a16:creationId xmlns:a16="http://schemas.microsoft.com/office/drawing/2014/main" id="{9C158DD2-4D7B-6A4F-8B62-13F838E9D72E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407582" y="3304113"/>
            <a:ext cx="1360488" cy="13176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7200" b="1">
                <a:solidFill>
                  <a:schemeClr val="accent6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sz="7200" b="1" dirty="0"/>
              <a:t>3</a:t>
            </a:r>
            <a:endParaRPr lang="en-US" dirty="0"/>
          </a:p>
        </p:txBody>
      </p:sp>
      <p:sp>
        <p:nvSpPr>
          <p:cNvPr id="55" name="Content Placeholder 52">
            <a:extLst>
              <a:ext uri="{FF2B5EF4-FFF2-40B4-BE49-F238E27FC236}">
                <a16:creationId xmlns:a16="http://schemas.microsoft.com/office/drawing/2014/main" id="{C2493382-3806-5542-B579-E9926181ABDE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012553" y="3302231"/>
            <a:ext cx="1360488" cy="13176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7200" b="1">
                <a:solidFill>
                  <a:schemeClr val="accent2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sz="7200" b="1" dirty="0"/>
              <a:t>1</a:t>
            </a:r>
            <a:endParaRPr lang="en-US" dirty="0"/>
          </a:p>
        </p:txBody>
      </p:sp>
      <p:sp>
        <p:nvSpPr>
          <p:cNvPr id="56" name="Content Placeholder 52">
            <a:extLst>
              <a:ext uri="{FF2B5EF4-FFF2-40B4-BE49-F238E27FC236}">
                <a16:creationId xmlns:a16="http://schemas.microsoft.com/office/drawing/2014/main" id="{A78F5654-5911-2848-8E46-87D900C62C27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10121" y="3430353"/>
            <a:ext cx="1360488" cy="13176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7200" b="1">
                <a:solidFill>
                  <a:schemeClr val="accent4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sz="7200" b="1" dirty="0"/>
              <a:t>4</a:t>
            </a:r>
            <a:endParaRPr lang="en-US" dirty="0"/>
          </a:p>
        </p:txBody>
      </p:sp>
      <p:sp>
        <p:nvSpPr>
          <p:cNvPr id="57" name="Content Placeholder 52">
            <a:extLst>
              <a:ext uri="{FF2B5EF4-FFF2-40B4-BE49-F238E27FC236}">
                <a16:creationId xmlns:a16="http://schemas.microsoft.com/office/drawing/2014/main" id="{B79E60AB-45C3-AE44-8411-D271F991F2F4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9814130" y="3297135"/>
            <a:ext cx="1360488" cy="13176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7200" b="1">
                <a:solidFill>
                  <a:schemeClr val="accent1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sz="7200" b="1" dirty="0"/>
              <a:t>5</a:t>
            </a:r>
            <a:endParaRPr lang="en-US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CBF621AF-C719-BE47-8E64-EA0C75027FD8}"/>
              </a:ext>
            </a:extLst>
          </p:cNvPr>
          <p:cNvSpPr/>
          <p:nvPr userDrawn="1"/>
        </p:nvSpPr>
        <p:spPr>
          <a:xfrm rot="10800000">
            <a:off x="1526274" y="5120291"/>
            <a:ext cx="312952" cy="31295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555621BC-6E19-FC48-A5BC-3E5CE2172F30}"/>
              </a:ext>
            </a:extLst>
          </p:cNvPr>
          <p:cNvSpPr/>
          <p:nvPr userDrawn="1"/>
        </p:nvSpPr>
        <p:spPr>
          <a:xfrm rot="10800000">
            <a:off x="3728810" y="2381306"/>
            <a:ext cx="312952" cy="31295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549487CD-5979-724E-AAEF-949D213D7838}"/>
              </a:ext>
            </a:extLst>
          </p:cNvPr>
          <p:cNvSpPr/>
          <p:nvPr userDrawn="1"/>
        </p:nvSpPr>
        <p:spPr>
          <a:xfrm rot="10800000">
            <a:off x="5931350" y="5112710"/>
            <a:ext cx="312952" cy="31295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65E18E7D-655E-894C-B86F-F8E4EAA84B05}"/>
              </a:ext>
            </a:extLst>
          </p:cNvPr>
          <p:cNvSpPr/>
          <p:nvPr userDrawn="1"/>
        </p:nvSpPr>
        <p:spPr>
          <a:xfrm rot="10800000">
            <a:off x="8133886" y="2374356"/>
            <a:ext cx="312952" cy="3129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225ECBA9-4BE6-0B40-97DC-51EEB827044D}"/>
              </a:ext>
            </a:extLst>
          </p:cNvPr>
          <p:cNvSpPr/>
          <p:nvPr userDrawn="1"/>
        </p:nvSpPr>
        <p:spPr>
          <a:xfrm rot="10800000">
            <a:off x="10328679" y="5112710"/>
            <a:ext cx="312952" cy="31295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Content Placeholder 63">
            <a:extLst>
              <a:ext uri="{FF2B5EF4-FFF2-40B4-BE49-F238E27FC236}">
                <a16:creationId xmlns:a16="http://schemas.microsoft.com/office/drawing/2014/main" id="{FBE92319-F5F0-424F-8062-F96ABE6F42EC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323865" y="5443524"/>
            <a:ext cx="2700338" cy="11906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/>
                </a:solidFill>
              </a:defRPr>
            </a:lvl2pPr>
            <a:lvl3pPr marL="914400" indent="0">
              <a:buNone/>
              <a:defRPr sz="2000">
                <a:solidFill>
                  <a:schemeClr val="tx1"/>
                </a:solidFill>
              </a:defRPr>
            </a:lvl3pPr>
            <a:lvl4pPr marL="1371600" indent="0">
              <a:buNone/>
              <a:defRPr sz="2000">
                <a:solidFill>
                  <a:schemeClr val="tx1"/>
                </a:solidFill>
              </a:defRPr>
            </a:lvl4pPr>
            <a:lvl5pPr marL="1828800" indent="0">
              <a:buNone/>
              <a:defRPr sz="2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5" name="Content Placeholder 63">
            <a:extLst>
              <a:ext uri="{FF2B5EF4-FFF2-40B4-BE49-F238E27FC236}">
                <a16:creationId xmlns:a16="http://schemas.microsoft.com/office/drawing/2014/main" id="{91E61772-AA40-884C-A532-81FB71DB209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603674" y="1158262"/>
            <a:ext cx="2700338" cy="11906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/>
                </a:solidFill>
              </a:defRPr>
            </a:lvl2pPr>
            <a:lvl3pPr marL="914400" indent="0">
              <a:buNone/>
              <a:defRPr sz="2000">
                <a:solidFill>
                  <a:schemeClr val="tx1"/>
                </a:solidFill>
              </a:defRPr>
            </a:lvl3pPr>
            <a:lvl4pPr marL="1371600" indent="0">
              <a:buNone/>
              <a:defRPr sz="2000">
                <a:solidFill>
                  <a:schemeClr val="tx1"/>
                </a:solidFill>
              </a:defRPr>
            </a:lvl4pPr>
            <a:lvl5pPr marL="1828800" indent="0">
              <a:buNone/>
              <a:defRPr sz="2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6" name="Content Placeholder 63">
            <a:extLst>
              <a:ext uri="{FF2B5EF4-FFF2-40B4-BE49-F238E27FC236}">
                <a16:creationId xmlns:a16="http://schemas.microsoft.com/office/drawing/2014/main" id="{7963C0BC-0A6F-FD4F-AFE7-A6B018521208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6940193" y="1158262"/>
            <a:ext cx="2700338" cy="11906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/>
                </a:solidFill>
              </a:defRPr>
            </a:lvl2pPr>
            <a:lvl3pPr marL="914400" indent="0">
              <a:buNone/>
              <a:defRPr sz="2000">
                <a:solidFill>
                  <a:schemeClr val="tx1"/>
                </a:solidFill>
              </a:defRPr>
            </a:lvl3pPr>
            <a:lvl4pPr marL="1371600" indent="0">
              <a:buNone/>
              <a:defRPr sz="2000">
                <a:solidFill>
                  <a:schemeClr val="tx1"/>
                </a:solidFill>
              </a:defRPr>
            </a:lvl4pPr>
            <a:lvl5pPr marL="1828800" indent="0">
              <a:buNone/>
              <a:defRPr sz="2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7" name="Content Placeholder 63">
            <a:extLst>
              <a:ext uri="{FF2B5EF4-FFF2-40B4-BE49-F238E27FC236}">
                <a16:creationId xmlns:a16="http://schemas.microsoft.com/office/drawing/2014/main" id="{15AED734-E88F-F946-8763-9D05E7D69EC8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4676538" y="5440825"/>
            <a:ext cx="2700338" cy="11906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/>
                </a:solidFill>
              </a:defRPr>
            </a:lvl2pPr>
            <a:lvl3pPr marL="914400" indent="0">
              <a:buNone/>
              <a:defRPr sz="2000">
                <a:solidFill>
                  <a:schemeClr val="tx1"/>
                </a:solidFill>
              </a:defRPr>
            </a:lvl3pPr>
            <a:lvl4pPr marL="1371600" indent="0">
              <a:buNone/>
              <a:defRPr sz="2000">
                <a:solidFill>
                  <a:schemeClr val="tx1"/>
                </a:solidFill>
              </a:defRPr>
            </a:lvl4pPr>
            <a:lvl5pPr marL="1828800" indent="0">
              <a:buNone/>
              <a:defRPr sz="2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8" name="Content Placeholder 63">
            <a:extLst>
              <a:ext uri="{FF2B5EF4-FFF2-40B4-BE49-F238E27FC236}">
                <a16:creationId xmlns:a16="http://schemas.microsoft.com/office/drawing/2014/main" id="{DB527739-0298-0B46-84A5-3609CED01245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9029211" y="5425937"/>
            <a:ext cx="2700338" cy="11906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/>
                </a:solidFill>
              </a:defRPr>
            </a:lvl2pPr>
            <a:lvl3pPr marL="914400" indent="0">
              <a:buNone/>
              <a:defRPr sz="2000">
                <a:solidFill>
                  <a:schemeClr val="tx1"/>
                </a:solidFill>
              </a:defRPr>
            </a:lvl3pPr>
            <a:lvl4pPr marL="1371600" indent="0">
              <a:buNone/>
              <a:defRPr sz="2000">
                <a:solidFill>
                  <a:schemeClr val="tx1"/>
                </a:solidFill>
              </a:defRPr>
            </a:lvl4pPr>
            <a:lvl5pPr marL="1828800" indent="0">
              <a:buNone/>
              <a:defRPr sz="2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F71C8F37-1573-EA4D-A74F-D8DAFA8150AC}"/>
              </a:ext>
            </a:extLst>
          </p:cNvPr>
          <p:cNvSpPr/>
          <p:nvPr userDrawn="1"/>
        </p:nvSpPr>
        <p:spPr>
          <a:xfrm rot="10800000" flipV="1">
            <a:off x="1593972" y="5185996"/>
            <a:ext cx="181542" cy="18154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D809D9FA-62A4-424A-BDC3-A487A38C5B6C}"/>
              </a:ext>
            </a:extLst>
          </p:cNvPr>
          <p:cNvSpPr/>
          <p:nvPr userDrawn="1"/>
        </p:nvSpPr>
        <p:spPr>
          <a:xfrm rot="10800000" flipV="1">
            <a:off x="5996702" y="5185996"/>
            <a:ext cx="181542" cy="18154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16B4F832-A5A2-5640-98EC-27F2766AFC93}"/>
              </a:ext>
            </a:extLst>
          </p:cNvPr>
          <p:cNvSpPr/>
          <p:nvPr userDrawn="1"/>
        </p:nvSpPr>
        <p:spPr>
          <a:xfrm rot="10800000" flipV="1">
            <a:off x="10395454" y="5182452"/>
            <a:ext cx="181542" cy="18154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94534D1F-F705-7E4B-9ACE-9AF7C6DF8C1B}"/>
              </a:ext>
            </a:extLst>
          </p:cNvPr>
          <p:cNvSpPr/>
          <p:nvPr userDrawn="1"/>
        </p:nvSpPr>
        <p:spPr>
          <a:xfrm rot="10800000" flipV="1">
            <a:off x="3795674" y="2447011"/>
            <a:ext cx="181542" cy="18154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47E93BB6-E572-DC42-AF92-1D70E363D914}"/>
              </a:ext>
            </a:extLst>
          </p:cNvPr>
          <p:cNvSpPr/>
          <p:nvPr userDrawn="1"/>
        </p:nvSpPr>
        <p:spPr>
          <a:xfrm rot="10800000" flipV="1">
            <a:off x="8199591" y="2439404"/>
            <a:ext cx="181542" cy="18154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029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96B3-D7E1-48E6-B2BA-CDD3DDE552F4}" type="datetimeFigureOut">
              <a:rPr lang="en-US" smtClean="0"/>
              <a:t>7/13/2019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E6B78-6580-4713-B299-905283156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0381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ECCEB-0C22-408D-9201-3AE12C6E4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41CF3-AD75-4B4E-9C38-4D9B22648B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8BED12-F9CB-4377-8BBD-40FBD2F7F1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3CAC5E-349C-4A1B-B2AC-CBB62D669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96B3-D7E1-48E6-B2BA-CDD3DDE552F4}" type="datetimeFigureOut">
              <a:rPr lang="en-US" smtClean="0"/>
              <a:t>7/13/2019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995A49-AEC6-4C26-AB37-1E4F94304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F90E59-C10F-445B-A7BE-E4ADA4DFE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E6B78-6580-4713-B299-905283156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9312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35CB8-D82A-485F-B7AD-9E503F35E2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B19EBC-8BAB-42E3-9D08-C7961D9FD9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5D1255-BABE-4DC9-AE54-F2397ACCF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96B3-D7E1-48E6-B2BA-CDD3DDE552F4}" type="datetimeFigureOut">
              <a:rPr lang="en-US" smtClean="0"/>
              <a:t>7/13/2019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B524E-3B4B-4C2B-8B72-A0B53919F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ED27D-23C0-4413-B2E2-8403F1325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E6B78-6580-4713-B299-905283156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16698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16F38-8F31-4F14-B39F-9C2997ED5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41D09-EAAC-43D2-839F-E10483AC3A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35DB23-8E46-4218-B7EA-B925C2CE1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96B3-D7E1-48E6-B2BA-CDD3DDE552F4}" type="datetimeFigureOut">
              <a:rPr lang="en-US" smtClean="0"/>
              <a:t>7/13/2019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DB645B-E3C6-45E5-99EE-F8656D492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1D6B10-5A5C-493F-B5CE-33AEB6962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E6B78-6580-4713-B299-905283156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35411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9EBE5-AEF4-410A-9660-A26ABA4A4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6A75AC-3E63-47A8-BCBA-B8799C9B60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7C0847-7D42-474B-BB74-BF98F19C3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96B3-D7E1-48E6-B2BA-CDD3DDE552F4}" type="datetimeFigureOut">
              <a:rPr lang="en-US" smtClean="0"/>
              <a:t>7/13/2019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8D9AF3-70BC-4503-8D72-97B390353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B6FF3C-A730-4B96-A685-E329F7B1E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E6B78-6580-4713-B299-905283156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83881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ECCEB-0C22-408D-9201-3AE12C6E4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41CF3-AD75-4B4E-9C38-4D9B22648B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8BED12-F9CB-4377-8BBD-40FBD2F7F1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3CAC5E-349C-4A1B-B2AC-CBB62D669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96B3-D7E1-48E6-B2BA-CDD3DDE552F4}" type="datetimeFigureOut">
              <a:rPr lang="en-US" smtClean="0"/>
              <a:t>7/13/2019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995A49-AEC6-4C26-AB37-1E4F94304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F90E59-C10F-445B-A7BE-E4ADA4DFE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E6B78-6580-4713-B299-905283156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36074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CAADC-38C7-41CF-89D9-8518B61EC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A2B559-5F8C-4530-AE95-E1F155AF1D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48B1EE-6D2B-41C4-9092-BCB3F37512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000F0D-F03E-4B6E-93AC-CF4930E00A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03E6E4-2CF6-4D41-B5E3-EFF508789D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3FB7C8-78CE-4373-A6B7-CCC5043BF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96B3-D7E1-48E6-B2BA-CDD3DDE552F4}" type="datetimeFigureOut">
              <a:rPr lang="en-US" smtClean="0"/>
              <a:t>7/13/2019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F7ADDC-CA65-4FA0-BF5E-88FD3C908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9350F8-BCB1-4A53-9B13-F12D9AC50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E6B78-6580-4713-B299-905283156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54394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C174D-2D06-42A9-944A-6C1B7F187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9D2F07-678A-4321-9581-89F38F7F0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96B3-D7E1-48E6-B2BA-CDD3DDE552F4}" type="datetimeFigureOut">
              <a:rPr lang="en-US" smtClean="0"/>
              <a:t>7/13/2019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DB742C-63B5-4284-878B-0ACB4AF16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359AC9-9930-4D44-8515-9CF878329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E6B78-6580-4713-B299-905283156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91005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8996E-3704-4525-B770-DF38C8254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96B3-D7E1-48E6-B2BA-CDD3DDE552F4}" type="datetimeFigureOut">
              <a:rPr lang="en-US" smtClean="0"/>
              <a:t>7/13/2019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A9BEDF-78F2-4B9E-BBE7-369D3DD9F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F7E785-69E1-4A04-8313-DF84A7F5F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E6B78-6580-4713-B299-905283156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19869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F130C-6C54-4601-808E-349749CE8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8B8CD-8292-4CD5-A655-13D0AC5516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DFA6B5-86D5-49BF-9EF1-19D33EDEC8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598008-B390-462C-A313-F7DEE1DF5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96B3-D7E1-48E6-B2BA-CDD3DDE552F4}" type="datetimeFigureOut">
              <a:rPr lang="en-US" smtClean="0"/>
              <a:t>7/13/2019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286051-5AAB-4AB2-9E03-486055A5D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E58053-F2D6-470D-B579-33DF39656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E6B78-6580-4713-B299-905283156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98732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A24DF-9B94-454B-A266-BBA2FAF3D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1411AF-24A9-4A59-A33A-94250BD177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04F24D-FB4C-4696-868E-0BD161EE21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43604F-F877-42B3-929F-CA72A2C6A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96B3-D7E1-48E6-B2BA-CDD3DDE552F4}" type="datetimeFigureOut">
              <a:rPr lang="en-US" smtClean="0"/>
              <a:t>7/13/2019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D5DFD4-7E7A-435E-8CF7-2C5CD3EF8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A58812-4CF3-408A-A66C-3E34DC952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E6B78-6580-4713-B299-905283156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640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96B3-D7E1-48E6-B2BA-CDD3DDE552F4}" type="datetimeFigureOut">
              <a:rPr lang="en-US" smtClean="0"/>
              <a:t>7/13/2019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E6B78-6580-4713-B299-905283156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52069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2B25F-17B7-482C-B752-F390AC47E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BAB5F0-E306-439F-9E89-39A3C3E62A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DACE1F-60E7-4D7E-BFE6-30D32341A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96B3-D7E1-48E6-B2BA-CDD3DDE552F4}" type="datetimeFigureOut">
              <a:rPr lang="en-US" smtClean="0"/>
              <a:t>7/13/2019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66BC4E-CE45-4D14-8E5B-28FA42984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170A7C-52DF-408E-AF36-C5179A690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E6B78-6580-4713-B299-905283156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75997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06FEC1-4CAA-4EB6-9185-9F5FCF9047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EDB1CD-2F18-4EAC-BC1E-0493C3454E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FDEC24-4586-4365-A779-8999527C7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96B3-D7E1-48E6-B2BA-CDD3DDE552F4}" type="datetimeFigureOut">
              <a:rPr lang="en-US" smtClean="0"/>
              <a:t>7/13/2019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7E3B64-95D2-4550-A410-44AD7A843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BFBA6E-E22E-4C88-8A9A-A22CF4B8C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E6B78-6580-4713-B299-905283156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90458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E7E01617-EF19-DC4E-A132-EB0DE07BB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3085"/>
            <a:ext cx="10515600" cy="580806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Block Arc 8">
            <a:extLst>
              <a:ext uri="{FF2B5EF4-FFF2-40B4-BE49-F238E27FC236}">
                <a16:creationId xmlns:a16="http://schemas.microsoft.com/office/drawing/2014/main" id="{C5BF38EF-96F0-E840-9920-CE402EBE9E72}"/>
              </a:ext>
            </a:extLst>
          </p:cNvPr>
          <p:cNvSpPr/>
          <p:nvPr userDrawn="1"/>
        </p:nvSpPr>
        <p:spPr>
          <a:xfrm>
            <a:off x="393701" y="2555644"/>
            <a:ext cx="2578099" cy="2713542"/>
          </a:xfrm>
          <a:prstGeom prst="blockArc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60AA612-243F-E64D-9941-82A45D827B7B}"/>
              </a:ext>
            </a:extLst>
          </p:cNvPr>
          <p:cNvSpPr/>
          <p:nvPr userDrawn="1"/>
        </p:nvSpPr>
        <p:spPr>
          <a:xfrm>
            <a:off x="770733" y="2921000"/>
            <a:ext cx="1826978" cy="182697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Block Arc 18">
            <a:extLst>
              <a:ext uri="{FF2B5EF4-FFF2-40B4-BE49-F238E27FC236}">
                <a16:creationId xmlns:a16="http://schemas.microsoft.com/office/drawing/2014/main" id="{8956BECE-6ED5-7741-BA2D-98657AD10468}"/>
              </a:ext>
            </a:extLst>
          </p:cNvPr>
          <p:cNvSpPr/>
          <p:nvPr userDrawn="1"/>
        </p:nvSpPr>
        <p:spPr>
          <a:xfrm rot="10800000">
            <a:off x="2597711" y="2555644"/>
            <a:ext cx="2578099" cy="2713542"/>
          </a:xfrm>
          <a:prstGeom prst="blockArc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889D48E-98B3-D14B-9AFF-17FE3256FB10}"/>
              </a:ext>
            </a:extLst>
          </p:cNvPr>
          <p:cNvSpPr/>
          <p:nvPr userDrawn="1"/>
        </p:nvSpPr>
        <p:spPr>
          <a:xfrm rot="10800000">
            <a:off x="2971800" y="2998926"/>
            <a:ext cx="1826978" cy="182697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Block Arc 20">
            <a:extLst>
              <a:ext uri="{FF2B5EF4-FFF2-40B4-BE49-F238E27FC236}">
                <a16:creationId xmlns:a16="http://schemas.microsoft.com/office/drawing/2014/main" id="{16FDE7D3-4CF9-5C4E-932B-160E466CBD08}"/>
              </a:ext>
            </a:extLst>
          </p:cNvPr>
          <p:cNvSpPr/>
          <p:nvPr userDrawn="1"/>
        </p:nvSpPr>
        <p:spPr>
          <a:xfrm>
            <a:off x="4798777" y="2555644"/>
            <a:ext cx="2578099" cy="2713542"/>
          </a:xfrm>
          <a:prstGeom prst="blockArc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EC39EB9-63D8-7C40-99FB-8A086D00EEED}"/>
              </a:ext>
            </a:extLst>
          </p:cNvPr>
          <p:cNvSpPr/>
          <p:nvPr userDrawn="1"/>
        </p:nvSpPr>
        <p:spPr>
          <a:xfrm>
            <a:off x="5175809" y="2921000"/>
            <a:ext cx="1826978" cy="182697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Block Arc 22">
            <a:extLst>
              <a:ext uri="{FF2B5EF4-FFF2-40B4-BE49-F238E27FC236}">
                <a16:creationId xmlns:a16="http://schemas.microsoft.com/office/drawing/2014/main" id="{C1061FF9-BB40-034C-B2D9-2FAFC3ACA25B}"/>
              </a:ext>
            </a:extLst>
          </p:cNvPr>
          <p:cNvSpPr/>
          <p:nvPr userDrawn="1"/>
        </p:nvSpPr>
        <p:spPr>
          <a:xfrm rot="10800000">
            <a:off x="7002787" y="2555644"/>
            <a:ext cx="2578099" cy="2713542"/>
          </a:xfrm>
          <a:prstGeom prst="blockArc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A2B2D42-B66A-4F4D-8F16-282A8C69BA08}"/>
              </a:ext>
            </a:extLst>
          </p:cNvPr>
          <p:cNvSpPr/>
          <p:nvPr userDrawn="1"/>
        </p:nvSpPr>
        <p:spPr>
          <a:xfrm rot="10800000">
            <a:off x="7376876" y="2998926"/>
            <a:ext cx="1826978" cy="182697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Block Arc 24">
            <a:extLst>
              <a:ext uri="{FF2B5EF4-FFF2-40B4-BE49-F238E27FC236}">
                <a16:creationId xmlns:a16="http://schemas.microsoft.com/office/drawing/2014/main" id="{3217943B-9636-4A49-8908-BD3EC7B5B706}"/>
              </a:ext>
            </a:extLst>
          </p:cNvPr>
          <p:cNvSpPr/>
          <p:nvPr userDrawn="1"/>
        </p:nvSpPr>
        <p:spPr>
          <a:xfrm>
            <a:off x="9203853" y="2555644"/>
            <a:ext cx="2578099" cy="2713542"/>
          </a:xfrm>
          <a:prstGeom prst="blockArc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737DFDB-EAC3-D342-9FD0-235E7E64CE04}"/>
              </a:ext>
            </a:extLst>
          </p:cNvPr>
          <p:cNvSpPr/>
          <p:nvPr userDrawn="1"/>
        </p:nvSpPr>
        <p:spPr>
          <a:xfrm>
            <a:off x="9580885" y="2921000"/>
            <a:ext cx="1826978" cy="182697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Block Arc 28">
            <a:extLst>
              <a:ext uri="{FF2B5EF4-FFF2-40B4-BE49-F238E27FC236}">
                <a16:creationId xmlns:a16="http://schemas.microsoft.com/office/drawing/2014/main" id="{DB9F16A2-2EA8-4349-A0C6-D483FCE766B5}"/>
              </a:ext>
            </a:extLst>
          </p:cNvPr>
          <p:cNvSpPr/>
          <p:nvPr userDrawn="1"/>
        </p:nvSpPr>
        <p:spPr>
          <a:xfrm rot="10800000">
            <a:off x="11407863" y="2555644"/>
            <a:ext cx="2578099" cy="2713542"/>
          </a:xfrm>
          <a:prstGeom prst="blockArc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B767515-6FFF-6C45-A841-22D921720A97}"/>
              </a:ext>
            </a:extLst>
          </p:cNvPr>
          <p:cNvSpPr/>
          <p:nvPr userDrawn="1"/>
        </p:nvSpPr>
        <p:spPr>
          <a:xfrm rot="10800000">
            <a:off x="11781952" y="2998926"/>
            <a:ext cx="1826978" cy="182697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Block Arc 30">
            <a:extLst>
              <a:ext uri="{FF2B5EF4-FFF2-40B4-BE49-F238E27FC236}">
                <a16:creationId xmlns:a16="http://schemas.microsoft.com/office/drawing/2014/main" id="{F6F3A917-9530-C943-AB93-2D763ABD2C2E}"/>
              </a:ext>
            </a:extLst>
          </p:cNvPr>
          <p:cNvSpPr/>
          <p:nvPr userDrawn="1"/>
        </p:nvSpPr>
        <p:spPr>
          <a:xfrm rot="10800000">
            <a:off x="-1807367" y="2555644"/>
            <a:ext cx="2578099" cy="2713542"/>
          </a:xfrm>
          <a:prstGeom prst="blockArc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67378E8A-4692-F843-94CC-106C138EDF3F}"/>
              </a:ext>
            </a:extLst>
          </p:cNvPr>
          <p:cNvSpPr/>
          <p:nvPr userDrawn="1"/>
        </p:nvSpPr>
        <p:spPr>
          <a:xfrm rot="10800000">
            <a:off x="-1433278" y="2998926"/>
            <a:ext cx="1826978" cy="182697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C21EB8AE-A81C-BA4A-AED6-4A281FF778D1}"/>
              </a:ext>
            </a:extLst>
          </p:cNvPr>
          <p:cNvSpPr/>
          <p:nvPr userDrawn="1"/>
        </p:nvSpPr>
        <p:spPr>
          <a:xfrm rot="10800000">
            <a:off x="892234" y="3042502"/>
            <a:ext cx="1583974" cy="158397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C975F9A5-4A1D-074F-8D79-53E206A421B4}"/>
              </a:ext>
            </a:extLst>
          </p:cNvPr>
          <p:cNvSpPr/>
          <p:nvPr userDrawn="1"/>
        </p:nvSpPr>
        <p:spPr>
          <a:xfrm rot="10800000">
            <a:off x="1008282" y="3164002"/>
            <a:ext cx="1331505" cy="133150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D9302536-82FA-7E48-818D-CBFA17DDAEB4}"/>
              </a:ext>
            </a:extLst>
          </p:cNvPr>
          <p:cNvSpPr/>
          <p:nvPr userDrawn="1"/>
        </p:nvSpPr>
        <p:spPr>
          <a:xfrm rot="10800000">
            <a:off x="3093301" y="3120428"/>
            <a:ext cx="1583974" cy="158397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712A6741-6C21-8C42-9FF1-FE316AD4D19F}"/>
              </a:ext>
            </a:extLst>
          </p:cNvPr>
          <p:cNvSpPr/>
          <p:nvPr userDrawn="1"/>
        </p:nvSpPr>
        <p:spPr>
          <a:xfrm rot="10800000">
            <a:off x="5304013" y="3037767"/>
            <a:ext cx="1583974" cy="1583974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96CC1217-5A9D-6142-8487-0845F6286B14}"/>
              </a:ext>
            </a:extLst>
          </p:cNvPr>
          <p:cNvSpPr/>
          <p:nvPr userDrawn="1"/>
        </p:nvSpPr>
        <p:spPr>
          <a:xfrm rot="10800000">
            <a:off x="7505078" y="3120428"/>
            <a:ext cx="1583974" cy="158397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FDE9CA0B-74AB-354F-A466-2259609683D1}"/>
              </a:ext>
            </a:extLst>
          </p:cNvPr>
          <p:cNvSpPr/>
          <p:nvPr userDrawn="1"/>
        </p:nvSpPr>
        <p:spPr>
          <a:xfrm rot="10800000">
            <a:off x="9695686" y="3037767"/>
            <a:ext cx="1583974" cy="158397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4C7815C5-D168-2348-A2C8-3340E530FDB1}"/>
              </a:ext>
            </a:extLst>
          </p:cNvPr>
          <p:cNvSpPr/>
          <p:nvPr userDrawn="1"/>
        </p:nvSpPr>
        <p:spPr>
          <a:xfrm rot="10800000">
            <a:off x="3219534" y="3246662"/>
            <a:ext cx="1331505" cy="133150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6A14DF22-4001-0A42-ABFD-1E742DDA9151}"/>
              </a:ext>
            </a:extLst>
          </p:cNvPr>
          <p:cNvSpPr/>
          <p:nvPr userDrawn="1"/>
        </p:nvSpPr>
        <p:spPr>
          <a:xfrm rot="10800000">
            <a:off x="5423546" y="3164000"/>
            <a:ext cx="1331505" cy="133150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2D8A94DD-278D-094D-95C5-52BD411E9D54}"/>
              </a:ext>
            </a:extLst>
          </p:cNvPr>
          <p:cNvSpPr/>
          <p:nvPr userDrawn="1"/>
        </p:nvSpPr>
        <p:spPr>
          <a:xfrm rot="10800000">
            <a:off x="7631122" y="3246661"/>
            <a:ext cx="1331505" cy="133150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7455E0B-CF3D-6B4B-8BCF-44F9698EB4A4}"/>
              </a:ext>
            </a:extLst>
          </p:cNvPr>
          <p:cNvSpPr/>
          <p:nvPr userDrawn="1"/>
        </p:nvSpPr>
        <p:spPr>
          <a:xfrm rot="10800000">
            <a:off x="9819403" y="3163999"/>
            <a:ext cx="1331505" cy="133150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BC4089C-7D6C-864F-9121-49CA31A90FE5}"/>
              </a:ext>
            </a:extLst>
          </p:cNvPr>
          <p:cNvSpPr/>
          <p:nvPr userDrawn="1"/>
        </p:nvSpPr>
        <p:spPr>
          <a:xfrm>
            <a:off x="1623709" y="4583449"/>
            <a:ext cx="121024" cy="57205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109E847-574F-494D-8FAE-427F8CAE97CF}"/>
              </a:ext>
            </a:extLst>
          </p:cNvPr>
          <p:cNvSpPr/>
          <p:nvPr userDrawn="1"/>
        </p:nvSpPr>
        <p:spPr>
          <a:xfrm>
            <a:off x="3824774" y="2548369"/>
            <a:ext cx="121024" cy="57205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9D8C32D-0B0D-DF4A-B371-511B230BD211}"/>
              </a:ext>
            </a:extLst>
          </p:cNvPr>
          <p:cNvSpPr/>
          <p:nvPr userDrawn="1"/>
        </p:nvSpPr>
        <p:spPr>
          <a:xfrm>
            <a:off x="6035487" y="4621738"/>
            <a:ext cx="121024" cy="57205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7415378-1541-3E4B-9E62-70FE844DEE7C}"/>
              </a:ext>
            </a:extLst>
          </p:cNvPr>
          <p:cNvSpPr/>
          <p:nvPr userDrawn="1"/>
        </p:nvSpPr>
        <p:spPr>
          <a:xfrm>
            <a:off x="8229853" y="2555644"/>
            <a:ext cx="121024" cy="57205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4F9DE7B-8949-EB4A-B888-D15EABCF5294}"/>
              </a:ext>
            </a:extLst>
          </p:cNvPr>
          <p:cNvSpPr/>
          <p:nvPr userDrawn="1"/>
        </p:nvSpPr>
        <p:spPr>
          <a:xfrm>
            <a:off x="10427162" y="4621738"/>
            <a:ext cx="121024" cy="5720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Content Placeholder 52">
            <a:extLst>
              <a:ext uri="{FF2B5EF4-FFF2-40B4-BE49-F238E27FC236}">
                <a16:creationId xmlns:a16="http://schemas.microsoft.com/office/drawing/2014/main" id="{CA33E921-0B0C-224C-8C48-CE135C53E9EA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3186063" y="3382913"/>
            <a:ext cx="1360488" cy="13176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7200" b="1">
                <a:solidFill>
                  <a:schemeClr val="accent3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sz="7200" b="1" dirty="0"/>
              <a:t>2</a:t>
            </a:r>
            <a:endParaRPr lang="en-US" dirty="0"/>
          </a:p>
        </p:txBody>
      </p:sp>
      <p:sp>
        <p:nvSpPr>
          <p:cNvPr id="54" name="Content Placeholder 52">
            <a:extLst>
              <a:ext uri="{FF2B5EF4-FFF2-40B4-BE49-F238E27FC236}">
                <a16:creationId xmlns:a16="http://schemas.microsoft.com/office/drawing/2014/main" id="{9C158DD2-4D7B-6A4F-8B62-13F838E9D72E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407582" y="3304113"/>
            <a:ext cx="1360488" cy="13176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7200" b="1">
                <a:solidFill>
                  <a:schemeClr val="accent6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sz="7200" b="1" dirty="0"/>
              <a:t>3</a:t>
            </a:r>
            <a:endParaRPr lang="en-US" dirty="0"/>
          </a:p>
        </p:txBody>
      </p:sp>
      <p:sp>
        <p:nvSpPr>
          <p:cNvPr id="55" name="Content Placeholder 52">
            <a:extLst>
              <a:ext uri="{FF2B5EF4-FFF2-40B4-BE49-F238E27FC236}">
                <a16:creationId xmlns:a16="http://schemas.microsoft.com/office/drawing/2014/main" id="{C2493382-3806-5542-B579-E9926181ABDE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012553" y="3302231"/>
            <a:ext cx="1360488" cy="13176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7200" b="1">
                <a:solidFill>
                  <a:schemeClr val="accent2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sz="7200" b="1" dirty="0"/>
              <a:t>1</a:t>
            </a:r>
            <a:endParaRPr lang="en-US" dirty="0"/>
          </a:p>
        </p:txBody>
      </p:sp>
      <p:sp>
        <p:nvSpPr>
          <p:cNvPr id="56" name="Content Placeholder 52">
            <a:extLst>
              <a:ext uri="{FF2B5EF4-FFF2-40B4-BE49-F238E27FC236}">
                <a16:creationId xmlns:a16="http://schemas.microsoft.com/office/drawing/2014/main" id="{A78F5654-5911-2848-8E46-87D900C62C27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10121" y="3430353"/>
            <a:ext cx="1360488" cy="13176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7200" b="1">
                <a:solidFill>
                  <a:schemeClr val="accent4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sz="7200" b="1" dirty="0"/>
              <a:t>4</a:t>
            </a:r>
            <a:endParaRPr lang="en-US" dirty="0"/>
          </a:p>
        </p:txBody>
      </p:sp>
      <p:sp>
        <p:nvSpPr>
          <p:cNvPr id="57" name="Content Placeholder 52">
            <a:extLst>
              <a:ext uri="{FF2B5EF4-FFF2-40B4-BE49-F238E27FC236}">
                <a16:creationId xmlns:a16="http://schemas.microsoft.com/office/drawing/2014/main" id="{B79E60AB-45C3-AE44-8411-D271F991F2F4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9814130" y="3297135"/>
            <a:ext cx="1360488" cy="13176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7200" b="1">
                <a:solidFill>
                  <a:schemeClr val="accent1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sz="7200" b="1" dirty="0"/>
              <a:t>5</a:t>
            </a:r>
            <a:endParaRPr lang="en-US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CBF621AF-C719-BE47-8E64-EA0C75027FD8}"/>
              </a:ext>
            </a:extLst>
          </p:cNvPr>
          <p:cNvSpPr/>
          <p:nvPr userDrawn="1"/>
        </p:nvSpPr>
        <p:spPr>
          <a:xfrm rot="10800000">
            <a:off x="1526274" y="5120291"/>
            <a:ext cx="312952" cy="31295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555621BC-6E19-FC48-A5BC-3E5CE2172F30}"/>
              </a:ext>
            </a:extLst>
          </p:cNvPr>
          <p:cNvSpPr/>
          <p:nvPr userDrawn="1"/>
        </p:nvSpPr>
        <p:spPr>
          <a:xfrm rot="10800000">
            <a:off x="3728810" y="2381306"/>
            <a:ext cx="312952" cy="31295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549487CD-5979-724E-AAEF-949D213D7838}"/>
              </a:ext>
            </a:extLst>
          </p:cNvPr>
          <p:cNvSpPr/>
          <p:nvPr userDrawn="1"/>
        </p:nvSpPr>
        <p:spPr>
          <a:xfrm rot="10800000">
            <a:off x="5931350" y="5112710"/>
            <a:ext cx="312952" cy="31295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65E18E7D-655E-894C-B86F-F8E4EAA84B05}"/>
              </a:ext>
            </a:extLst>
          </p:cNvPr>
          <p:cNvSpPr/>
          <p:nvPr userDrawn="1"/>
        </p:nvSpPr>
        <p:spPr>
          <a:xfrm rot="10800000">
            <a:off x="8133886" y="2374356"/>
            <a:ext cx="312952" cy="3129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225ECBA9-4BE6-0B40-97DC-51EEB827044D}"/>
              </a:ext>
            </a:extLst>
          </p:cNvPr>
          <p:cNvSpPr/>
          <p:nvPr userDrawn="1"/>
        </p:nvSpPr>
        <p:spPr>
          <a:xfrm rot="10800000">
            <a:off x="10328679" y="5112710"/>
            <a:ext cx="312952" cy="31295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Content Placeholder 63">
            <a:extLst>
              <a:ext uri="{FF2B5EF4-FFF2-40B4-BE49-F238E27FC236}">
                <a16:creationId xmlns:a16="http://schemas.microsoft.com/office/drawing/2014/main" id="{FBE92319-F5F0-424F-8062-F96ABE6F42EC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323865" y="5443524"/>
            <a:ext cx="2700338" cy="11906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/>
                </a:solidFill>
              </a:defRPr>
            </a:lvl2pPr>
            <a:lvl3pPr marL="914400" indent="0">
              <a:buNone/>
              <a:defRPr sz="2000">
                <a:solidFill>
                  <a:schemeClr val="tx1"/>
                </a:solidFill>
              </a:defRPr>
            </a:lvl3pPr>
            <a:lvl4pPr marL="1371600" indent="0">
              <a:buNone/>
              <a:defRPr sz="2000">
                <a:solidFill>
                  <a:schemeClr val="tx1"/>
                </a:solidFill>
              </a:defRPr>
            </a:lvl4pPr>
            <a:lvl5pPr marL="1828800" indent="0">
              <a:buNone/>
              <a:defRPr sz="2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5" name="Content Placeholder 63">
            <a:extLst>
              <a:ext uri="{FF2B5EF4-FFF2-40B4-BE49-F238E27FC236}">
                <a16:creationId xmlns:a16="http://schemas.microsoft.com/office/drawing/2014/main" id="{91E61772-AA40-884C-A532-81FB71DB209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603674" y="1158262"/>
            <a:ext cx="2700338" cy="11906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/>
                </a:solidFill>
              </a:defRPr>
            </a:lvl2pPr>
            <a:lvl3pPr marL="914400" indent="0">
              <a:buNone/>
              <a:defRPr sz="2000">
                <a:solidFill>
                  <a:schemeClr val="tx1"/>
                </a:solidFill>
              </a:defRPr>
            </a:lvl3pPr>
            <a:lvl4pPr marL="1371600" indent="0">
              <a:buNone/>
              <a:defRPr sz="2000">
                <a:solidFill>
                  <a:schemeClr val="tx1"/>
                </a:solidFill>
              </a:defRPr>
            </a:lvl4pPr>
            <a:lvl5pPr marL="1828800" indent="0">
              <a:buNone/>
              <a:defRPr sz="2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6" name="Content Placeholder 63">
            <a:extLst>
              <a:ext uri="{FF2B5EF4-FFF2-40B4-BE49-F238E27FC236}">
                <a16:creationId xmlns:a16="http://schemas.microsoft.com/office/drawing/2014/main" id="{7963C0BC-0A6F-FD4F-AFE7-A6B018521208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6940193" y="1158262"/>
            <a:ext cx="2700338" cy="11906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/>
                </a:solidFill>
              </a:defRPr>
            </a:lvl2pPr>
            <a:lvl3pPr marL="914400" indent="0">
              <a:buNone/>
              <a:defRPr sz="2000">
                <a:solidFill>
                  <a:schemeClr val="tx1"/>
                </a:solidFill>
              </a:defRPr>
            </a:lvl3pPr>
            <a:lvl4pPr marL="1371600" indent="0">
              <a:buNone/>
              <a:defRPr sz="2000">
                <a:solidFill>
                  <a:schemeClr val="tx1"/>
                </a:solidFill>
              </a:defRPr>
            </a:lvl4pPr>
            <a:lvl5pPr marL="1828800" indent="0">
              <a:buNone/>
              <a:defRPr sz="2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7" name="Content Placeholder 63">
            <a:extLst>
              <a:ext uri="{FF2B5EF4-FFF2-40B4-BE49-F238E27FC236}">
                <a16:creationId xmlns:a16="http://schemas.microsoft.com/office/drawing/2014/main" id="{15AED734-E88F-F946-8763-9D05E7D69EC8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4676538" y="5440825"/>
            <a:ext cx="2700338" cy="11906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/>
                </a:solidFill>
              </a:defRPr>
            </a:lvl2pPr>
            <a:lvl3pPr marL="914400" indent="0">
              <a:buNone/>
              <a:defRPr sz="2000">
                <a:solidFill>
                  <a:schemeClr val="tx1"/>
                </a:solidFill>
              </a:defRPr>
            </a:lvl3pPr>
            <a:lvl4pPr marL="1371600" indent="0">
              <a:buNone/>
              <a:defRPr sz="2000">
                <a:solidFill>
                  <a:schemeClr val="tx1"/>
                </a:solidFill>
              </a:defRPr>
            </a:lvl4pPr>
            <a:lvl5pPr marL="1828800" indent="0">
              <a:buNone/>
              <a:defRPr sz="2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8" name="Content Placeholder 63">
            <a:extLst>
              <a:ext uri="{FF2B5EF4-FFF2-40B4-BE49-F238E27FC236}">
                <a16:creationId xmlns:a16="http://schemas.microsoft.com/office/drawing/2014/main" id="{DB527739-0298-0B46-84A5-3609CED01245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9029211" y="5425937"/>
            <a:ext cx="2700338" cy="11906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/>
                </a:solidFill>
              </a:defRPr>
            </a:lvl2pPr>
            <a:lvl3pPr marL="914400" indent="0">
              <a:buNone/>
              <a:defRPr sz="2000">
                <a:solidFill>
                  <a:schemeClr val="tx1"/>
                </a:solidFill>
              </a:defRPr>
            </a:lvl3pPr>
            <a:lvl4pPr marL="1371600" indent="0">
              <a:buNone/>
              <a:defRPr sz="2000">
                <a:solidFill>
                  <a:schemeClr val="tx1"/>
                </a:solidFill>
              </a:defRPr>
            </a:lvl4pPr>
            <a:lvl5pPr marL="1828800" indent="0">
              <a:buNone/>
              <a:defRPr sz="2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F71C8F37-1573-EA4D-A74F-D8DAFA8150AC}"/>
              </a:ext>
            </a:extLst>
          </p:cNvPr>
          <p:cNvSpPr/>
          <p:nvPr userDrawn="1"/>
        </p:nvSpPr>
        <p:spPr>
          <a:xfrm rot="10800000" flipV="1">
            <a:off x="1593972" y="5185996"/>
            <a:ext cx="181542" cy="18154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D809D9FA-62A4-424A-BDC3-A487A38C5B6C}"/>
              </a:ext>
            </a:extLst>
          </p:cNvPr>
          <p:cNvSpPr/>
          <p:nvPr userDrawn="1"/>
        </p:nvSpPr>
        <p:spPr>
          <a:xfrm rot="10800000" flipV="1">
            <a:off x="5996702" y="5185996"/>
            <a:ext cx="181542" cy="18154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16B4F832-A5A2-5640-98EC-27F2766AFC93}"/>
              </a:ext>
            </a:extLst>
          </p:cNvPr>
          <p:cNvSpPr/>
          <p:nvPr userDrawn="1"/>
        </p:nvSpPr>
        <p:spPr>
          <a:xfrm rot="10800000" flipV="1">
            <a:off x="10395454" y="5182452"/>
            <a:ext cx="181542" cy="18154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94534D1F-F705-7E4B-9ACE-9AF7C6DF8C1B}"/>
              </a:ext>
            </a:extLst>
          </p:cNvPr>
          <p:cNvSpPr/>
          <p:nvPr userDrawn="1"/>
        </p:nvSpPr>
        <p:spPr>
          <a:xfrm rot="10800000" flipV="1">
            <a:off x="3795674" y="2447011"/>
            <a:ext cx="181542" cy="18154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47E93BB6-E572-DC42-AF92-1D70E363D914}"/>
              </a:ext>
            </a:extLst>
          </p:cNvPr>
          <p:cNvSpPr/>
          <p:nvPr userDrawn="1"/>
        </p:nvSpPr>
        <p:spPr>
          <a:xfrm rot="10800000" flipV="1">
            <a:off x="8199591" y="2439404"/>
            <a:ext cx="181542" cy="18154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267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96B3-D7E1-48E6-B2BA-CDD3DDE552F4}" type="datetimeFigureOut">
              <a:rPr lang="en-US" smtClean="0"/>
              <a:t>7/13/2019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E6B78-6580-4713-B299-905283156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859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96B3-D7E1-48E6-B2BA-CDD3DDE552F4}" type="datetimeFigureOut">
              <a:rPr lang="en-US" smtClean="0"/>
              <a:t>7/13/2019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E6B78-6580-4713-B299-905283156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300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96B3-D7E1-48E6-B2BA-CDD3DDE552F4}" type="datetimeFigureOut">
              <a:rPr lang="en-US" smtClean="0"/>
              <a:t>7/13/2019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E6B78-6580-4713-B299-905283156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57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96B3-D7E1-48E6-B2BA-CDD3DDE552F4}" type="datetimeFigureOut">
              <a:rPr lang="en-US" smtClean="0"/>
              <a:t>7/13/2019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E6B78-6580-4713-B299-905283156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548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96B3-D7E1-48E6-B2BA-CDD3DDE552F4}" type="datetimeFigureOut">
              <a:rPr lang="en-US" smtClean="0"/>
              <a:t>7/13/2019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E6B78-6580-4713-B299-905283156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279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96B3-D7E1-48E6-B2BA-CDD3DDE552F4}" type="datetimeFigureOut">
              <a:rPr lang="en-US" smtClean="0"/>
              <a:t>7/13/2019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E6B78-6580-4713-B299-905283156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667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32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1D0696B3-D7E1-48E6-B2BA-CDD3DDE552F4}" type="datetimeFigureOut">
              <a:rPr lang="en-US" smtClean="0"/>
              <a:t>7/13/2019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B0FE6B78-6580-4713-B299-905283156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480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1" r:id="rId20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14FE0C-4E15-462C-A57C-D2C85D568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13CFD4-0670-4474-954C-B51112B69F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1305FB-6AE0-4C64-A198-2197EEE521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0696B3-D7E1-48E6-B2BA-CDD3DDE552F4}" type="datetimeFigureOut">
              <a:rPr lang="en-US" smtClean="0"/>
              <a:t>7/13/2019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075F11-F310-465A-B3C3-33556C2621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173187-9FF7-429A-B2A1-488CEECBD6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FE6B78-6580-4713-B299-905283156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639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9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3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4.jpe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89100-14AD-40A9-B26A-5504D85A59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Don’t rain on my … bike ride?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719C13-326A-47FA-B41F-760F70A925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17658"/>
            <a:ext cx="9144000" cy="1655762"/>
          </a:xfrm>
        </p:spPr>
        <p:txBody>
          <a:bodyPr/>
          <a:lstStyle/>
          <a:p>
            <a:r>
              <a:rPr lang="en-US" dirty="0"/>
              <a:t>UNC Data Science Boot Camp</a:t>
            </a:r>
          </a:p>
          <a:p>
            <a:r>
              <a:rPr lang="en-US" dirty="0"/>
              <a:t>Project #1</a:t>
            </a:r>
          </a:p>
          <a:p>
            <a:r>
              <a:rPr lang="en-US" dirty="0"/>
              <a:t>07/13/2019</a:t>
            </a:r>
          </a:p>
        </p:txBody>
      </p:sp>
    </p:spTree>
    <p:extLst>
      <p:ext uri="{BB962C8B-B14F-4D97-AF65-F5344CB8AC3E}">
        <p14:creationId xmlns:p14="http://schemas.microsoft.com/office/powerpoint/2010/main" val="9240399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57845966-6EFC-468A-9CC7-BAB4B95854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54372" y="0"/>
            <a:ext cx="9483256" cy="6858000"/>
          </a:xfrm>
          <a:prstGeom prst="rect">
            <a:avLst/>
          </a:prstGeom>
          <a:solidFill>
            <a:srgbClr val="518B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4" name="Picture 73">
            <a:extLst>
              <a:ext uri="{FF2B5EF4-FFF2-40B4-BE49-F238E27FC236}">
                <a16:creationId xmlns:a16="http://schemas.microsoft.com/office/drawing/2014/main" id="{75554383-98AF-4A47-BB65-705FAAA4B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6" name="Freeform: Shape 75">
            <a:extLst>
              <a:ext uri="{FF2B5EF4-FFF2-40B4-BE49-F238E27FC236}">
                <a16:creationId xmlns:a16="http://schemas.microsoft.com/office/drawing/2014/main" id="{ADAD1991-FFD1-4E94-ABAB-7560D3300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44484" y="0"/>
            <a:ext cx="7837716" cy="6858000"/>
          </a:xfrm>
          <a:custGeom>
            <a:avLst/>
            <a:gdLst>
              <a:gd name="connsiteX0" fmla="*/ 2232159 w 7837716"/>
              <a:gd name="connsiteY0" fmla="*/ 0 h 6858000"/>
              <a:gd name="connsiteX1" fmla="*/ 5605557 w 7837716"/>
              <a:gd name="connsiteY1" fmla="*/ 0 h 6858000"/>
              <a:gd name="connsiteX2" fmla="*/ 5617845 w 7837716"/>
              <a:gd name="connsiteY2" fmla="*/ 5384 h 6858000"/>
              <a:gd name="connsiteX3" fmla="*/ 7837716 w 7837716"/>
              <a:gd name="connsiteY3" fmla="*/ 3429000 h 6858000"/>
              <a:gd name="connsiteX4" fmla="*/ 5617845 w 7837716"/>
              <a:gd name="connsiteY4" fmla="*/ 6852616 h 6858000"/>
              <a:gd name="connsiteX5" fmla="*/ 5605557 w 7837716"/>
              <a:gd name="connsiteY5" fmla="*/ 6858000 h 6858000"/>
              <a:gd name="connsiteX6" fmla="*/ 2232159 w 7837716"/>
              <a:gd name="connsiteY6" fmla="*/ 6858000 h 6858000"/>
              <a:gd name="connsiteX7" fmla="*/ 2219871 w 7837716"/>
              <a:gd name="connsiteY7" fmla="*/ 6852616 h 6858000"/>
              <a:gd name="connsiteX8" fmla="*/ 0 w 7837716"/>
              <a:gd name="connsiteY8" fmla="*/ 3429000 h 6858000"/>
              <a:gd name="connsiteX9" fmla="*/ 2219871 w 7837716"/>
              <a:gd name="connsiteY9" fmla="*/ 538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837716" h="6858000">
                <a:moveTo>
                  <a:pt x="2232159" y="0"/>
                </a:moveTo>
                <a:lnTo>
                  <a:pt x="5605557" y="0"/>
                </a:lnTo>
                <a:lnTo>
                  <a:pt x="5617845" y="5384"/>
                </a:lnTo>
                <a:cubicBezTo>
                  <a:pt x="6931322" y="618789"/>
                  <a:pt x="7837716" y="1921305"/>
                  <a:pt x="7837716" y="3429000"/>
                </a:cubicBezTo>
                <a:cubicBezTo>
                  <a:pt x="7837716" y="4936696"/>
                  <a:pt x="6931322" y="6239212"/>
                  <a:pt x="5617845" y="6852616"/>
                </a:cubicBezTo>
                <a:lnTo>
                  <a:pt x="5605557" y="6858000"/>
                </a:lnTo>
                <a:lnTo>
                  <a:pt x="2232159" y="6858000"/>
                </a:lnTo>
                <a:lnTo>
                  <a:pt x="2219871" y="6852616"/>
                </a:lnTo>
                <a:cubicBezTo>
                  <a:pt x="906394" y="6239212"/>
                  <a:pt x="0" y="4936696"/>
                  <a:pt x="0" y="3429000"/>
                </a:cubicBezTo>
                <a:cubicBezTo>
                  <a:pt x="0" y="1921305"/>
                  <a:pt x="906394" y="618789"/>
                  <a:pt x="2219871" y="5384"/>
                </a:cubicBezTo>
                <a:close/>
              </a:path>
            </a:pathLst>
          </a:custGeom>
          <a:solidFill>
            <a:schemeClr val="bg1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2000"/>
                  </a:schemeClr>
                </a:gs>
                <a:gs pos="100000">
                  <a:schemeClr val="bg2">
                    <a:lumMod val="87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9" name="Picture 2" descr="Image result for analysis image">
            <a:extLst>
              <a:ext uri="{FF2B5EF4-FFF2-40B4-BE49-F238E27FC236}">
                <a16:creationId xmlns:a16="http://schemas.microsoft.com/office/drawing/2014/main" id="{3E24A3E6-A93E-4557-B0F2-FEC07AA1905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68513" y="1176793"/>
            <a:ext cx="5197881" cy="4548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31742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6E688-DC90-4982-8AA1-256A5DC83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Month: </a:t>
            </a:r>
            <a:r>
              <a:rPr lang="en-US" dirty="0"/>
              <a:t>Average Temp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ED473F9-5F04-4EA8-A594-6D52B6A2A8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67805" y="1948509"/>
            <a:ext cx="5181600" cy="4351338"/>
          </a:xfrm>
        </p:spPr>
        <p:txBody>
          <a:bodyPr/>
          <a:lstStyle/>
          <a:p>
            <a:r>
              <a:rPr lang="en-US" dirty="0"/>
              <a:t>Boston and Portland Data look similar</a:t>
            </a:r>
          </a:p>
          <a:p>
            <a:r>
              <a:rPr lang="en-US" dirty="0"/>
              <a:t>The curve of the bar graph chart are alike </a:t>
            </a:r>
          </a:p>
          <a:p>
            <a:r>
              <a:rPr lang="en-US" dirty="0"/>
              <a:t>Both cities have similar weather patterns throughout month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FDF877-FC48-4858-9BCE-20B3BD1F4D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687814"/>
            <a:ext cx="5181600" cy="4345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5465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6E688-DC90-4982-8AA1-256A5DC83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Month: </a:t>
            </a:r>
            <a:r>
              <a:rPr lang="en-US" dirty="0"/>
              <a:t>Average Trip Duration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EC4F07B-DFA2-4B30-9EA2-22C67454EB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72267" y="1968774"/>
            <a:ext cx="5181600" cy="4351338"/>
          </a:xfrm>
        </p:spPr>
        <p:txBody>
          <a:bodyPr/>
          <a:lstStyle/>
          <a:p>
            <a:r>
              <a:rPr lang="en-US" dirty="0"/>
              <a:t>Boston has a higher Average Trip Duration per month overall </a:t>
            </a:r>
          </a:p>
          <a:p>
            <a:r>
              <a:rPr lang="en-US" dirty="0"/>
              <a:t>Portland has a significant rise during the month of November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56E4C7-9359-4CFB-B3CF-CE8798D4F2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826" y="1743295"/>
            <a:ext cx="5181600" cy="433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4120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84A748D-FDDE-4EBB-8902-497D57E21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Month: </a:t>
            </a:r>
            <a:r>
              <a:rPr lang="en-US" dirty="0"/>
              <a:t>Count of Rides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2A06C9A-7D37-441F-8D15-3B524391BC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60908" y="2016985"/>
            <a:ext cx="5181600" cy="4351338"/>
          </a:xfrm>
        </p:spPr>
        <p:txBody>
          <a:bodyPr/>
          <a:lstStyle/>
          <a:p>
            <a:r>
              <a:rPr lang="en-US" dirty="0"/>
              <a:t>Boston has a greater count of rides per month than Portland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510A6D-9D76-4DDA-8B95-BD1DCE2E83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596" y="1802907"/>
            <a:ext cx="525780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6306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FD82F-5A0D-4B69-BBE8-36DD10F46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6727"/>
            <a:ext cx="10515600" cy="1325563"/>
          </a:xfrm>
        </p:spPr>
        <p:txBody>
          <a:bodyPr/>
          <a:lstStyle/>
          <a:p>
            <a:r>
              <a:rPr lang="en-US" b="1" dirty="0"/>
              <a:t>Daily: </a:t>
            </a:r>
            <a:r>
              <a:rPr lang="en-US" dirty="0"/>
              <a:t>Impact of Temperature on Rides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E90F15-C526-44DA-BD5F-383AF2EEAF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45087" y="1662290"/>
            <a:ext cx="5181600" cy="4351338"/>
          </a:xfrm>
        </p:spPr>
        <p:txBody>
          <a:bodyPr/>
          <a:lstStyle/>
          <a:p>
            <a:r>
              <a:rPr lang="en-US" dirty="0"/>
              <a:t>Boston’s ride count increased exponentially as temperature increased.</a:t>
            </a:r>
          </a:p>
          <a:p>
            <a:r>
              <a:rPr lang="en-US" dirty="0"/>
              <a:t>Portland’s ride count increased as temperature increased but not much greater than in the colder temperatures.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DBD507-2169-43B8-BB6F-61CAC49530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419" y="1796725"/>
            <a:ext cx="533258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4586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48A0F-B198-4CD4-923B-923994845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Hour: </a:t>
            </a:r>
            <a:r>
              <a:rPr lang="en-US" dirty="0"/>
              <a:t>Ride Count by Weather Type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ABAFA2-69CD-4222-9D04-2D2FDE17D32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285E77C-062B-44AC-92FB-FD29AC2BC4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675" y="1825625"/>
            <a:ext cx="5191125" cy="43513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D11E882-59F9-4E3E-AE2A-659D0B252F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3650" y="1825625"/>
            <a:ext cx="520065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2761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D14EA-66BB-45B3-BF92-706ADA484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E3226D-BE33-431E-A105-DAE58D608C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1229" y="1825625"/>
            <a:ext cx="10232571" cy="4351338"/>
          </a:xfrm>
        </p:spPr>
        <p:txBody>
          <a:bodyPr/>
          <a:lstStyle/>
          <a:p>
            <a:r>
              <a:rPr lang="en-US" dirty="0"/>
              <a:t>Additional questions:</a:t>
            </a:r>
          </a:p>
          <a:p>
            <a:pPr lvl="1"/>
            <a:r>
              <a:rPr lang="en-US" dirty="0"/>
              <a:t>Participation in bike share within cities (Latitude and Longitude)</a:t>
            </a:r>
          </a:p>
          <a:p>
            <a:pPr lvl="1"/>
            <a:r>
              <a:rPr lang="en-US" dirty="0"/>
              <a:t>Unique user type for each city</a:t>
            </a:r>
          </a:p>
          <a:p>
            <a:pPr lvl="1"/>
            <a:r>
              <a:rPr lang="en-US" dirty="0"/>
              <a:t>Annual revenue for each city</a:t>
            </a:r>
          </a:p>
          <a:p>
            <a:r>
              <a:rPr lang="en-US" dirty="0"/>
              <a:t>Development efforts</a:t>
            </a:r>
          </a:p>
          <a:p>
            <a:pPr lvl="1"/>
            <a:r>
              <a:rPr lang="en-US" dirty="0"/>
              <a:t>Coding standards </a:t>
            </a:r>
          </a:p>
          <a:p>
            <a:pPr lvl="2"/>
            <a:r>
              <a:rPr lang="en-US" dirty="0"/>
              <a:t>Naming conventions</a:t>
            </a:r>
          </a:p>
          <a:p>
            <a:pPr lvl="2"/>
            <a:r>
              <a:rPr lang="en-US" dirty="0"/>
              <a:t>Writing style </a:t>
            </a:r>
          </a:p>
          <a:p>
            <a:pPr lvl="2"/>
            <a:r>
              <a:rPr lang="en-US" dirty="0"/>
              <a:t>Commenting</a:t>
            </a:r>
          </a:p>
          <a:p>
            <a:pPr lvl="1"/>
            <a:r>
              <a:rPr lang="en-US" dirty="0"/>
              <a:t>Master branching</a:t>
            </a:r>
          </a:p>
        </p:txBody>
      </p:sp>
    </p:spTree>
    <p:extLst>
      <p:ext uri="{BB962C8B-B14F-4D97-AF65-F5344CB8AC3E}">
        <p14:creationId xmlns:p14="http://schemas.microsoft.com/office/powerpoint/2010/main" val="35923154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Related image">
            <a:extLst>
              <a:ext uri="{FF2B5EF4-FFF2-40B4-BE49-F238E27FC236}">
                <a16:creationId xmlns:a16="http://schemas.microsoft.com/office/drawing/2014/main" id="{69B4F7AB-AC84-4CE2-95E0-3F1CB053C9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3150" y="848519"/>
            <a:ext cx="7426492" cy="4916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9537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6F0C9-4CE6-474A-969C-3A853F478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5AD51C-9B31-41DA-8429-1BFED14587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Introductions</a:t>
            </a:r>
          </a:p>
          <a:p>
            <a:r>
              <a:rPr lang="en-US" dirty="0"/>
              <a:t>Research Questions</a:t>
            </a:r>
          </a:p>
          <a:p>
            <a:r>
              <a:rPr lang="en-US" dirty="0"/>
              <a:t>Data Cleansing</a:t>
            </a:r>
          </a:p>
          <a:p>
            <a:r>
              <a:rPr lang="en-US" dirty="0"/>
              <a:t>Findings</a:t>
            </a:r>
          </a:p>
          <a:p>
            <a:r>
              <a:rPr lang="en-US" dirty="0"/>
              <a:t>Future Implications</a:t>
            </a:r>
          </a:p>
        </p:txBody>
      </p:sp>
    </p:spTree>
    <p:extLst>
      <p:ext uri="{BB962C8B-B14F-4D97-AF65-F5344CB8AC3E}">
        <p14:creationId xmlns:p14="http://schemas.microsoft.com/office/powerpoint/2010/main" val="3080186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DE504B3-A739-473E-BDC6-1D652AF75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Team</a:t>
            </a:r>
          </a:p>
        </p:txBody>
      </p: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76845EB4-406D-4A9D-8F28-305FEF56AD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5547" y="2773073"/>
            <a:ext cx="2152776" cy="245644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0A5250A-3CBA-4DA5-8BFF-E14D5799EF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2936" y="2773073"/>
            <a:ext cx="2155433" cy="245644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29F48CE-F8B9-4CAE-A5F7-54061E8325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7979" y="2773073"/>
            <a:ext cx="2165547" cy="245644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EE34DE5-704C-4B4C-99DA-4B79DA5EF9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10515" y="2773073"/>
            <a:ext cx="2409411" cy="241533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0A7A6F0-195A-47C9-B7E8-EECFDB2C2B26}"/>
              </a:ext>
            </a:extLst>
          </p:cNvPr>
          <p:cNvSpPr/>
          <p:nvPr/>
        </p:nvSpPr>
        <p:spPr>
          <a:xfrm>
            <a:off x="6195547" y="5414211"/>
            <a:ext cx="2152776" cy="6015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Josh #1</a:t>
            </a:r>
          </a:p>
          <a:p>
            <a:pPr algn="ctr"/>
            <a:r>
              <a:rPr lang="en-US" dirty="0"/>
              <a:t>(aka Josh </a:t>
            </a:r>
            <a:r>
              <a:rPr lang="en-US" dirty="0" err="1"/>
              <a:t>Bosse</a:t>
            </a:r>
            <a:r>
              <a:rPr lang="en-US" dirty="0"/>
              <a:t>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5BAAF8F-A157-4026-89A7-2F852DC803D1}"/>
              </a:ext>
            </a:extLst>
          </p:cNvPr>
          <p:cNvSpPr/>
          <p:nvPr/>
        </p:nvSpPr>
        <p:spPr>
          <a:xfrm>
            <a:off x="3477400" y="5414211"/>
            <a:ext cx="2152776" cy="6015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Vinnie Philip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0D622DA-C2B4-4294-9315-B2429F1445B2}"/>
              </a:ext>
            </a:extLst>
          </p:cNvPr>
          <p:cNvSpPr/>
          <p:nvPr/>
        </p:nvSpPr>
        <p:spPr>
          <a:xfrm>
            <a:off x="1090750" y="5418974"/>
            <a:ext cx="2152776" cy="6015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Meg Sharma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40D808D-A64E-46AC-9FC3-0B86B7A59518}"/>
              </a:ext>
            </a:extLst>
          </p:cNvPr>
          <p:cNvSpPr/>
          <p:nvPr/>
        </p:nvSpPr>
        <p:spPr>
          <a:xfrm>
            <a:off x="8838832" y="5414211"/>
            <a:ext cx="2152776" cy="6015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Josh #2</a:t>
            </a:r>
          </a:p>
          <a:p>
            <a:pPr algn="ctr"/>
            <a:r>
              <a:rPr lang="en-US" dirty="0"/>
              <a:t>(aka Josh Seymour)</a:t>
            </a:r>
          </a:p>
        </p:txBody>
      </p:sp>
    </p:spTree>
    <p:extLst>
      <p:ext uri="{BB962C8B-B14F-4D97-AF65-F5344CB8AC3E}">
        <p14:creationId xmlns:p14="http://schemas.microsoft.com/office/powerpoint/2010/main" val="3310649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6DFCB-200D-493F-882C-896D7F1A5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477074"/>
            <a:ext cx="10364451" cy="1596177"/>
          </a:xfrm>
        </p:spPr>
        <p:txBody>
          <a:bodyPr/>
          <a:lstStyle/>
          <a:p>
            <a:r>
              <a:rPr lang="en-US" dirty="0"/>
              <a:t>Things that make you go, hmmm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DE3A19-280D-4F12-AC9D-3C8A6C5561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4" y="1776424"/>
            <a:ext cx="10364452" cy="3424107"/>
          </a:xfrm>
        </p:spPr>
        <p:txBody>
          <a:bodyPr/>
          <a:lstStyle/>
          <a:p>
            <a:r>
              <a:rPr lang="en-US" dirty="0"/>
              <a:t>Does weather affect participation in bike-share programs?  </a:t>
            </a:r>
          </a:p>
          <a:p>
            <a:r>
              <a:rPr lang="en-US" dirty="0"/>
              <a:t>What type of weather impacts use of bike-share programs?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233C20-986B-4E34-82AC-56B25343C4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5301" y="3006417"/>
            <a:ext cx="5118762" cy="325436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33086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A80A98B8-6DAB-784F-AE8C-FDC98086080A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pPr algn="ctr"/>
            <a:r>
              <a:rPr lang="en-US" sz="2800" b="1" dirty="0"/>
              <a:t>Data Sources</a:t>
            </a:r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DAEC045C-0BEE-DD43-BB9B-DFC7C62E9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3085"/>
            <a:ext cx="10515600" cy="1024452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/>
              <a:t>Pedaling Down the Pipeline</a:t>
            </a:r>
          </a:p>
        </p:txBody>
      </p:sp>
      <p:pic>
        <p:nvPicPr>
          <p:cNvPr id="15" name="Picture 2" descr="Image result for blue bikes logo">
            <a:extLst>
              <a:ext uri="{FF2B5EF4-FFF2-40B4-BE49-F238E27FC236}">
                <a16:creationId xmlns:a16="http://schemas.microsoft.com/office/drawing/2014/main" id="{A7BFFB30-FA4B-465D-A6F6-13A3CD0612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8324" y="5699738"/>
            <a:ext cx="2006814" cy="1360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4" descr="Related image">
            <a:extLst>
              <a:ext uri="{FF2B5EF4-FFF2-40B4-BE49-F238E27FC236}">
                <a16:creationId xmlns:a16="http://schemas.microsoft.com/office/drawing/2014/main" id="{9EB21D3B-D313-4DDB-AB79-C02BB45EA2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853" y="5943599"/>
            <a:ext cx="824659" cy="824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Content Placeholder 36">
            <a:extLst>
              <a:ext uri="{FF2B5EF4-FFF2-40B4-BE49-F238E27FC236}">
                <a16:creationId xmlns:a16="http://schemas.microsoft.com/office/drawing/2014/main" id="{11CAAB1D-1C3B-4049-BAC1-7B3482AF93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678" y="3329686"/>
            <a:ext cx="1078053" cy="1136326"/>
          </a:xfrm>
          <a:prstGeom prst="rect">
            <a:avLst/>
          </a:prstGeom>
        </p:spPr>
      </p:pic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735F77BF-3B20-4944-95C8-54FE58658827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00AABA03-8448-4F95-9122-5AF516DB3A34}"/>
              </a:ext>
            </a:extLst>
          </p:cNvPr>
          <p:cNvSpPr>
            <a:spLocks noGrp="1"/>
          </p:cNvSpPr>
          <p:nvPr>
            <p:ph sz="quarter" idx="19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711660BE-3095-44D1-B8CF-3E54AA2E3D7B}"/>
              </a:ext>
            </a:extLst>
          </p:cNvPr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4" name="Content Placeholder 33">
            <a:extLst>
              <a:ext uri="{FF2B5EF4-FFF2-40B4-BE49-F238E27FC236}">
                <a16:creationId xmlns:a16="http://schemas.microsoft.com/office/drawing/2014/main" id="{40B027A5-6622-4AED-9199-489D61D74E44}"/>
              </a:ext>
            </a:extLst>
          </p:cNvPr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228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493682FE-6899-FF43-95B7-657C6B6427FB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053469" y="1700966"/>
            <a:ext cx="3625676" cy="580806"/>
          </a:xfrm>
        </p:spPr>
        <p:txBody>
          <a:bodyPr/>
          <a:lstStyle/>
          <a:p>
            <a:pPr algn="ctr"/>
            <a:r>
              <a:rPr lang="en-US" sz="3200" b="1" dirty="0"/>
              <a:t>Bike Data</a:t>
            </a:r>
          </a:p>
        </p:txBody>
      </p:sp>
      <p:pic>
        <p:nvPicPr>
          <p:cNvPr id="29" name="Content Placeholder 36">
            <a:extLst>
              <a:ext uri="{FF2B5EF4-FFF2-40B4-BE49-F238E27FC236}">
                <a16:creationId xmlns:a16="http://schemas.microsoft.com/office/drawing/2014/main" id="{11CAAB1D-1C3B-4049-BAC1-7B3482AF93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678" y="3329686"/>
            <a:ext cx="1078053" cy="1136326"/>
          </a:xfrm>
          <a:prstGeom prst="rect">
            <a:avLst/>
          </a:prstGeom>
        </p:spPr>
      </p:pic>
      <p:pic>
        <p:nvPicPr>
          <p:cNvPr id="30" name="Content Placeholder 29">
            <a:extLst>
              <a:ext uri="{FF2B5EF4-FFF2-40B4-BE49-F238E27FC236}">
                <a16:creationId xmlns:a16="http://schemas.microsoft.com/office/drawing/2014/main" id="{A10108B7-EDB1-4F92-8C3A-1063F8898C46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562" y="3322271"/>
            <a:ext cx="1078053" cy="1078053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4B4A38-9F2E-4DFA-965B-308896D3C475}"/>
              </a:ext>
            </a:extLst>
          </p:cNvPr>
          <p:cNvSpPr>
            <a:spLocks noGrp="1"/>
          </p:cNvSpPr>
          <p:nvPr>
            <p:ph sz="quarter"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85D762C-4FAD-42AB-87FD-D80437A84851}"/>
              </a:ext>
            </a:extLst>
          </p:cNvPr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049E406-FA7F-48C7-8E31-97CA93304492}"/>
              </a:ext>
            </a:extLst>
          </p:cNvPr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4" name="Title 15">
            <a:extLst>
              <a:ext uri="{FF2B5EF4-FFF2-40B4-BE49-F238E27FC236}">
                <a16:creationId xmlns:a16="http://schemas.microsoft.com/office/drawing/2014/main" id="{21C89D75-821B-43D3-B1C8-14C7DBF5B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3085"/>
            <a:ext cx="10515600" cy="1024452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/>
              <a:t>Pedaling Down the Pipeline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78DB995-7ACA-4CD7-95FE-26EB3A80478C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5" name="Content Placeholder 21">
            <a:extLst>
              <a:ext uri="{FF2B5EF4-FFF2-40B4-BE49-F238E27FC236}">
                <a16:creationId xmlns:a16="http://schemas.microsoft.com/office/drawing/2014/main" id="{C95B2073-0460-4677-B532-560D21FCADF7}"/>
              </a:ext>
            </a:extLst>
          </p:cNvPr>
          <p:cNvSpPr txBox="1">
            <a:spLocks/>
          </p:cNvSpPr>
          <p:nvPr/>
        </p:nvSpPr>
        <p:spPr>
          <a:xfrm>
            <a:off x="323865" y="5443524"/>
            <a:ext cx="2700338" cy="11906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/>
              <a:t>Data Sources</a:t>
            </a:r>
            <a:endParaRPr lang="en-US" sz="2800" b="1" dirty="0"/>
          </a:p>
        </p:txBody>
      </p:sp>
      <p:pic>
        <p:nvPicPr>
          <p:cNvPr id="36" name="Picture 2" descr="Image result for blue bikes logo">
            <a:extLst>
              <a:ext uri="{FF2B5EF4-FFF2-40B4-BE49-F238E27FC236}">
                <a16:creationId xmlns:a16="http://schemas.microsoft.com/office/drawing/2014/main" id="{4663BC74-53EF-43E6-B1CB-CCB6987FFE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8324" y="5699738"/>
            <a:ext cx="2006814" cy="1360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4" descr="Related image">
            <a:extLst>
              <a:ext uri="{FF2B5EF4-FFF2-40B4-BE49-F238E27FC236}">
                <a16:creationId xmlns:a16="http://schemas.microsoft.com/office/drawing/2014/main" id="{3A6099C5-4683-4097-8C06-C1486348B2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853" y="5943599"/>
            <a:ext cx="824659" cy="824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2991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3920DCCA-3151-3147-B04A-DEF13B632EF3}"/>
              </a:ext>
            </a:extLst>
          </p:cNvPr>
          <p:cNvSpPr>
            <a:spLocks noGrp="1"/>
          </p:cNvSpPr>
          <p:nvPr>
            <p:ph sz="quarter" idx="19"/>
          </p:nvPr>
        </p:nvSpPr>
        <p:spPr/>
        <p:txBody>
          <a:bodyPr/>
          <a:lstStyle/>
          <a:p>
            <a:pPr algn="ctr"/>
            <a:r>
              <a:rPr lang="en-US" sz="2800" b="1" dirty="0"/>
              <a:t>Weather Data</a:t>
            </a:r>
          </a:p>
        </p:txBody>
      </p: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493682FE-6899-FF43-95B7-657C6B6427FB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053469" y="1700966"/>
            <a:ext cx="3625676" cy="580806"/>
          </a:xfrm>
        </p:spPr>
        <p:txBody>
          <a:bodyPr/>
          <a:lstStyle/>
          <a:p>
            <a:pPr algn="ctr"/>
            <a:r>
              <a:rPr lang="en-US" sz="3200" b="1" dirty="0"/>
              <a:t>Bike Data</a:t>
            </a:r>
          </a:p>
        </p:txBody>
      </p:sp>
      <p:pic>
        <p:nvPicPr>
          <p:cNvPr id="29" name="Content Placeholder 36">
            <a:extLst>
              <a:ext uri="{FF2B5EF4-FFF2-40B4-BE49-F238E27FC236}">
                <a16:creationId xmlns:a16="http://schemas.microsoft.com/office/drawing/2014/main" id="{11CAAB1D-1C3B-4049-BAC1-7B3482AF93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678" y="3329686"/>
            <a:ext cx="1078053" cy="1136326"/>
          </a:xfrm>
          <a:prstGeom prst="rect">
            <a:avLst/>
          </a:prstGeom>
        </p:spPr>
      </p:pic>
      <p:pic>
        <p:nvPicPr>
          <p:cNvPr id="30" name="Content Placeholder 29">
            <a:extLst>
              <a:ext uri="{FF2B5EF4-FFF2-40B4-BE49-F238E27FC236}">
                <a16:creationId xmlns:a16="http://schemas.microsoft.com/office/drawing/2014/main" id="{A10108B7-EDB1-4F92-8C3A-1063F8898C46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562" y="3322271"/>
            <a:ext cx="1078053" cy="1078053"/>
          </a:xfrm>
        </p:spPr>
      </p:pic>
      <p:pic>
        <p:nvPicPr>
          <p:cNvPr id="31" name="Content Placeholder 29">
            <a:extLst>
              <a:ext uri="{FF2B5EF4-FFF2-40B4-BE49-F238E27FC236}">
                <a16:creationId xmlns:a16="http://schemas.microsoft.com/office/drawing/2014/main" id="{03D8D492-193D-40F0-9D58-B36F1E3F0E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7680" y="3322271"/>
            <a:ext cx="1078053" cy="107805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0C24A-ADC7-4DE7-BC0A-EF45B31F9B01}"/>
              </a:ext>
            </a:extLst>
          </p:cNvPr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CC62B6F-2ACB-4DB0-9D2A-D735448167A4}"/>
              </a:ext>
            </a:extLst>
          </p:cNvPr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1" name="Title 15">
            <a:extLst>
              <a:ext uri="{FF2B5EF4-FFF2-40B4-BE49-F238E27FC236}">
                <a16:creationId xmlns:a16="http://schemas.microsoft.com/office/drawing/2014/main" id="{10893797-D068-4A6D-8DCF-F1BAA4AA7734}"/>
              </a:ext>
            </a:extLst>
          </p:cNvPr>
          <p:cNvSpPr txBox="1">
            <a:spLocks/>
          </p:cNvSpPr>
          <p:nvPr/>
        </p:nvSpPr>
        <p:spPr>
          <a:xfrm>
            <a:off x="838200" y="323085"/>
            <a:ext cx="10515600" cy="10244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1"/>
              <a:t>Pedaling Down the Pipeline</a:t>
            </a:r>
            <a:endParaRPr lang="en-US" sz="4000" b="1" dirty="0"/>
          </a:p>
        </p:txBody>
      </p:sp>
      <p:sp>
        <p:nvSpPr>
          <p:cNvPr id="33" name="Content Placeholder 21">
            <a:extLst>
              <a:ext uri="{FF2B5EF4-FFF2-40B4-BE49-F238E27FC236}">
                <a16:creationId xmlns:a16="http://schemas.microsoft.com/office/drawing/2014/main" id="{F496AC32-6CA6-440E-92B1-1E8B07E5DF6D}"/>
              </a:ext>
            </a:extLst>
          </p:cNvPr>
          <p:cNvSpPr txBox="1">
            <a:spLocks/>
          </p:cNvSpPr>
          <p:nvPr/>
        </p:nvSpPr>
        <p:spPr>
          <a:xfrm>
            <a:off x="323865" y="5443524"/>
            <a:ext cx="2700338" cy="11906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/>
              <a:t>Data Sources</a:t>
            </a:r>
            <a:endParaRPr lang="en-US" sz="2800" b="1" dirty="0"/>
          </a:p>
        </p:txBody>
      </p:sp>
      <p:pic>
        <p:nvPicPr>
          <p:cNvPr id="34" name="Picture 2" descr="Image result for blue bikes logo">
            <a:extLst>
              <a:ext uri="{FF2B5EF4-FFF2-40B4-BE49-F238E27FC236}">
                <a16:creationId xmlns:a16="http://schemas.microsoft.com/office/drawing/2014/main" id="{1D17DD32-2F9C-44CA-95EE-1CCAA809EB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8324" y="5699738"/>
            <a:ext cx="2006814" cy="1360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4" descr="Related image">
            <a:extLst>
              <a:ext uri="{FF2B5EF4-FFF2-40B4-BE49-F238E27FC236}">
                <a16:creationId xmlns:a16="http://schemas.microsoft.com/office/drawing/2014/main" id="{1017245C-2C98-48C7-8B76-6A0754F437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853" y="5943599"/>
            <a:ext cx="824659" cy="824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34745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23">
            <a:extLst>
              <a:ext uri="{FF2B5EF4-FFF2-40B4-BE49-F238E27FC236}">
                <a16:creationId xmlns:a16="http://schemas.microsoft.com/office/drawing/2014/main" id="{0DACE07F-6244-2B4D-8A9B-771CC068D471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6940193" y="1700966"/>
            <a:ext cx="2700338" cy="647921"/>
          </a:xfrm>
        </p:spPr>
        <p:txBody>
          <a:bodyPr/>
          <a:lstStyle/>
          <a:p>
            <a:pPr algn="ctr"/>
            <a:r>
              <a:rPr lang="en-US" sz="3200" b="1" dirty="0"/>
              <a:t>Merged Data</a:t>
            </a:r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3920DCCA-3151-3147-B04A-DEF13B632EF3}"/>
              </a:ext>
            </a:extLst>
          </p:cNvPr>
          <p:cNvSpPr>
            <a:spLocks noGrp="1"/>
          </p:cNvSpPr>
          <p:nvPr>
            <p:ph sz="quarter" idx="19"/>
          </p:nvPr>
        </p:nvSpPr>
        <p:spPr/>
        <p:txBody>
          <a:bodyPr/>
          <a:lstStyle/>
          <a:p>
            <a:pPr algn="ctr"/>
            <a:r>
              <a:rPr lang="en-US" sz="2800" b="1" dirty="0"/>
              <a:t>Weather Data</a:t>
            </a:r>
          </a:p>
        </p:txBody>
      </p: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493682FE-6899-FF43-95B7-657C6B6427FB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053469" y="1700966"/>
            <a:ext cx="3625676" cy="580806"/>
          </a:xfrm>
        </p:spPr>
        <p:txBody>
          <a:bodyPr/>
          <a:lstStyle/>
          <a:p>
            <a:pPr algn="ctr"/>
            <a:r>
              <a:rPr lang="en-US" sz="3200" b="1" dirty="0"/>
              <a:t>Bike Data</a:t>
            </a:r>
          </a:p>
        </p:txBody>
      </p:sp>
      <p:pic>
        <p:nvPicPr>
          <p:cNvPr id="28" name="Content Placeholder 33">
            <a:extLst>
              <a:ext uri="{FF2B5EF4-FFF2-40B4-BE49-F238E27FC236}">
                <a16:creationId xmlns:a16="http://schemas.microsoft.com/office/drawing/2014/main" id="{15E83514-555E-4A4A-9B76-6D02D2039B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8605" y="3341640"/>
            <a:ext cx="1136326" cy="1136326"/>
          </a:xfrm>
          <a:prstGeom prst="rect">
            <a:avLst/>
          </a:prstGeom>
        </p:spPr>
      </p:pic>
      <p:pic>
        <p:nvPicPr>
          <p:cNvPr id="29" name="Content Placeholder 36">
            <a:extLst>
              <a:ext uri="{FF2B5EF4-FFF2-40B4-BE49-F238E27FC236}">
                <a16:creationId xmlns:a16="http://schemas.microsoft.com/office/drawing/2014/main" id="{11CAAB1D-1C3B-4049-BAC1-7B3482AF93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678" y="3329686"/>
            <a:ext cx="1078053" cy="1136326"/>
          </a:xfrm>
          <a:prstGeom prst="rect">
            <a:avLst/>
          </a:prstGeom>
        </p:spPr>
      </p:pic>
      <p:pic>
        <p:nvPicPr>
          <p:cNvPr id="30" name="Content Placeholder 29">
            <a:extLst>
              <a:ext uri="{FF2B5EF4-FFF2-40B4-BE49-F238E27FC236}">
                <a16:creationId xmlns:a16="http://schemas.microsoft.com/office/drawing/2014/main" id="{A10108B7-EDB1-4F92-8C3A-1063F8898C46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562" y="3322271"/>
            <a:ext cx="1078053" cy="1078053"/>
          </a:xfrm>
        </p:spPr>
      </p:pic>
      <p:pic>
        <p:nvPicPr>
          <p:cNvPr id="31" name="Content Placeholder 29">
            <a:extLst>
              <a:ext uri="{FF2B5EF4-FFF2-40B4-BE49-F238E27FC236}">
                <a16:creationId xmlns:a16="http://schemas.microsoft.com/office/drawing/2014/main" id="{03D8D492-193D-40F0-9D58-B36F1E3F0E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7680" y="3322271"/>
            <a:ext cx="1078053" cy="107805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685B90-BBED-4F72-9536-36ABC9B54C58}"/>
              </a:ext>
            </a:extLst>
          </p:cNvPr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Title 15">
            <a:extLst>
              <a:ext uri="{FF2B5EF4-FFF2-40B4-BE49-F238E27FC236}">
                <a16:creationId xmlns:a16="http://schemas.microsoft.com/office/drawing/2014/main" id="{E821E230-C7B9-447E-90CF-FA60799CB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3085"/>
            <a:ext cx="10515600" cy="1024452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/>
              <a:t>Pedaling Down the Pipeline</a:t>
            </a:r>
          </a:p>
        </p:txBody>
      </p:sp>
      <p:sp>
        <p:nvSpPr>
          <p:cNvPr id="33" name="Content Placeholder 21">
            <a:extLst>
              <a:ext uri="{FF2B5EF4-FFF2-40B4-BE49-F238E27FC236}">
                <a16:creationId xmlns:a16="http://schemas.microsoft.com/office/drawing/2014/main" id="{6822B9A5-ED69-4A2E-8416-E05DE4E6311C}"/>
              </a:ext>
            </a:extLst>
          </p:cNvPr>
          <p:cNvSpPr txBox="1">
            <a:spLocks/>
          </p:cNvSpPr>
          <p:nvPr/>
        </p:nvSpPr>
        <p:spPr>
          <a:xfrm>
            <a:off x="323865" y="5443524"/>
            <a:ext cx="2700338" cy="11906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/>
              <a:t>Data Sources</a:t>
            </a:r>
            <a:endParaRPr lang="en-US" sz="2800" b="1" dirty="0"/>
          </a:p>
        </p:txBody>
      </p:sp>
      <p:pic>
        <p:nvPicPr>
          <p:cNvPr id="34" name="Picture 2" descr="Image result for blue bikes logo">
            <a:extLst>
              <a:ext uri="{FF2B5EF4-FFF2-40B4-BE49-F238E27FC236}">
                <a16:creationId xmlns:a16="http://schemas.microsoft.com/office/drawing/2014/main" id="{F977E11F-3429-46A5-8687-6BBB30D40A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8324" y="5699738"/>
            <a:ext cx="2006814" cy="1360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4" descr="Related image">
            <a:extLst>
              <a:ext uri="{FF2B5EF4-FFF2-40B4-BE49-F238E27FC236}">
                <a16:creationId xmlns:a16="http://schemas.microsoft.com/office/drawing/2014/main" id="{4E620310-A379-4A46-B6F4-F07B2BCECF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853" y="5943599"/>
            <a:ext cx="824659" cy="824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56348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Content Placeholder 25">
            <a:extLst>
              <a:ext uri="{FF2B5EF4-FFF2-40B4-BE49-F238E27FC236}">
                <a16:creationId xmlns:a16="http://schemas.microsoft.com/office/drawing/2014/main" id="{405B99D8-A9CA-CB42-8089-5A6C9C848782}"/>
              </a:ext>
            </a:extLst>
          </p:cNvPr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pPr algn="ctr"/>
            <a:r>
              <a:rPr lang="en-US" sz="2800" b="1" dirty="0"/>
              <a:t>Analyze &amp; Visualize</a:t>
            </a:r>
          </a:p>
        </p:txBody>
      </p:sp>
      <p:sp>
        <p:nvSpPr>
          <p:cNvPr id="24" name="Content Placeholder 23">
            <a:extLst>
              <a:ext uri="{FF2B5EF4-FFF2-40B4-BE49-F238E27FC236}">
                <a16:creationId xmlns:a16="http://schemas.microsoft.com/office/drawing/2014/main" id="{0DACE07F-6244-2B4D-8A9B-771CC068D471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6940193" y="1700966"/>
            <a:ext cx="2700338" cy="647921"/>
          </a:xfrm>
        </p:spPr>
        <p:txBody>
          <a:bodyPr/>
          <a:lstStyle/>
          <a:p>
            <a:pPr algn="ctr"/>
            <a:r>
              <a:rPr lang="en-US" sz="3200" b="1" dirty="0"/>
              <a:t>Merged Data</a:t>
            </a:r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3920DCCA-3151-3147-B04A-DEF13B632EF3}"/>
              </a:ext>
            </a:extLst>
          </p:cNvPr>
          <p:cNvSpPr>
            <a:spLocks noGrp="1"/>
          </p:cNvSpPr>
          <p:nvPr>
            <p:ph sz="quarter" idx="19"/>
          </p:nvPr>
        </p:nvSpPr>
        <p:spPr/>
        <p:txBody>
          <a:bodyPr/>
          <a:lstStyle/>
          <a:p>
            <a:pPr algn="ctr"/>
            <a:r>
              <a:rPr lang="en-US" sz="2800" b="1" dirty="0"/>
              <a:t>Weather Data</a:t>
            </a:r>
          </a:p>
        </p:txBody>
      </p: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493682FE-6899-FF43-95B7-657C6B6427FB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053469" y="1700966"/>
            <a:ext cx="3625676" cy="580806"/>
          </a:xfrm>
        </p:spPr>
        <p:txBody>
          <a:bodyPr/>
          <a:lstStyle/>
          <a:p>
            <a:pPr algn="ctr"/>
            <a:r>
              <a:rPr lang="en-US" sz="3200" b="1" dirty="0"/>
              <a:t>Bike Data</a:t>
            </a:r>
          </a:p>
        </p:txBody>
      </p:sp>
      <p:pic>
        <p:nvPicPr>
          <p:cNvPr id="28" name="Content Placeholder 33">
            <a:extLst>
              <a:ext uri="{FF2B5EF4-FFF2-40B4-BE49-F238E27FC236}">
                <a16:creationId xmlns:a16="http://schemas.microsoft.com/office/drawing/2014/main" id="{15E83514-555E-4A4A-9B76-6D02D2039B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8605" y="3341640"/>
            <a:ext cx="1136326" cy="1136326"/>
          </a:xfrm>
          <a:prstGeom prst="rect">
            <a:avLst/>
          </a:prstGeom>
        </p:spPr>
      </p:pic>
      <p:pic>
        <p:nvPicPr>
          <p:cNvPr id="29" name="Content Placeholder 36">
            <a:extLst>
              <a:ext uri="{FF2B5EF4-FFF2-40B4-BE49-F238E27FC236}">
                <a16:creationId xmlns:a16="http://schemas.microsoft.com/office/drawing/2014/main" id="{11CAAB1D-1C3B-4049-BAC1-7B3482AF93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678" y="3329686"/>
            <a:ext cx="1078053" cy="1136326"/>
          </a:xfrm>
          <a:prstGeom prst="rect">
            <a:avLst/>
          </a:prstGeom>
        </p:spPr>
      </p:pic>
      <p:pic>
        <p:nvPicPr>
          <p:cNvPr id="30" name="Content Placeholder 29">
            <a:extLst>
              <a:ext uri="{FF2B5EF4-FFF2-40B4-BE49-F238E27FC236}">
                <a16:creationId xmlns:a16="http://schemas.microsoft.com/office/drawing/2014/main" id="{A10108B7-EDB1-4F92-8C3A-1063F8898C46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562" y="3322271"/>
            <a:ext cx="1078053" cy="1078053"/>
          </a:xfrm>
        </p:spPr>
      </p:pic>
      <p:pic>
        <p:nvPicPr>
          <p:cNvPr id="31" name="Content Placeholder 29">
            <a:extLst>
              <a:ext uri="{FF2B5EF4-FFF2-40B4-BE49-F238E27FC236}">
                <a16:creationId xmlns:a16="http://schemas.microsoft.com/office/drawing/2014/main" id="{03D8D492-193D-40F0-9D58-B36F1E3F0E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7680" y="3322271"/>
            <a:ext cx="1078053" cy="1078053"/>
          </a:xfrm>
          <a:prstGeom prst="rect">
            <a:avLst/>
          </a:prstGeom>
        </p:spPr>
      </p:pic>
      <p:pic>
        <p:nvPicPr>
          <p:cNvPr id="32" name="Picture 2" descr="Image result for analysis image">
            <a:extLst>
              <a:ext uri="{FF2B5EF4-FFF2-40B4-BE49-F238E27FC236}">
                <a16:creationId xmlns:a16="http://schemas.microsoft.com/office/drawing/2014/main" id="{D5DFF465-BB83-4D0A-A237-64FC430566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927804" y="3297135"/>
            <a:ext cx="1166391" cy="1020592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itle 15">
            <a:extLst>
              <a:ext uri="{FF2B5EF4-FFF2-40B4-BE49-F238E27FC236}">
                <a16:creationId xmlns:a16="http://schemas.microsoft.com/office/drawing/2014/main" id="{2CA8309E-D769-4ADE-9AF4-DC09E989A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3085"/>
            <a:ext cx="10515600" cy="1024452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/>
              <a:t>Pedaling Down the Pipeline</a:t>
            </a:r>
          </a:p>
        </p:txBody>
      </p:sp>
      <p:sp>
        <p:nvSpPr>
          <p:cNvPr id="20" name="Content Placeholder 21">
            <a:extLst>
              <a:ext uri="{FF2B5EF4-FFF2-40B4-BE49-F238E27FC236}">
                <a16:creationId xmlns:a16="http://schemas.microsoft.com/office/drawing/2014/main" id="{BD4AD474-D128-4016-A764-70E2E437591B}"/>
              </a:ext>
            </a:extLst>
          </p:cNvPr>
          <p:cNvSpPr txBox="1">
            <a:spLocks/>
          </p:cNvSpPr>
          <p:nvPr/>
        </p:nvSpPr>
        <p:spPr>
          <a:xfrm>
            <a:off x="323865" y="5443524"/>
            <a:ext cx="2700338" cy="11906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/>
              <a:t>Data Sources</a:t>
            </a:r>
            <a:endParaRPr lang="en-US" sz="2800" b="1" dirty="0"/>
          </a:p>
        </p:txBody>
      </p:sp>
      <p:pic>
        <p:nvPicPr>
          <p:cNvPr id="21" name="Picture 2" descr="Image result for blue bikes logo">
            <a:extLst>
              <a:ext uri="{FF2B5EF4-FFF2-40B4-BE49-F238E27FC236}">
                <a16:creationId xmlns:a16="http://schemas.microsoft.com/office/drawing/2014/main" id="{B222A755-36B4-4193-919F-764EF42296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8324" y="5699738"/>
            <a:ext cx="2006814" cy="1360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4" descr="Related image">
            <a:extLst>
              <a:ext uri="{FF2B5EF4-FFF2-40B4-BE49-F238E27FC236}">
                <a16:creationId xmlns:a16="http://schemas.microsoft.com/office/drawing/2014/main" id="{BA520B12-A7B4-40BE-88A7-A74F9BEF12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853" y="5943599"/>
            <a:ext cx="824659" cy="824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187717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242</TotalTime>
  <Words>553</Words>
  <Application>Microsoft Office PowerPoint</Application>
  <PresentationFormat>Widescreen</PresentationFormat>
  <Paragraphs>101</Paragraphs>
  <Slides>17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Tw Cen MT</vt:lpstr>
      <vt:lpstr>Droplet</vt:lpstr>
      <vt:lpstr>Office Theme</vt:lpstr>
      <vt:lpstr>Don’t rain on my … bike ride?</vt:lpstr>
      <vt:lpstr>Agenda</vt:lpstr>
      <vt:lpstr>Project Team</vt:lpstr>
      <vt:lpstr>Things that make you go, hmmm</vt:lpstr>
      <vt:lpstr>Pedaling Down the Pipeline</vt:lpstr>
      <vt:lpstr>Pedaling Down the Pipeline</vt:lpstr>
      <vt:lpstr>PowerPoint Presentation</vt:lpstr>
      <vt:lpstr>Pedaling Down the Pipeline</vt:lpstr>
      <vt:lpstr>Pedaling Down the Pipeline</vt:lpstr>
      <vt:lpstr>PowerPoint Presentation</vt:lpstr>
      <vt:lpstr>Month: Average Temp</vt:lpstr>
      <vt:lpstr>Month: Average Trip Duration</vt:lpstr>
      <vt:lpstr>Month: Count of Rides</vt:lpstr>
      <vt:lpstr>Daily: Impact of Temperature on Rides</vt:lpstr>
      <vt:lpstr>Hour: Ride Count by Weather Type</vt:lpstr>
      <vt:lpstr>conclusions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Seymour, Josh</dc:creator>
  <cp:lastModifiedBy>Vinnie Philip</cp:lastModifiedBy>
  <cp:revision>29</cp:revision>
  <dcterms:created xsi:type="dcterms:W3CDTF">2019-07-12T23:47:15Z</dcterms:created>
  <dcterms:modified xsi:type="dcterms:W3CDTF">2019-07-13T13:25:20Z</dcterms:modified>
</cp:coreProperties>
</file>