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150" d="100"/>
          <a:sy n="150" d="100"/>
        </p:scale>
        <p:origin x="8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C923-4B47-48A8-A1A0-CAB78E23B711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0EB4-AAE4-4A89-9AF7-02794592F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A blue circle logo with text&#10;&#10;Description automatically generated">
            <a:extLst>
              <a:ext uri="{FF2B5EF4-FFF2-40B4-BE49-F238E27FC236}">
                <a16:creationId xmlns:a16="http://schemas.microsoft.com/office/drawing/2014/main" id="{64B15757-EE0F-74C0-8CB7-26B00EBB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98" y="2478505"/>
            <a:ext cx="2458178" cy="1404672"/>
          </a:xfrm>
          <a:prstGeom prst="rect">
            <a:avLst/>
          </a:prstGeom>
        </p:spPr>
      </p:pic>
      <p:pic>
        <p:nvPicPr>
          <p:cNvPr id="27" name="Picture 26" descr="A blue circle logo with text&#10;&#10;Description automatically generated">
            <a:extLst>
              <a:ext uri="{FF2B5EF4-FFF2-40B4-BE49-F238E27FC236}">
                <a16:creationId xmlns:a16="http://schemas.microsoft.com/office/drawing/2014/main" id="{E71EB7ED-2CB6-9DFF-AD78-3690257D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13" y="2453863"/>
            <a:ext cx="2458178" cy="1404672"/>
          </a:xfrm>
          <a:prstGeom prst="rect">
            <a:avLst/>
          </a:prstGeom>
        </p:spPr>
      </p:pic>
      <p:pic>
        <p:nvPicPr>
          <p:cNvPr id="5" name="Picture 4" descr="A black circle with white circle and white circle with white circle and white circle with white circle and black background&#10;&#10;Description automatically generated">
            <a:extLst>
              <a:ext uri="{FF2B5EF4-FFF2-40B4-BE49-F238E27FC236}">
                <a16:creationId xmlns:a16="http://schemas.microsoft.com/office/drawing/2014/main" id="{2A24E7F4-9402-2DB8-238D-1FB4934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9" y="289797"/>
            <a:ext cx="1404670" cy="1404670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9625843-A518-0BA5-1A82-0142DB845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7" y="390827"/>
            <a:ext cx="1303641" cy="13036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845E0C8-F79B-36ED-A6AE-5A696667C3CD}"/>
              </a:ext>
            </a:extLst>
          </p:cNvPr>
          <p:cNvSpPr/>
          <p:nvPr/>
        </p:nvSpPr>
        <p:spPr>
          <a:xfrm>
            <a:off x="1776429" y="784035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" name="Picture 9" descr="A yellow folder with a white paper inside&#10;&#10;Description automatically generated">
            <a:extLst>
              <a:ext uri="{FF2B5EF4-FFF2-40B4-BE49-F238E27FC236}">
                <a16:creationId xmlns:a16="http://schemas.microsoft.com/office/drawing/2014/main" id="{34910A75-A836-C276-1CBC-4A4361A36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9" y="214746"/>
            <a:ext cx="1554772" cy="155477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581FDC-8D71-AFD0-3433-1CB17F215AC2}"/>
              </a:ext>
            </a:extLst>
          </p:cNvPr>
          <p:cNvSpPr/>
          <p:nvPr/>
        </p:nvSpPr>
        <p:spPr>
          <a:xfrm>
            <a:off x="3614240" y="753004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" name="Picture 12" descr="A clock with bells and hands&#10;&#10;Description automatically generated">
            <a:extLst>
              <a:ext uri="{FF2B5EF4-FFF2-40B4-BE49-F238E27FC236}">
                <a16:creationId xmlns:a16="http://schemas.microsoft.com/office/drawing/2014/main" id="{495F3160-2893-2732-9027-0B9C16978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01" y="390826"/>
            <a:ext cx="1135380" cy="1135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148FD1-0C52-918E-7B3A-C2198E99DC75}"/>
              </a:ext>
            </a:extLst>
          </p:cNvPr>
          <p:cNvSpPr txBox="1"/>
          <p:nvPr/>
        </p:nvSpPr>
        <p:spPr>
          <a:xfrm>
            <a:off x="525592" y="1680326"/>
            <a:ext cx="1085141" cy="34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/>
              <a:t>Webcam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5A6E3-086A-46DA-5C95-B82610E4EB3D}"/>
              </a:ext>
            </a:extLst>
          </p:cNvPr>
          <p:cNvSpPr txBox="1"/>
          <p:nvPr/>
        </p:nvSpPr>
        <p:spPr>
          <a:xfrm>
            <a:off x="9891284" y="3704601"/>
            <a:ext cx="200493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Client Uploads Video, </a:t>
            </a:r>
          </a:p>
          <a:p>
            <a:pPr algn="ctr"/>
            <a:r>
              <a:rPr lang="en-US" sz="1801"/>
              <a:t>Audio &amp; Thumbnail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D7084-5ADB-05B2-426C-427C16773C29}"/>
              </a:ext>
            </a:extLst>
          </p:cNvPr>
          <p:cNvSpPr txBox="1"/>
          <p:nvPr/>
        </p:nvSpPr>
        <p:spPr>
          <a:xfrm>
            <a:off x="4166610" y="1551074"/>
            <a:ext cx="1329711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Stores in</a:t>
            </a:r>
          </a:p>
          <a:p>
            <a:pPr algn="ctr"/>
            <a:r>
              <a:rPr lang="en-US" sz="1801"/>
              <a:t>Local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4B1DAE-9F01-5011-4C63-669219F29F4C}"/>
              </a:ext>
            </a:extLst>
          </p:cNvPr>
          <p:cNvSpPr txBox="1"/>
          <p:nvPr/>
        </p:nvSpPr>
        <p:spPr>
          <a:xfrm>
            <a:off x="6033540" y="1567086"/>
            <a:ext cx="1701880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Hourly Cron Job</a:t>
            </a:r>
          </a:p>
          <a:p>
            <a:pPr algn="ctr"/>
            <a:r>
              <a:rPr lang="en-US" sz="1801"/>
              <a:t>Script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5E1928-2A02-F0C0-5C5E-801A234B1761}"/>
              </a:ext>
            </a:extLst>
          </p:cNvPr>
          <p:cNvSpPr/>
          <p:nvPr/>
        </p:nvSpPr>
        <p:spPr>
          <a:xfrm>
            <a:off x="5855781" y="750417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0" name="Picture 19" descr="A black check mark in a square&#10;&#10;Description automatically generated">
            <a:extLst>
              <a:ext uri="{FF2B5EF4-FFF2-40B4-BE49-F238E27FC236}">
                <a16:creationId xmlns:a16="http://schemas.microsoft.com/office/drawing/2014/main" id="{40562D9A-F593-47CB-593E-7685F3F5F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21" y="1213693"/>
            <a:ext cx="283673" cy="254017"/>
          </a:xfrm>
          <a:prstGeom prst="rect">
            <a:avLst/>
          </a:prstGeom>
        </p:spPr>
      </p:pic>
      <p:pic>
        <p:nvPicPr>
          <p:cNvPr id="21" name="Picture 20" descr="A black check mark in a square&#10;&#10;Description automatically generated">
            <a:extLst>
              <a:ext uri="{FF2B5EF4-FFF2-40B4-BE49-F238E27FC236}">
                <a16:creationId xmlns:a16="http://schemas.microsoft.com/office/drawing/2014/main" id="{71DC5127-AB18-D71D-CA88-54B3EF36F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21" y="878225"/>
            <a:ext cx="283673" cy="254017"/>
          </a:xfrm>
          <a:prstGeom prst="rect">
            <a:avLst/>
          </a:prstGeom>
        </p:spPr>
      </p:pic>
      <p:pic>
        <p:nvPicPr>
          <p:cNvPr id="22" name="Picture 21" descr="A black check mark in a square&#10;&#10;Description automatically generated">
            <a:extLst>
              <a:ext uri="{FF2B5EF4-FFF2-40B4-BE49-F238E27FC236}">
                <a16:creationId xmlns:a16="http://schemas.microsoft.com/office/drawing/2014/main" id="{256A70F8-3284-22A5-034F-0D7C3EF596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21" y="542758"/>
            <a:ext cx="283673" cy="254017"/>
          </a:xfrm>
          <a:prstGeom prst="rect">
            <a:avLst/>
          </a:prstGeom>
        </p:spPr>
      </p:pic>
      <p:pic>
        <p:nvPicPr>
          <p:cNvPr id="23" name="Picture 22" descr="A black check mark in a square&#10;&#10;Description automatically generated">
            <a:extLst>
              <a:ext uri="{FF2B5EF4-FFF2-40B4-BE49-F238E27FC236}">
                <a16:creationId xmlns:a16="http://schemas.microsoft.com/office/drawing/2014/main" id="{8DBC8BFF-B672-AB5F-C028-38D008737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21" y="207290"/>
            <a:ext cx="283673" cy="254017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49BFE1D-0641-E27E-C2E8-04C736E69472}"/>
              </a:ext>
            </a:extLst>
          </p:cNvPr>
          <p:cNvSpPr/>
          <p:nvPr/>
        </p:nvSpPr>
        <p:spPr>
          <a:xfrm>
            <a:off x="7596713" y="750417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E61D5-3CE5-D105-5667-F63E8C74F567}"/>
              </a:ext>
            </a:extLst>
          </p:cNvPr>
          <p:cNvSpPr txBox="1"/>
          <p:nvPr/>
        </p:nvSpPr>
        <p:spPr>
          <a:xfrm>
            <a:off x="8427478" y="64940"/>
            <a:ext cx="1869356" cy="189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/>
              <a:t>Volume Check</a:t>
            </a:r>
          </a:p>
          <a:p>
            <a:r>
              <a:rPr lang="en-US" sz="1801"/>
              <a:t>Size Check</a:t>
            </a:r>
          </a:p>
          <a:p>
            <a:r>
              <a:rPr lang="en-US" sz="1801"/>
              <a:t>Time Check</a:t>
            </a:r>
          </a:p>
          <a:p>
            <a:r>
              <a:rPr lang="en-US" sz="1801"/>
              <a:t>Cleanup old files</a:t>
            </a:r>
          </a:p>
          <a:p>
            <a:r>
              <a:rPr lang="en-US" sz="1801"/>
              <a:t>Create Thumbnail</a:t>
            </a:r>
          </a:p>
          <a:p>
            <a:r>
              <a:rPr lang="en-US" sz="1801"/>
              <a:t>Extract Audio</a:t>
            </a:r>
          </a:p>
          <a:p>
            <a:r>
              <a:rPr lang="en-US" sz="1801"/>
              <a:t>Rename Video</a:t>
            </a:r>
          </a:p>
        </p:txBody>
      </p:sp>
      <p:pic>
        <p:nvPicPr>
          <p:cNvPr id="28" name="Picture 27" descr="A black check mark in a square&#10;&#10;Description automatically generated">
            <a:extLst>
              <a:ext uri="{FF2B5EF4-FFF2-40B4-BE49-F238E27FC236}">
                <a16:creationId xmlns:a16="http://schemas.microsoft.com/office/drawing/2014/main" id="{067914FC-AE09-D966-C53E-E56C0CF1C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67" y="1549159"/>
            <a:ext cx="283673" cy="2540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E89FCBD-17F0-5BB1-3EF1-4F2BEAC9D31A}"/>
              </a:ext>
            </a:extLst>
          </p:cNvPr>
          <p:cNvSpPr txBox="1"/>
          <p:nvPr/>
        </p:nvSpPr>
        <p:spPr>
          <a:xfrm>
            <a:off x="2255802" y="1692493"/>
            <a:ext cx="1276545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/>
              <a:t>OBS Studio</a:t>
            </a:r>
          </a:p>
          <a:p>
            <a:pPr algn="ctr"/>
            <a:r>
              <a:rPr lang="en-US" sz="1801"/>
              <a:t>records</a:t>
            </a:r>
          </a:p>
        </p:txBody>
      </p:sp>
      <p:pic>
        <p:nvPicPr>
          <p:cNvPr id="33" name="Picture 32" descr="A black and grey logo&#10;&#10;Description automatically generated">
            <a:extLst>
              <a:ext uri="{FF2B5EF4-FFF2-40B4-BE49-F238E27FC236}">
                <a16:creationId xmlns:a16="http://schemas.microsoft.com/office/drawing/2014/main" id="{E654F452-77BF-F494-0EA6-58BAA730BE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3" y="2492846"/>
            <a:ext cx="2249602" cy="1214785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44361B32-DCA3-06D3-E3D0-20C36F0F0CAD}"/>
              </a:ext>
            </a:extLst>
          </p:cNvPr>
          <p:cNvSpPr/>
          <p:nvPr/>
        </p:nvSpPr>
        <p:spPr>
          <a:xfrm rot="10800000">
            <a:off x="9609625" y="3131209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9" name="Picture 38" descr="A blue calendar with black background&#10;&#10;Description automatically generated">
            <a:extLst>
              <a:ext uri="{FF2B5EF4-FFF2-40B4-BE49-F238E27FC236}">
                <a16:creationId xmlns:a16="http://schemas.microsoft.com/office/drawing/2014/main" id="{FED647FB-BB7A-96E6-D3DD-13C21B9756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72" y="2546771"/>
            <a:ext cx="1972914" cy="16597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F43D2D-726B-6DBC-6A67-C071E8AF223E}"/>
              </a:ext>
            </a:extLst>
          </p:cNvPr>
          <p:cNvSpPr txBox="1"/>
          <p:nvPr/>
        </p:nvSpPr>
        <p:spPr>
          <a:xfrm>
            <a:off x="2384738" y="5919002"/>
            <a:ext cx="2257476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User Pays</a:t>
            </a:r>
          </a:p>
          <a:p>
            <a:pPr algn="ctr"/>
            <a:r>
              <a:rPr lang="en-US" sz="1801"/>
              <a:t>Stripe sends user back</a:t>
            </a:r>
          </a:p>
        </p:txBody>
      </p:sp>
      <p:pic>
        <p:nvPicPr>
          <p:cNvPr id="42" name="Picture 41" descr="A blue circle with a person in it&#10;&#10;Description automatically generated">
            <a:extLst>
              <a:ext uri="{FF2B5EF4-FFF2-40B4-BE49-F238E27FC236}">
                <a16:creationId xmlns:a16="http://schemas.microsoft.com/office/drawing/2014/main" id="{C27A5320-5D55-6B53-6048-9C407755F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81" y="2657935"/>
            <a:ext cx="1404670" cy="140467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576191-E1C5-FFCC-EC4E-A3AD10F115DB}"/>
              </a:ext>
            </a:extLst>
          </p:cNvPr>
          <p:cNvSpPr txBox="1"/>
          <p:nvPr/>
        </p:nvSpPr>
        <p:spPr>
          <a:xfrm>
            <a:off x="4076574" y="3969796"/>
            <a:ext cx="1824165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User </a:t>
            </a:r>
          </a:p>
          <a:p>
            <a:pPr algn="ctr"/>
            <a:r>
              <a:rPr lang="en-US" sz="1801"/>
              <a:t>Looking for video</a:t>
            </a:r>
          </a:p>
        </p:txBody>
      </p:sp>
      <p:pic>
        <p:nvPicPr>
          <p:cNvPr id="46" name="Picture 45" descr="A grey and black rectangle with white text&#10;&#10;Description automatically generated">
            <a:extLst>
              <a:ext uri="{FF2B5EF4-FFF2-40B4-BE49-F238E27FC236}">
                <a16:creationId xmlns:a16="http://schemas.microsoft.com/office/drawing/2014/main" id="{9082B59B-C3F0-6565-30A6-B0E794249D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3059452"/>
            <a:ext cx="1246072" cy="559705"/>
          </a:xfrm>
          <a:prstGeom prst="rect">
            <a:avLst/>
          </a:prstGeom>
        </p:spPr>
      </p:pic>
      <p:pic>
        <p:nvPicPr>
          <p:cNvPr id="49" name="Picture 4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CCEFE7C-8F56-6EE0-BC43-C0A4227C7E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98" y="5093982"/>
            <a:ext cx="2299480" cy="1095846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175BFABF-369F-EAC5-E0F9-78A2BB1AEA8A}"/>
              </a:ext>
            </a:extLst>
          </p:cNvPr>
          <p:cNvSpPr/>
          <p:nvPr/>
        </p:nvSpPr>
        <p:spPr>
          <a:xfrm rot="10800000">
            <a:off x="7567066" y="3161187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E9FFAE-2318-019C-F81F-8F44C589FF93}"/>
              </a:ext>
            </a:extLst>
          </p:cNvPr>
          <p:cNvSpPr txBox="1"/>
          <p:nvPr/>
        </p:nvSpPr>
        <p:spPr>
          <a:xfrm>
            <a:off x="5789076" y="3649772"/>
            <a:ext cx="1773658" cy="8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Reads Nextcloud</a:t>
            </a:r>
          </a:p>
          <a:p>
            <a:pPr algn="ctr"/>
            <a:r>
              <a:rPr lang="en-US" sz="1801"/>
              <a:t>Creates index</a:t>
            </a:r>
          </a:p>
          <a:p>
            <a:pPr algn="ctr"/>
            <a:r>
              <a:rPr lang="en-US" sz="1801"/>
              <a:t>Shows Calendar</a:t>
            </a:r>
          </a:p>
        </p:txBody>
      </p:sp>
      <p:pic>
        <p:nvPicPr>
          <p:cNvPr id="62" name="Picture 61" descr="A black and grey logo&#10;&#10;Description automatically generated">
            <a:extLst>
              <a:ext uri="{FF2B5EF4-FFF2-40B4-BE49-F238E27FC236}">
                <a16:creationId xmlns:a16="http://schemas.microsoft.com/office/drawing/2014/main" id="{0D5928E2-6051-CE03-408D-0CEEF3874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99" y="5011507"/>
            <a:ext cx="2249602" cy="1214785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B11BBACF-689F-3196-6B6D-0435DC0416ED}"/>
              </a:ext>
            </a:extLst>
          </p:cNvPr>
          <p:cNvSpPr/>
          <p:nvPr/>
        </p:nvSpPr>
        <p:spPr>
          <a:xfrm rot="5400000">
            <a:off x="806182" y="4699230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8DCCB2-BE6E-423F-E9D6-04E2D16A3F68}"/>
              </a:ext>
            </a:extLst>
          </p:cNvPr>
          <p:cNvSpPr txBox="1"/>
          <p:nvPr/>
        </p:nvSpPr>
        <p:spPr>
          <a:xfrm>
            <a:off x="0" y="5961339"/>
            <a:ext cx="234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Creates product at stripe</a:t>
            </a:r>
          </a:p>
          <a:p>
            <a:pPr algn="ctr"/>
            <a:r>
              <a:rPr lang="en-US" sz="1600"/>
              <a:t>Requests product link</a:t>
            </a:r>
          </a:p>
          <a:p>
            <a:pPr algn="ctr"/>
            <a:r>
              <a:rPr lang="en-US" sz="1600"/>
              <a:t>Sends user to link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0DA8518-FD4C-F1AA-B8BD-08A074AFF84D}"/>
              </a:ext>
            </a:extLst>
          </p:cNvPr>
          <p:cNvSpPr/>
          <p:nvPr/>
        </p:nvSpPr>
        <p:spPr>
          <a:xfrm>
            <a:off x="2093068" y="5410805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BF0528-544F-2C38-A5A5-22E848C6BD93}"/>
              </a:ext>
            </a:extLst>
          </p:cNvPr>
          <p:cNvSpPr txBox="1"/>
          <p:nvPr/>
        </p:nvSpPr>
        <p:spPr>
          <a:xfrm>
            <a:off x="1816435" y="4043817"/>
            <a:ext cx="2196335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User selects file</a:t>
            </a:r>
          </a:p>
          <a:p>
            <a:pPr algn="ctr"/>
            <a:r>
              <a:rPr lang="en-US" sz="1801"/>
              <a:t>Based on date &amp; time</a:t>
            </a:r>
          </a:p>
        </p:txBody>
      </p:sp>
      <p:pic>
        <p:nvPicPr>
          <p:cNvPr id="69" name="Picture 68" descr="A black and grey logo&#10;&#10;Description automatically generated">
            <a:extLst>
              <a:ext uri="{FF2B5EF4-FFF2-40B4-BE49-F238E27FC236}">
                <a16:creationId xmlns:a16="http://schemas.microsoft.com/office/drawing/2014/main" id="{CA76DEBE-3A8F-4CF8-A05A-358CEC337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64" y="4975039"/>
            <a:ext cx="2249602" cy="1214785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73BF394E-E087-EABB-5876-A0A45D778079}"/>
              </a:ext>
            </a:extLst>
          </p:cNvPr>
          <p:cNvSpPr/>
          <p:nvPr/>
        </p:nvSpPr>
        <p:spPr>
          <a:xfrm rot="10800000">
            <a:off x="3678138" y="3131208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DB4D03D-949E-C95F-6A5E-82E070B450DA}"/>
              </a:ext>
            </a:extLst>
          </p:cNvPr>
          <p:cNvSpPr/>
          <p:nvPr/>
        </p:nvSpPr>
        <p:spPr>
          <a:xfrm rot="10800000">
            <a:off x="1727358" y="3201468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203AF1-0CB5-7F71-9EBE-B040D5BCC470}"/>
              </a:ext>
            </a:extLst>
          </p:cNvPr>
          <p:cNvSpPr txBox="1"/>
          <p:nvPr/>
        </p:nvSpPr>
        <p:spPr>
          <a:xfrm>
            <a:off x="393150" y="4038141"/>
            <a:ext cx="1265910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User clicks</a:t>
            </a:r>
          </a:p>
          <a:p>
            <a:pPr algn="ctr"/>
            <a:r>
              <a:rPr lang="en-US" sz="1801"/>
              <a:t>“Buy Now”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96E3896-5989-6816-D16C-47830A7E83FE}"/>
              </a:ext>
            </a:extLst>
          </p:cNvPr>
          <p:cNvSpPr/>
          <p:nvPr/>
        </p:nvSpPr>
        <p:spPr>
          <a:xfrm>
            <a:off x="4548815" y="5436260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1C185D-8DF4-5BEA-96A8-51FBC8F57400}"/>
              </a:ext>
            </a:extLst>
          </p:cNvPr>
          <p:cNvSpPr txBox="1"/>
          <p:nvPr/>
        </p:nvSpPr>
        <p:spPr>
          <a:xfrm>
            <a:off x="5029519" y="5910193"/>
            <a:ext cx="1861382" cy="8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Registers sale</a:t>
            </a:r>
          </a:p>
          <a:p>
            <a:pPr algn="ctr"/>
            <a:r>
              <a:rPr lang="en-US" sz="1801"/>
              <a:t>Requests share at</a:t>
            </a:r>
          </a:p>
          <a:p>
            <a:pPr algn="ctr"/>
            <a:r>
              <a:rPr lang="en-US" sz="1801"/>
              <a:t>Nextcloud</a:t>
            </a:r>
          </a:p>
        </p:txBody>
      </p:sp>
      <p:pic>
        <p:nvPicPr>
          <p:cNvPr id="76" name="Picture 75" descr="A blue circle logo with text&#10;&#10;Description automatically generated">
            <a:extLst>
              <a:ext uri="{FF2B5EF4-FFF2-40B4-BE49-F238E27FC236}">
                <a16:creationId xmlns:a16="http://schemas.microsoft.com/office/drawing/2014/main" id="{B0156B8E-BD91-883B-CFFF-F4E8110C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05" y="4755151"/>
            <a:ext cx="2458178" cy="1404672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8A255987-0255-9DB7-9D77-DE1392780D11}"/>
              </a:ext>
            </a:extLst>
          </p:cNvPr>
          <p:cNvSpPr/>
          <p:nvPr/>
        </p:nvSpPr>
        <p:spPr>
          <a:xfrm>
            <a:off x="6916414" y="5409848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C15EFA-46A7-938B-7E6A-1C22ACE496F5}"/>
              </a:ext>
            </a:extLst>
          </p:cNvPr>
          <p:cNvSpPr txBox="1"/>
          <p:nvPr/>
        </p:nvSpPr>
        <p:spPr>
          <a:xfrm>
            <a:off x="7411989" y="6131269"/>
            <a:ext cx="1776314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Creates share</a:t>
            </a:r>
          </a:p>
          <a:p>
            <a:pPr algn="ctr"/>
            <a:r>
              <a:rPr lang="en-US" sz="1801"/>
              <a:t>Replies with Link</a:t>
            </a:r>
          </a:p>
        </p:txBody>
      </p:sp>
      <p:pic>
        <p:nvPicPr>
          <p:cNvPr id="79" name="Picture 78" descr="A black and grey logo&#10;&#10;Description automatically generated">
            <a:extLst>
              <a:ext uri="{FF2B5EF4-FFF2-40B4-BE49-F238E27FC236}">
                <a16:creationId xmlns:a16="http://schemas.microsoft.com/office/drawing/2014/main" id="{2856BE78-CA48-C9B9-E679-FC3249300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31" y="4902794"/>
            <a:ext cx="2249602" cy="1214785"/>
          </a:xfrm>
          <a:prstGeom prst="rect">
            <a:avLst/>
          </a:prstGeom>
        </p:spPr>
      </p:pic>
      <p:sp>
        <p:nvSpPr>
          <p:cNvPr id="80" name="Arrow: Right 79">
            <a:extLst>
              <a:ext uri="{FF2B5EF4-FFF2-40B4-BE49-F238E27FC236}">
                <a16:creationId xmlns:a16="http://schemas.microsoft.com/office/drawing/2014/main" id="{546378BE-21E7-DE6D-6F28-CA8951576C91}"/>
              </a:ext>
            </a:extLst>
          </p:cNvPr>
          <p:cNvSpPr/>
          <p:nvPr/>
        </p:nvSpPr>
        <p:spPr>
          <a:xfrm>
            <a:off x="9029667" y="5534988"/>
            <a:ext cx="439840" cy="416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4076AB-D178-5E10-3EED-CD6482225385}"/>
              </a:ext>
            </a:extLst>
          </p:cNvPr>
          <p:cNvSpPr txBox="1"/>
          <p:nvPr/>
        </p:nvSpPr>
        <p:spPr>
          <a:xfrm>
            <a:off x="9694202" y="5919002"/>
            <a:ext cx="1382878" cy="6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Send link to </a:t>
            </a:r>
          </a:p>
          <a:p>
            <a:pPr algn="ctr"/>
            <a:r>
              <a:rPr lang="en-US" sz="1801"/>
              <a:t>User</a:t>
            </a:r>
          </a:p>
        </p:txBody>
      </p:sp>
      <p:sp>
        <p:nvSpPr>
          <p:cNvPr id="84" name="Arrow: Bent 83">
            <a:extLst>
              <a:ext uri="{FF2B5EF4-FFF2-40B4-BE49-F238E27FC236}">
                <a16:creationId xmlns:a16="http://schemas.microsoft.com/office/drawing/2014/main" id="{DA1DC72C-E9DB-8BA6-4993-4A3B4194C57C}"/>
              </a:ext>
            </a:extLst>
          </p:cNvPr>
          <p:cNvSpPr/>
          <p:nvPr/>
        </p:nvSpPr>
        <p:spPr>
          <a:xfrm rot="5400000">
            <a:off x="9594884" y="1126287"/>
            <a:ext cx="1891921" cy="939380"/>
          </a:xfrm>
          <a:prstGeom prst="bentArrow">
            <a:avLst>
              <a:gd name="adj1" fmla="val 2437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8D384A-A104-9698-A076-DB82DB8D3D3D}"/>
              </a:ext>
            </a:extLst>
          </p:cNvPr>
          <p:cNvSpPr txBox="1"/>
          <p:nvPr/>
        </p:nvSpPr>
        <p:spPr>
          <a:xfrm>
            <a:off x="8003315" y="3803596"/>
            <a:ext cx="177365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Server </a:t>
            </a:r>
          </a:p>
          <a:p>
            <a:pPr algn="ctr"/>
            <a:r>
              <a:rPr lang="en-US" sz="1801"/>
              <a:t>Provides access</a:t>
            </a:r>
          </a:p>
        </p:txBody>
      </p:sp>
    </p:spTree>
    <p:extLst>
      <p:ext uri="{BB962C8B-B14F-4D97-AF65-F5344CB8AC3E}">
        <p14:creationId xmlns:p14="http://schemas.microsoft.com/office/powerpoint/2010/main" val="28371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93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Spiesshofer</dc:creator>
  <cp:lastModifiedBy>Oliver Spiesshofer</cp:lastModifiedBy>
  <cp:revision>1</cp:revision>
  <dcterms:created xsi:type="dcterms:W3CDTF">2023-12-14T03:20:17Z</dcterms:created>
  <dcterms:modified xsi:type="dcterms:W3CDTF">2023-12-14T04:09:59Z</dcterms:modified>
</cp:coreProperties>
</file>