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0212-8275-35DB-1B01-071646A2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1835-5156-C34E-0533-7292C7FD5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461E-F6FF-88DB-D009-3264D919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6855-9F42-7C84-7343-BD48B7E9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B58C-4EBA-9DFF-B0A4-C0AEE8BF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330-55C8-832B-79F2-4EEC3D11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0F5F4-39C2-D3AE-A087-DCC8EDE4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FB2D-F36E-E52A-23CD-F3666682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D95-B106-DEE3-D954-8F6824B5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386A-B820-5F69-BB9B-DE0D992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9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E6EBF-C1DD-A3F7-7F34-7598D3F37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DD3B9-E8C6-D199-5948-16E370AB9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7FB5-2B1C-B27F-CB5F-F0D8C0ED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DDBD-C802-25DF-9410-1DDF6A53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293A-9E91-57F8-79FB-8C622DA2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8E8A-AFC3-FB06-685B-2F28BE3F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CDC6-E944-A8C6-7180-54FC12E9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9B38-6AAF-706C-6C4E-EA3E39F4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06D3-78D0-AB93-565D-E8559E9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950D-C412-B09C-9E58-38638A11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4EC8-2B16-EA82-A31C-9A8FB119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992E9-4CA7-9728-7BF6-1A688E7A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F7E0-765C-27C7-CAE3-AE23AEAB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8887-A034-F44C-FC26-F84C4AD9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E972-9665-6D25-B875-63A2F7B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D23-02AD-6598-ED4F-1BE607B1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B9A8-0F59-CEF1-BFCB-5C8C21F3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7FD43-9806-F5C1-F7E9-443DC81F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3B9D2-0637-2702-5658-8F97C569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E6D9A-0389-B6B6-C6D0-58003765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FECE-5464-D06C-14CF-8439C82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1AF3-591D-630E-4383-A3B449BB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5610-CEA1-F46C-DD97-83AE19D4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B5480-F095-A483-57E3-26CFD5D6B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43748-4AA5-31DD-C8F0-E2B44FD6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98B64-8625-4E67-0C6A-97E41E00C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51513-DCEC-0396-EC06-E0F87883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2FFBD-EF0D-9387-30BF-B236BE7B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1485-0E20-C8D4-8E3E-58F2FDCA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A5A-7F05-B2FF-9F31-0D86D231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6471B-6710-917E-1B3B-BF1D5F2B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E1F06-E8AA-6D12-FE03-FE46FE58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E423C-0A87-5A44-81AC-AFD1668A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1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4DB6B-C492-826E-A5DE-7AC13A30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8FED1-32C9-DB10-5378-520CD1C5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2E9D5-AF12-8FC7-2231-A231701B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70F6-9DD9-C0AE-16D4-B902EB62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478B-932A-86B7-BB33-ACC6BE72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AA852-481F-4E40-0248-F58C4425E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4664-9157-CF5B-3399-27592455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51993-9FD8-24E0-ACF6-56443AE2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4B70-0DC6-4040-F908-4943A1B2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B30-320C-1504-4C20-18F9EDF2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78D70-F2A6-9306-DCC0-D7F97D89E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4602-42EF-5BB9-C785-EC6C7BAC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D078-3498-4A9A-0E56-E051109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2696-F0C3-B31F-0879-493A4AF3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C8EC-6443-9E72-64E0-5C33C8B3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10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79FF2-5CFA-1E5E-C7EB-CCC1B8FB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E6D2-F173-8311-DEA5-192AFA27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DE61-B71B-EFB7-BDE8-47A7FE877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2B38-56F0-40F1-AB28-221D333D3F5F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2A94-E9BA-0C97-E5B2-4F0ED137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8D00-F48C-1B47-3023-7ACEC3258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4B3E-6B53-40ED-90C9-765338B37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0B8F8C-1CBA-CD1F-636F-D0A997FE4400}"/>
              </a:ext>
            </a:extLst>
          </p:cNvPr>
          <p:cNvSpPr/>
          <p:nvPr/>
        </p:nvSpPr>
        <p:spPr>
          <a:xfrm>
            <a:off x="223668" y="2890109"/>
            <a:ext cx="1092017" cy="670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5A4D02-9847-4ABF-F55E-1A2B585ED5DE}"/>
              </a:ext>
            </a:extLst>
          </p:cNvPr>
          <p:cNvSpPr/>
          <p:nvPr/>
        </p:nvSpPr>
        <p:spPr>
          <a:xfrm>
            <a:off x="1941729" y="1963101"/>
            <a:ext cx="1092017" cy="670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C11021-F83E-5177-2935-0C6B05AC3B2F}"/>
              </a:ext>
            </a:extLst>
          </p:cNvPr>
          <p:cNvSpPr/>
          <p:nvPr/>
        </p:nvSpPr>
        <p:spPr>
          <a:xfrm>
            <a:off x="1941730" y="2890110"/>
            <a:ext cx="1092017" cy="670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EB5F42-9B5B-E5A4-5C45-63307BFAFF43}"/>
              </a:ext>
            </a:extLst>
          </p:cNvPr>
          <p:cNvSpPr/>
          <p:nvPr/>
        </p:nvSpPr>
        <p:spPr>
          <a:xfrm>
            <a:off x="1941729" y="3831920"/>
            <a:ext cx="1092017" cy="670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Tidy room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1145D3-FF5E-2F51-1001-3E6DC2DC2555}"/>
              </a:ext>
            </a:extLst>
          </p:cNvPr>
          <p:cNvSpPr/>
          <p:nvPr/>
        </p:nvSpPr>
        <p:spPr>
          <a:xfrm>
            <a:off x="3573971" y="2037656"/>
            <a:ext cx="1727141" cy="2369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Finally Decide to Stream, realises key is lost and mum brought dinner to door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9D7466-97C0-16CE-24D6-1ED4E3776B6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15685" y="2298601"/>
            <a:ext cx="626044" cy="92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0ACA17-A669-B4B2-BDAD-B56819EFA03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315685" y="3225609"/>
            <a:ext cx="626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180CF0-C9EE-49FD-4610-F5ED5343714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315685" y="3225609"/>
            <a:ext cx="626044" cy="9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FE980-2539-C07F-4A10-7694EDAF967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033746" y="2298601"/>
            <a:ext cx="540225" cy="92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9F11A-979B-EC70-F9F4-C2C91B57E89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33747" y="3222595"/>
            <a:ext cx="540224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E59029-1AAE-697A-5C16-D5EC4716E1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33746" y="3222595"/>
            <a:ext cx="540225" cy="94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A9A386-36A7-B5F2-1A29-C308288D4425}"/>
              </a:ext>
            </a:extLst>
          </p:cNvPr>
          <p:cNvSpPr/>
          <p:nvPr/>
        </p:nvSpPr>
        <p:spPr>
          <a:xfrm>
            <a:off x="9953651" y="2788970"/>
            <a:ext cx="1092017" cy="670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9E551-0EE3-CEB8-FD60-855FFF65FC53}"/>
              </a:ext>
            </a:extLst>
          </p:cNvPr>
          <p:cNvSpPr txBox="1"/>
          <p:nvPr/>
        </p:nvSpPr>
        <p:spPr>
          <a:xfrm>
            <a:off x="4764473" y="737479"/>
            <a:ext cx="405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Must get 2 out of 3 correct or bad ending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60063F-1D50-966C-1A5F-54819DA3C8DA}"/>
              </a:ext>
            </a:extLst>
          </p:cNvPr>
          <p:cNvSpPr/>
          <p:nvPr/>
        </p:nvSpPr>
        <p:spPr>
          <a:xfrm>
            <a:off x="5812034" y="2688374"/>
            <a:ext cx="1326651" cy="951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Ela – Pizza minigame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23FE5B-76CF-971D-C462-8E4007A75E38}"/>
              </a:ext>
            </a:extLst>
          </p:cNvPr>
          <p:cNvSpPr/>
          <p:nvPr/>
        </p:nvSpPr>
        <p:spPr>
          <a:xfrm>
            <a:off x="5929352" y="3908663"/>
            <a:ext cx="1092017" cy="594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Hob FIFA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A5100B-B988-7DF6-C7BE-EEA9F34EE30C}"/>
              </a:ext>
            </a:extLst>
          </p:cNvPr>
          <p:cNvSpPr/>
          <p:nvPr/>
        </p:nvSpPr>
        <p:spPr>
          <a:xfrm>
            <a:off x="5929352" y="2009147"/>
            <a:ext cx="1092017" cy="425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908A15-5FE1-3409-EC8E-E23ABF8F1145}"/>
              </a:ext>
            </a:extLst>
          </p:cNvPr>
          <p:cNvSpPr txBox="1"/>
          <p:nvPr/>
        </p:nvSpPr>
        <p:spPr>
          <a:xfrm>
            <a:off x="1941728" y="1257649"/>
            <a:ext cx="10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Level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D614D2-E054-1BB6-739E-CD3BECFB60E7}"/>
              </a:ext>
            </a:extLst>
          </p:cNvPr>
          <p:cNvSpPr txBox="1"/>
          <p:nvPr/>
        </p:nvSpPr>
        <p:spPr>
          <a:xfrm>
            <a:off x="5929352" y="1257649"/>
            <a:ext cx="10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Level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B7AF31-6EAF-77C0-E0A6-E7EDF23CEE8A}"/>
              </a:ext>
            </a:extLst>
          </p:cNvPr>
          <p:cNvSpPr txBox="1"/>
          <p:nvPr/>
        </p:nvSpPr>
        <p:spPr>
          <a:xfrm>
            <a:off x="9973992" y="1218181"/>
            <a:ext cx="10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Level 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A70015B-B50B-216D-7EAA-DAD9C4C1D1BE}"/>
              </a:ext>
            </a:extLst>
          </p:cNvPr>
          <p:cNvSpPr/>
          <p:nvPr/>
        </p:nvSpPr>
        <p:spPr>
          <a:xfrm>
            <a:off x="7701645" y="2395090"/>
            <a:ext cx="1727141" cy="1523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out Zero is the one who stole the stream key!</a:t>
            </a:r>
          </a:p>
        </p:txBody>
      </p:sp>
    </p:spTree>
    <p:extLst>
      <p:ext uri="{BB962C8B-B14F-4D97-AF65-F5344CB8AC3E}">
        <p14:creationId xmlns:p14="http://schemas.microsoft.com/office/powerpoint/2010/main" val="384603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7631</TotalTime>
  <Words>56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TTL</dc:creator>
  <cp:lastModifiedBy>TTL</cp:lastModifiedBy>
  <cp:revision>15</cp:revision>
  <dcterms:created xsi:type="dcterms:W3CDTF">2024-04-28T10:52:10Z</dcterms:created>
  <dcterms:modified xsi:type="dcterms:W3CDTF">2024-05-03T18:03:58Z</dcterms:modified>
</cp:coreProperties>
</file>