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B6925-CBC1-4FFB-62B9-4482527EE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24331E-553A-BAA3-BB79-EF5F1A394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7C723C-FD5C-BAC3-E3C4-35BD2C24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4901-CFBE-4FCE-9273-BAAA751755E6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23326E-3686-5D40-3296-C80A8C58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E79475-72B2-BA3C-3486-0BB0B24C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245-FBC2-4949-8F55-1DF6D5E56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2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9B95F-1A0B-D362-F85B-80BC9AAE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5726A2-2078-999F-BCC4-6ED80F1AA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01FAA-7824-F8EA-AD34-CBD1838F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4901-CFBE-4FCE-9273-BAAA751755E6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9BFF25-CEB8-390C-324B-FC98C965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5A9147-4DCA-49CF-3F01-C9BB051D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245-FBC2-4949-8F55-1DF6D5E56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03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44FDB4-0DDE-B4EA-8DF8-931960DC4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A57D6-6919-CCC2-D90E-9181D33C4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815001-F584-6697-ECA7-DC69D85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4901-CFBE-4FCE-9273-BAAA751755E6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4F6BC-8F46-D87B-3389-08CAE10E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5F957C-0278-7C72-4323-1D6ABF03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245-FBC2-4949-8F55-1DF6D5E56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51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0CD3-AF18-B9D0-2B9C-9B9DABBA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E0D31A-B15E-0057-7E00-A1EE42FD6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554349-72BD-CE04-CAF1-8A12792A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4901-CFBE-4FCE-9273-BAAA751755E6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853BBC-6A4A-92AB-CCD1-C4FDDC6B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0FCBF6-82EB-1A48-65C7-D9CA3199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245-FBC2-4949-8F55-1DF6D5E56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65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4078-80C9-9C06-D9D9-18903E3E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42B67C-8499-732C-3C38-188ADB77A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BFD1C-CB9D-C06A-9549-53AC630E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4901-CFBE-4FCE-9273-BAAA751755E6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246C7E-4004-CC17-BB12-F14737C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05EEF6-E060-8868-77C2-869C1E14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245-FBC2-4949-8F55-1DF6D5E56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92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09DD2-116D-67A3-DE09-0082A4DD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4CDC95-FCC7-BC64-C0F1-FC12FD158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7CEC24-E587-DC43-45DE-472E82808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26FC4B-6C2E-D62B-7E7C-3561B8F4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4901-CFBE-4FCE-9273-BAAA751755E6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90621E-C870-4822-47BE-A9344388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6E8CBF-BC47-0ECA-D2CE-2D104CD5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245-FBC2-4949-8F55-1DF6D5E56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4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78802-0AC0-9DC4-E623-23ED4E2B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396E59-D4B3-3EC2-86CE-1C9E0B4D4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036E1E-9180-BB31-A3BA-11C1A4018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A29DB1-3147-CE5A-6DD3-9EE39ED01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CD0BD0-4DA0-CA46-4948-B3390957B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491BB7-5AF3-0818-48F0-A982346A9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4901-CFBE-4FCE-9273-BAAA751755E6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768577-FACB-E6F0-EF94-BCE7DD55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F51A09-F822-A8E6-4E55-151621BA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245-FBC2-4949-8F55-1DF6D5E56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12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EC0C3-90C3-C59B-DD11-BFD06FE2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8F151C-D6AA-C975-A7A2-5A217941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4901-CFBE-4FCE-9273-BAAA751755E6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E52548-DAFB-ACE3-4706-9914DA30E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3FE8B1-F03C-0C3F-E1AB-1680DA79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245-FBC2-4949-8F55-1DF6D5E56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52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F0D350-1E22-11C9-AD6F-DA2DCF84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4901-CFBE-4FCE-9273-BAAA751755E6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3C0EC-FF5E-55F8-7A81-57F9DC74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07286D-6C00-58DB-791F-E521C69C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245-FBC2-4949-8F55-1DF6D5E56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54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9D028-3168-E70F-DCCB-C3B24528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6BA3AA-CEB3-7F71-1F1B-2AB1B8B6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473D4A-F8D9-C77B-5A69-B7FAC9BB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E3440A-966C-1ECC-14C8-C5B0E893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4901-CFBE-4FCE-9273-BAAA751755E6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931FD2-DFE5-8426-875C-28855580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CAB019-1A39-BA25-0108-75E64C0D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245-FBC2-4949-8F55-1DF6D5E56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84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A8D6B-5E36-E1BD-62F0-3B9ACA73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947F44-8A32-23AF-F6C9-97218FB01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6DB785-1A20-15F9-615D-578DB30D2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B75E54-4BFF-40B9-64C0-DD3AD469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4901-CFBE-4FCE-9273-BAAA751755E6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EBC122-A65A-6B78-8778-3628724C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F594DA-DFEF-3E2F-DF35-38262C14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E245-FBC2-4949-8F55-1DF6D5E56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34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798876-3AA8-6350-EFAA-145B3CDE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E6A02F-759E-9045-7439-52BA6B406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F854CA-723D-E7F3-F8DC-EF78D010C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394901-CFBE-4FCE-9273-BAAA751755E6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2199C4-0EF4-3178-A3B0-E4603C928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15B0D-9A40-C55A-D99C-7D86B436C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7E245-FBC2-4949-8F55-1DF6D5E566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7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34A32E9-D217-CC2B-DC7B-FAA579325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5310" y="304656"/>
            <a:ext cx="4572000" cy="554326"/>
          </a:xfrm>
        </p:spPr>
        <p:txBody>
          <a:bodyPr/>
          <a:lstStyle/>
          <a:p>
            <a:r>
              <a:rPr lang="de-DE" dirty="0"/>
              <a:t>IEC Master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4E314F1-1D70-0A54-075C-AAED8498E213}"/>
              </a:ext>
            </a:extLst>
          </p:cNvPr>
          <p:cNvSpPr txBox="1"/>
          <p:nvPr/>
        </p:nvSpPr>
        <p:spPr>
          <a:xfrm>
            <a:off x="1948873" y="1043709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Commands</a:t>
            </a:r>
            <a:r>
              <a:rPr lang="de-DE" dirty="0"/>
              <a:t> (TX)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411E85F-5A01-E452-CB19-8DFB37C1639C}"/>
              </a:ext>
            </a:extLst>
          </p:cNvPr>
          <p:cNvSpPr/>
          <p:nvPr/>
        </p:nvSpPr>
        <p:spPr>
          <a:xfrm>
            <a:off x="2392218" y="1690256"/>
            <a:ext cx="387927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2E9A3B-9293-9D42-843C-03DD1137CF5F}"/>
              </a:ext>
            </a:extLst>
          </p:cNvPr>
          <p:cNvSpPr txBox="1"/>
          <p:nvPr/>
        </p:nvSpPr>
        <p:spPr>
          <a:xfrm>
            <a:off x="3075709" y="1690256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CMD1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E5D57EF-27F4-66BE-817A-AB4C027BF24A}"/>
              </a:ext>
            </a:extLst>
          </p:cNvPr>
          <p:cNvSpPr/>
          <p:nvPr/>
        </p:nvSpPr>
        <p:spPr>
          <a:xfrm>
            <a:off x="2392218" y="2244315"/>
            <a:ext cx="387927" cy="36933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88DC9-57DA-8A62-70E0-A090E6F16993}"/>
              </a:ext>
            </a:extLst>
          </p:cNvPr>
          <p:cNvSpPr txBox="1"/>
          <p:nvPr/>
        </p:nvSpPr>
        <p:spPr>
          <a:xfrm>
            <a:off x="3075709" y="2244315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CMD2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939D9CF-3730-B6E2-55B1-BFF0900B2501}"/>
              </a:ext>
            </a:extLst>
          </p:cNvPr>
          <p:cNvSpPr/>
          <p:nvPr/>
        </p:nvSpPr>
        <p:spPr>
          <a:xfrm>
            <a:off x="2392218" y="2798374"/>
            <a:ext cx="387927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8D4CFB-1367-A329-B3E2-FD3E8394ED08}"/>
              </a:ext>
            </a:extLst>
          </p:cNvPr>
          <p:cNvSpPr txBox="1"/>
          <p:nvPr/>
        </p:nvSpPr>
        <p:spPr>
          <a:xfrm>
            <a:off x="3075709" y="2798374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CMD3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82A3BC-7086-7066-3266-FD4B1F94F938}"/>
              </a:ext>
            </a:extLst>
          </p:cNvPr>
          <p:cNvSpPr/>
          <p:nvPr/>
        </p:nvSpPr>
        <p:spPr>
          <a:xfrm>
            <a:off x="2392218" y="3352433"/>
            <a:ext cx="387927" cy="36933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B44087-71F1-34F4-24BE-723795E70B43}"/>
              </a:ext>
            </a:extLst>
          </p:cNvPr>
          <p:cNvSpPr txBox="1"/>
          <p:nvPr/>
        </p:nvSpPr>
        <p:spPr>
          <a:xfrm>
            <a:off x="3075709" y="3352433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CMD4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84FABB5-0C23-7DA7-4C4F-F89CDC595050}"/>
              </a:ext>
            </a:extLst>
          </p:cNvPr>
          <p:cNvSpPr txBox="1"/>
          <p:nvPr/>
        </p:nvSpPr>
        <p:spPr>
          <a:xfrm>
            <a:off x="1948873" y="40596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Setpoints</a:t>
            </a:r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3A9A2E58-D55A-D828-9EAB-17F9347B2322}"/>
              </a:ext>
            </a:extLst>
          </p:cNvPr>
          <p:cNvSpPr/>
          <p:nvPr/>
        </p:nvSpPr>
        <p:spPr>
          <a:xfrm>
            <a:off x="2392218" y="4521568"/>
            <a:ext cx="387927" cy="7994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051D999-EAF2-76AF-B07B-427E645300A6}"/>
              </a:ext>
            </a:extLst>
          </p:cNvPr>
          <p:cNvSpPr txBox="1"/>
          <p:nvPr/>
        </p:nvSpPr>
        <p:spPr>
          <a:xfrm>
            <a:off x="3075709" y="4720458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Setpoint1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F88DAEB7-B73C-4C09-EE00-84839EE557EE}"/>
              </a:ext>
            </a:extLst>
          </p:cNvPr>
          <p:cNvSpPr/>
          <p:nvPr/>
        </p:nvSpPr>
        <p:spPr>
          <a:xfrm>
            <a:off x="2392218" y="5568979"/>
            <a:ext cx="387927" cy="7994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CDBF2E5-E525-A194-DD67-D07FD0EDAA83}"/>
              </a:ext>
            </a:extLst>
          </p:cNvPr>
          <p:cNvSpPr txBox="1"/>
          <p:nvPr/>
        </p:nvSpPr>
        <p:spPr>
          <a:xfrm>
            <a:off x="3075709" y="5767869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Setpoint2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FAAE65A-0803-8FD2-6C37-3E77DF794489}"/>
              </a:ext>
            </a:extLst>
          </p:cNvPr>
          <p:cNvSpPr txBox="1"/>
          <p:nvPr/>
        </p:nvSpPr>
        <p:spPr>
          <a:xfrm>
            <a:off x="6858000" y="10398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Signals (RX)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8C196326-7026-9E01-A12B-1DDEFE4BBD20}"/>
              </a:ext>
            </a:extLst>
          </p:cNvPr>
          <p:cNvSpPr/>
          <p:nvPr/>
        </p:nvSpPr>
        <p:spPr>
          <a:xfrm>
            <a:off x="7301345" y="1686434"/>
            <a:ext cx="387927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63DA8A9-66E0-A2B7-053F-A0ED4FF3B764}"/>
              </a:ext>
            </a:extLst>
          </p:cNvPr>
          <p:cNvSpPr txBox="1"/>
          <p:nvPr/>
        </p:nvSpPr>
        <p:spPr>
          <a:xfrm>
            <a:off x="7984836" y="1686434"/>
            <a:ext cx="99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Signal1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8D97E72A-12A2-00C6-3977-83164A8D7658}"/>
              </a:ext>
            </a:extLst>
          </p:cNvPr>
          <p:cNvSpPr/>
          <p:nvPr/>
        </p:nvSpPr>
        <p:spPr>
          <a:xfrm>
            <a:off x="7301345" y="2240493"/>
            <a:ext cx="387927" cy="36933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56D4BF7-5F23-5C62-40F8-50B951A73637}"/>
              </a:ext>
            </a:extLst>
          </p:cNvPr>
          <p:cNvSpPr txBox="1"/>
          <p:nvPr/>
        </p:nvSpPr>
        <p:spPr>
          <a:xfrm>
            <a:off x="7984836" y="2240493"/>
            <a:ext cx="99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Signal2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845E3BC7-5DF4-51F3-3C99-372A77067E6C}"/>
              </a:ext>
            </a:extLst>
          </p:cNvPr>
          <p:cNvSpPr/>
          <p:nvPr/>
        </p:nvSpPr>
        <p:spPr>
          <a:xfrm>
            <a:off x="7301345" y="2794552"/>
            <a:ext cx="387927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A5162B7-C80F-08EE-90E7-3FB285AFF8F2}"/>
              </a:ext>
            </a:extLst>
          </p:cNvPr>
          <p:cNvSpPr txBox="1"/>
          <p:nvPr/>
        </p:nvSpPr>
        <p:spPr>
          <a:xfrm>
            <a:off x="7984836" y="2794552"/>
            <a:ext cx="118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Signal3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7E534C1-1B03-BFBA-7A36-FEF9514F2313}"/>
              </a:ext>
            </a:extLst>
          </p:cNvPr>
          <p:cNvSpPr/>
          <p:nvPr/>
        </p:nvSpPr>
        <p:spPr>
          <a:xfrm>
            <a:off x="7301345" y="3348611"/>
            <a:ext cx="387927" cy="36933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E4532AB-8021-B001-75FB-BF51DF99B0D0}"/>
              </a:ext>
            </a:extLst>
          </p:cNvPr>
          <p:cNvSpPr txBox="1"/>
          <p:nvPr/>
        </p:nvSpPr>
        <p:spPr>
          <a:xfrm>
            <a:off x="7984836" y="3348611"/>
            <a:ext cx="99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Signal4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EF4DF82-8080-D6D7-AFFC-450DF353341D}"/>
              </a:ext>
            </a:extLst>
          </p:cNvPr>
          <p:cNvSpPr txBox="1"/>
          <p:nvPr/>
        </p:nvSpPr>
        <p:spPr>
          <a:xfrm>
            <a:off x="6857999" y="4059688"/>
            <a:ext cx="237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Analog </a:t>
            </a:r>
            <a:r>
              <a:rPr lang="de-DE" dirty="0" err="1"/>
              <a:t>values</a:t>
            </a:r>
            <a:r>
              <a:rPr lang="de-DE" dirty="0"/>
              <a:t>(RX)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58E14219-66B1-1B95-E36B-FE0727F7877D}"/>
              </a:ext>
            </a:extLst>
          </p:cNvPr>
          <p:cNvSpPr/>
          <p:nvPr/>
        </p:nvSpPr>
        <p:spPr>
          <a:xfrm>
            <a:off x="7301345" y="4521568"/>
            <a:ext cx="387927" cy="7994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D0CAD4C-9F89-161A-F50B-F031A2A08B18}"/>
              </a:ext>
            </a:extLst>
          </p:cNvPr>
          <p:cNvSpPr txBox="1"/>
          <p:nvPr/>
        </p:nvSpPr>
        <p:spPr>
          <a:xfrm>
            <a:off x="7984836" y="4720458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Analog1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BF015A5F-EA11-B8DE-836A-D8D039ABB6E0}"/>
              </a:ext>
            </a:extLst>
          </p:cNvPr>
          <p:cNvSpPr/>
          <p:nvPr/>
        </p:nvSpPr>
        <p:spPr>
          <a:xfrm>
            <a:off x="7301345" y="5568979"/>
            <a:ext cx="387927" cy="7994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41F8977-F8F9-CB19-5FA3-FFA518997D76}"/>
              </a:ext>
            </a:extLst>
          </p:cNvPr>
          <p:cNvSpPr txBox="1"/>
          <p:nvPr/>
        </p:nvSpPr>
        <p:spPr>
          <a:xfrm>
            <a:off x="7984836" y="5767869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Analog2</a:t>
            </a:r>
          </a:p>
        </p:txBody>
      </p:sp>
    </p:spTree>
    <p:extLst>
      <p:ext uri="{BB962C8B-B14F-4D97-AF65-F5344CB8AC3E}">
        <p14:creationId xmlns:p14="http://schemas.microsoft.com/office/powerpoint/2010/main" val="172698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4E6DD-A490-0F0E-44E3-5073AECC8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AC2C7605-7ED8-88C0-FC38-4A535D01A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5310" y="304656"/>
            <a:ext cx="4572000" cy="554326"/>
          </a:xfrm>
        </p:spPr>
        <p:txBody>
          <a:bodyPr/>
          <a:lstStyle/>
          <a:p>
            <a:r>
              <a:rPr lang="de-DE" dirty="0"/>
              <a:t>IEC Slave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892E32-EB75-49F0-86FC-6C28B269CDBD}"/>
              </a:ext>
            </a:extLst>
          </p:cNvPr>
          <p:cNvSpPr txBox="1"/>
          <p:nvPr/>
        </p:nvSpPr>
        <p:spPr>
          <a:xfrm>
            <a:off x="1948873" y="1043709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Commands</a:t>
            </a:r>
            <a:r>
              <a:rPr lang="de-DE" dirty="0"/>
              <a:t> (RX)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B93E88A-6207-BC1E-2CB6-FF2CFAF6AC00}"/>
              </a:ext>
            </a:extLst>
          </p:cNvPr>
          <p:cNvSpPr/>
          <p:nvPr/>
        </p:nvSpPr>
        <p:spPr>
          <a:xfrm>
            <a:off x="2392218" y="1690256"/>
            <a:ext cx="387927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B18546-83AF-00EB-6E00-C2272A1334D5}"/>
              </a:ext>
            </a:extLst>
          </p:cNvPr>
          <p:cNvSpPr txBox="1"/>
          <p:nvPr/>
        </p:nvSpPr>
        <p:spPr>
          <a:xfrm>
            <a:off x="3075709" y="1690256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CMD1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994D42E-5B70-AF83-9778-B307B8AD5573}"/>
              </a:ext>
            </a:extLst>
          </p:cNvPr>
          <p:cNvSpPr/>
          <p:nvPr/>
        </p:nvSpPr>
        <p:spPr>
          <a:xfrm>
            <a:off x="2392218" y="2244315"/>
            <a:ext cx="387927" cy="36933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682A888-F70E-00A1-C776-5D5542D296D2}"/>
              </a:ext>
            </a:extLst>
          </p:cNvPr>
          <p:cNvSpPr txBox="1"/>
          <p:nvPr/>
        </p:nvSpPr>
        <p:spPr>
          <a:xfrm>
            <a:off x="3075709" y="2244315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CMD2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2A515BA-39AD-6374-0A91-950155DEA30F}"/>
              </a:ext>
            </a:extLst>
          </p:cNvPr>
          <p:cNvSpPr/>
          <p:nvPr/>
        </p:nvSpPr>
        <p:spPr>
          <a:xfrm>
            <a:off x="2392218" y="2798374"/>
            <a:ext cx="387927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B5A4EFB-36B1-6489-1F50-8A74B6D481C5}"/>
              </a:ext>
            </a:extLst>
          </p:cNvPr>
          <p:cNvSpPr txBox="1"/>
          <p:nvPr/>
        </p:nvSpPr>
        <p:spPr>
          <a:xfrm>
            <a:off x="3075709" y="2798374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CMD3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D0596BF-69BC-2453-1D59-24751E6725F1}"/>
              </a:ext>
            </a:extLst>
          </p:cNvPr>
          <p:cNvSpPr/>
          <p:nvPr/>
        </p:nvSpPr>
        <p:spPr>
          <a:xfrm>
            <a:off x="2392218" y="3352433"/>
            <a:ext cx="387927" cy="36933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7D56A74-7281-1980-3EC2-D48319929D1B}"/>
              </a:ext>
            </a:extLst>
          </p:cNvPr>
          <p:cNvSpPr txBox="1"/>
          <p:nvPr/>
        </p:nvSpPr>
        <p:spPr>
          <a:xfrm>
            <a:off x="3075709" y="3352433"/>
            <a:ext cx="831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CMD4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5936648-9542-3DFD-F48E-493ABC873559}"/>
              </a:ext>
            </a:extLst>
          </p:cNvPr>
          <p:cNvSpPr txBox="1"/>
          <p:nvPr/>
        </p:nvSpPr>
        <p:spPr>
          <a:xfrm>
            <a:off x="1948873" y="40596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Setpoints</a:t>
            </a:r>
            <a:r>
              <a:rPr lang="de-DE" dirty="0"/>
              <a:t>(RX)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F7177EA0-523F-C06F-C761-18652FE17959}"/>
              </a:ext>
            </a:extLst>
          </p:cNvPr>
          <p:cNvSpPr/>
          <p:nvPr/>
        </p:nvSpPr>
        <p:spPr>
          <a:xfrm>
            <a:off x="2392218" y="4521568"/>
            <a:ext cx="387927" cy="7994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35756DB-5EC2-DFAB-275D-CE797ABC6AC9}"/>
              </a:ext>
            </a:extLst>
          </p:cNvPr>
          <p:cNvSpPr txBox="1"/>
          <p:nvPr/>
        </p:nvSpPr>
        <p:spPr>
          <a:xfrm>
            <a:off x="3075709" y="4720458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Setpoint1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9152567-2FEA-14B4-88E9-1B6D6973F68F}"/>
              </a:ext>
            </a:extLst>
          </p:cNvPr>
          <p:cNvSpPr/>
          <p:nvPr/>
        </p:nvSpPr>
        <p:spPr>
          <a:xfrm>
            <a:off x="2392218" y="5568979"/>
            <a:ext cx="387927" cy="7994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B0B3F1-2E3F-FCC0-274E-5A4B11FD0DFF}"/>
              </a:ext>
            </a:extLst>
          </p:cNvPr>
          <p:cNvSpPr txBox="1"/>
          <p:nvPr/>
        </p:nvSpPr>
        <p:spPr>
          <a:xfrm>
            <a:off x="3075709" y="5767869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Setpoint2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FF9725C-9CF3-D859-4453-DD1D14B11E6D}"/>
              </a:ext>
            </a:extLst>
          </p:cNvPr>
          <p:cNvSpPr txBox="1"/>
          <p:nvPr/>
        </p:nvSpPr>
        <p:spPr>
          <a:xfrm>
            <a:off x="6858000" y="103988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Signals (TX)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43A337FB-5298-1368-E60B-DCA0EEA2C2CB}"/>
              </a:ext>
            </a:extLst>
          </p:cNvPr>
          <p:cNvSpPr/>
          <p:nvPr/>
        </p:nvSpPr>
        <p:spPr>
          <a:xfrm>
            <a:off x="7301345" y="1686434"/>
            <a:ext cx="387927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4F85115-4958-F634-B2D3-9E401810655C}"/>
              </a:ext>
            </a:extLst>
          </p:cNvPr>
          <p:cNvSpPr txBox="1"/>
          <p:nvPr/>
        </p:nvSpPr>
        <p:spPr>
          <a:xfrm>
            <a:off x="7984836" y="1686434"/>
            <a:ext cx="99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Signal1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6355559F-8F08-311C-3CB7-DA7B57A5CACF}"/>
              </a:ext>
            </a:extLst>
          </p:cNvPr>
          <p:cNvSpPr/>
          <p:nvPr/>
        </p:nvSpPr>
        <p:spPr>
          <a:xfrm>
            <a:off x="7301345" y="2240493"/>
            <a:ext cx="387927" cy="36933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3F3E6F-6A2C-B0B2-7CC6-39144100BFAD}"/>
              </a:ext>
            </a:extLst>
          </p:cNvPr>
          <p:cNvSpPr txBox="1"/>
          <p:nvPr/>
        </p:nvSpPr>
        <p:spPr>
          <a:xfrm>
            <a:off x="7984836" y="2240493"/>
            <a:ext cx="99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Signal2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5946FF80-565B-6EDA-4A47-5CFF73DD3B46}"/>
              </a:ext>
            </a:extLst>
          </p:cNvPr>
          <p:cNvSpPr/>
          <p:nvPr/>
        </p:nvSpPr>
        <p:spPr>
          <a:xfrm>
            <a:off x="7301345" y="2794552"/>
            <a:ext cx="387927" cy="3693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BEBD294-AB1F-710F-C651-79EAC2F1E430}"/>
              </a:ext>
            </a:extLst>
          </p:cNvPr>
          <p:cNvSpPr txBox="1"/>
          <p:nvPr/>
        </p:nvSpPr>
        <p:spPr>
          <a:xfrm>
            <a:off x="7984836" y="2794552"/>
            <a:ext cx="118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Signal3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2F481108-9C3B-E2C7-CA1F-169925B4B309}"/>
              </a:ext>
            </a:extLst>
          </p:cNvPr>
          <p:cNvSpPr/>
          <p:nvPr/>
        </p:nvSpPr>
        <p:spPr>
          <a:xfrm>
            <a:off x="7301345" y="3348611"/>
            <a:ext cx="387927" cy="369332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D06CCE6-CFC1-D44C-DAB2-7B02C2DA961F}"/>
              </a:ext>
            </a:extLst>
          </p:cNvPr>
          <p:cNvSpPr txBox="1"/>
          <p:nvPr/>
        </p:nvSpPr>
        <p:spPr>
          <a:xfrm>
            <a:off x="7984836" y="3348611"/>
            <a:ext cx="99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Signal4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B92D38D-6C36-6C5A-2636-F27384D9DDAF}"/>
              </a:ext>
            </a:extLst>
          </p:cNvPr>
          <p:cNvSpPr txBox="1"/>
          <p:nvPr/>
        </p:nvSpPr>
        <p:spPr>
          <a:xfrm>
            <a:off x="6857999" y="4059688"/>
            <a:ext cx="237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Analog </a:t>
            </a:r>
            <a:r>
              <a:rPr lang="de-DE" dirty="0" err="1"/>
              <a:t>values</a:t>
            </a:r>
            <a:r>
              <a:rPr lang="de-DE" dirty="0"/>
              <a:t>(TX)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21143FCE-3373-7AFD-1D8A-866FFC0781B3}"/>
              </a:ext>
            </a:extLst>
          </p:cNvPr>
          <p:cNvSpPr/>
          <p:nvPr/>
        </p:nvSpPr>
        <p:spPr>
          <a:xfrm>
            <a:off x="7301345" y="4521568"/>
            <a:ext cx="387927" cy="7994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97C913E-2F91-9502-0D52-667499E022F7}"/>
              </a:ext>
            </a:extLst>
          </p:cNvPr>
          <p:cNvSpPr txBox="1"/>
          <p:nvPr/>
        </p:nvSpPr>
        <p:spPr>
          <a:xfrm>
            <a:off x="7984836" y="4720458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Analog1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7744496-C32C-2BD4-0073-FC2C32F927AF}"/>
              </a:ext>
            </a:extLst>
          </p:cNvPr>
          <p:cNvSpPr/>
          <p:nvPr/>
        </p:nvSpPr>
        <p:spPr>
          <a:xfrm>
            <a:off x="7301345" y="5568979"/>
            <a:ext cx="387927" cy="7994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42992-98F4-A1F0-0772-7D651F0FA0CB}"/>
              </a:ext>
            </a:extLst>
          </p:cNvPr>
          <p:cNvSpPr txBox="1"/>
          <p:nvPr/>
        </p:nvSpPr>
        <p:spPr>
          <a:xfrm>
            <a:off x="7984836" y="5767869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Analog2</a:t>
            </a:r>
          </a:p>
        </p:txBody>
      </p:sp>
    </p:spTree>
    <p:extLst>
      <p:ext uri="{BB962C8B-B14F-4D97-AF65-F5344CB8AC3E}">
        <p14:creationId xmlns:p14="http://schemas.microsoft.com/office/powerpoint/2010/main" val="131334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34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Schreiber, Christian</dc:creator>
  <cp:lastModifiedBy>Schreiber, Christian</cp:lastModifiedBy>
  <cp:revision>2</cp:revision>
  <dcterms:created xsi:type="dcterms:W3CDTF">2025-01-30T11:13:26Z</dcterms:created>
  <dcterms:modified xsi:type="dcterms:W3CDTF">2025-01-30T11:47:00Z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791f77-3d39-4d72-9277-ac879ec799ed_Enabled">
    <vt:lpwstr>true</vt:lpwstr>
  </property>
  <property fmtid="{D5CDD505-2E9C-101B-9397-08002B2CF9AE}" pid="3" name="MSIP_Label_36791f77-3d39-4d72-9277-ac879ec799ed_SetDate">
    <vt:lpwstr>2025-01-30T11:17:35Z</vt:lpwstr>
  </property>
  <property fmtid="{D5CDD505-2E9C-101B-9397-08002B2CF9AE}" pid="4" name="MSIP_Label_36791f77-3d39-4d72-9277-ac879ec799ed_Method">
    <vt:lpwstr>Standard</vt:lpwstr>
  </property>
  <property fmtid="{D5CDD505-2E9C-101B-9397-08002B2CF9AE}" pid="5" name="MSIP_Label_36791f77-3d39-4d72-9277-ac879ec799ed_Name">
    <vt:lpwstr>restricted-default</vt:lpwstr>
  </property>
  <property fmtid="{D5CDD505-2E9C-101B-9397-08002B2CF9AE}" pid="6" name="MSIP_Label_36791f77-3d39-4d72-9277-ac879ec799ed_SiteId">
    <vt:lpwstr>254ba93e-1f6f-48f3-90e6-e2766664b477</vt:lpwstr>
  </property>
  <property fmtid="{D5CDD505-2E9C-101B-9397-08002B2CF9AE}" pid="7" name="MSIP_Label_36791f77-3d39-4d72-9277-ac879ec799ed_ActionId">
    <vt:lpwstr>e6af41a6-9a00-43f5-83fe-e29ed6e31637</vt:lpwstr>
  </property>
  <property fmtid="{D5CDD505-2E9C-101B-9397-08002B2CF9AE}" pid="8" name="MSIP_Label_36791f77-3d39-4d72-9277-ac879ec799ed_ContentBits">
    <vt:lpwstr>0</vt:lpwstr>
  </property>
</Properties>
</file>