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60" r:id="rId3"/>
    <p:sldId id="259" r:id="rId4"/>
    <p:sldId id="257" r:id="rId5"/>
    <p:sldId id="258" r:id="rId6"/>
    <p:sldId id="261" r:id="rId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0CD6E4-1BBC-F649-A5A2-24D073A46E93}" type="datetimeFigureOut">
              <a:rPr lang="de-DE" smtClean="0"/>
              <a:t>18.09.23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570B1E-3693-5643-881A-8641F7CE2DEB}" type="slidenum">
              <a:rPr lang="de-DE" smtClean="0"/>
              <a:t>‹Nr.›</a:t>
            </a:fld>
            <a:endParaRPr lang="de-DE"/>
          </a:p>
        </p:txBody>
      </p:sp>
    </p:spTree>
    <p:extLst>
      <p:ext uri="{BB962C8B-B14F-4D97-AF65-F5344CB8AC3E}">
        <p14:creationId xmlns:p14="http://schemas.microsoft.com/office/powerpoint/2010/main" val="1514802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0570B1E-3693-5643-881A-8641F7CE2DEB}" type="slidenum">
              <a:rPr lang="de-DE" smtClean="0"/>
              <a:t>1</a:t>
            </a:fld>
            <a:endParaRPr lang="de-DE"/>
          </a:p>
        </p:txBody>
      </p:sp>
    </p:spTree>
    <p:extLst>
      <p:ext uri="{BB962C8B-B14F-4D97-AF65-F5344CB8AC3E}">
        <p14:creationId xmlns:p14="http://schemas.microsoft.com/office/powerpoint/2010/main" val="1276662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0570B1E-3693-5643-881A-8641F7CE2DEB}" type="slidenum">
              <a:rPr lang="de-DE" smtClean="0"/>
              <a:t>4</a:t>
            </a:fld>
            <a:endParaRPr lang="de-DE"/>
          </a:p>
        </p:txBody>
      </p:sp>
    </p:spTree>
    <p:extLst>
      <p:ext uri="{BB962C8B-B14F-4D97-AF65-F5344CB8AC3E}">
        <p14:creationId xmlns:p14="http://schemas.microsoft.com/office/powerpoint/2010/main" val="3110153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57D6E5-4FFC-C10A-351A-E3800DB17D54}"/>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DB685D64-DB3A-E847-DF25-B883273EB1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49D5EB27-9249-6561-4E09-A64AA0FFBAF1}"/>
              </a:ext>
            </a:extLst>
          </p:cNvPr>
          <p:cNvSpPr>
            <a:spLocks noGrp="1"/>
          </p:cNvSpPr>
          <p:nvPr>
            <p:ph type="dt" sz="half" idx="10"/>
          </p:nvPr>
        </p:nvSpPr>
        <p:spPr/>
        <p:txBody>
          <a:bodyPr/>
          <a:lstStyle/>
          <a:p>
            <a:fld id="{0FBB9FEE-2B0E-E24D-845F-C432007B6FDB}" type="datetimeFigureOut">
              <a:rPr lang="de-DE" smtClean="0"/>
              <a:t>18.09.23</a:t>
            </a:fld>
            <a:endParaRPr lang="de-DE"/>
          </a:p>
        </p:txBody>
      </p:sp>
      <p:sp>
        <p:nvSpPr>
          <p:cNvPr id="5" name="Fußzeilenplatzhalter 4">
            <a:extLst>
              <a:ext uri="{FF2B5EF4-FFF2-40B4-BE49-F238E27FC236}">
                <a16:creationId xmlns:a16="http://schemas.microsoft.com/office/drawing/2014/main" id="{8AB69C78-B0DA-E5F7-2DB9-2A8F8921BE6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DF0A4EF-BA6E-A823-1777-D0D7B8A4F4D6}"/>
              </a:ext>
            </a:extLst>
          </p:cNvPr>
          <p:cNvSpPr>
            <a:spLocks noGrp="1"/>
          </p:cNvSpPr>
          <p:nvPr>
            <p:ph type="sldNum" sz="quarter" idx="12"/>
          </p:nvPr>
        </p:nvSpPr>
        <p:spPr/>
        <p:txBody>
          <a:bodyPr/>
          <a:lstStyle/>
          <a:p>
            <a:fld id="{382B06B0-1004-AB44-8863-863D0185A351}" type="slidenum">
              <a:rPr lang="de-DE" smtClean="0"/>
              <a:t>‹Nr.›</a:t>
            </a:fld>
            <a:endParaRPr lang="de-DE"/>
          </a:p>
        </p:txBody>
      </p:sp>
    </p:spTree>
    <p:extLst>
      <p:ext uri="{BB962C8B-B14F-4D97-AF65-F5344CB8AC3E}">
        <p14:creationId xmlns:p14="http://schemas.microsoft.com/office/powerpoint/2010/main" val="1790919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9B3886-624C-7838-1847-570BA40800B5}"/>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406193C5-04E0-AEDB-D00D-02672CE65FA0}"/>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84AA458-98DF-2FEE-77B5-510C85D28983}"/>
              </a:ext>
            </a:extLst>
          </p:cNvPr>
          <p:cNvSpPr>
            <a:spLocks noGrp="1"/>
          </p:cNvSpPr>
          <p:nvPr>
            <p:ph type="dt" sz="half" idx="10"/>
          </p:nvPr>
        </p:nvSpPr>
        <p:spPr/>
        <p:txBody>
          <a:bodyPr/>
          <a:lstStyle/>
          <a:p>
            <a:fld id="{0FBB9FEE-2B0E-E24D-845F-C432007B6FDB}" type="datetimeFigureOut">
              <a:rPr lang="de-DE" smtClean="0"/>
              <a:t>18.09.23</a:t>
            </a:fld>
            <a:endParaRPr lang="de-DE"/>
          </a:p>
        </p:txBody>
      </p:sp>
      <p:sp>
        <p:nvSpPr>
          <p:cNvPr id="5" name="Fußzeilenplatzhalter 4">
            <a:extLst>
              <a:ext uri="{FF2B5EF4-FFF2-40B4-BE49-F238E27FC236}">
                <a16:creationId xmlns:a16="http://schemas.microsoft.com/office/drawing/2014/main" id="{9F0BCE6A-A0EF-D370-AC3D-02D33D922A6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514A677-1DC0-B7E7-A087-8DD12EF67D72}"/>
              </a:ext>
            </a:extLst>
          </p:cNvPr>
          <p:cNvSpPr>
            <a:spLocks noGrp="1"/>
          </p:cNvSpPr>
          <p:nvPr>
            <p:ph type="sldNum" sz="quarter" idx="12"/>
          </p:nvPr>
        </p:nvSpPr>
        <p:spPr/>
        <p:txBody>
          <a:bodyPr/>
          <a:lstStyle/>
          <a:p>
            <a:fld id="{382B06B0-1004-AB44-8863-863D0185A351}" type="slidenum">
              <a:rPr lang="de-DE" smtClean="0"/>
              <a:t>‹Nr.›</a:t>
            </a:fld>
            <a:endParaRPr lang="de-DE"/>
          </a:p>
        </p:txBody>
      </p:sp>
    </p:spTree>
    <p:extLst>
      <p:ext uri="{BB962C8B-B14F-4D97-AF65-F5344CB8AC3E}">
        <p14:creationId xmlns:p14="http://schemas.microsoft.com/office/powerpoint/2010/main" val="4023923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22A741D3-E6B6-5BA8-533D-E7BF7F37345A}"/>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F445C8CB-CDBB-CDDF-94A0-908A5CAD29FB}"/>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6E614D9-3FB8-E7E5-F2DF-4DC232B47A4B}"/>
              </a:ext>
            </a:extLst>
          </p:cNvPr>
          <p:cNvSpPr>
            <a:spLocks noGrp="1"/>
          </p:cNvSpPr>
          <p:nvPr>
            <p:ph type="dt" sz="half" idx="10"/>
          </p:nvPr>
        </p:nvSpPr>
        <p:spPr/>
        <p:txBody>
          <a:bodyPr/>
          <a:lstStyle/>
          <a:p>
            <a:fld id="{0FBB9FEE-2B0E-E24D-845F-C432007B6FDB}" type="datetimeFigureOut">
              <a:rPr lang="de-DE" smtClean="0"/>
              <a:t>18.09.23</a:t>
            </a:fld>
            <a:endParaRPr lang="de-DE"/>
          </a:p>
        </p:txBody>
      </p:sp>
      <p:sp>
        <p:nvSpPr>
          <p:cNvPr id="5" name="Fußzeilenplatzhalter 4">
            <a:extLst>
              <a:ext uri="{FF2B5EF4-FFF2-40B4-BE49-F238E27FC236}">
                <a16:creationId xmlns:a16="http://schemas.microsoft.com/office/drawing/2014/main" id="{33707F52-B94F-2323-0343-BAC92DAA8C7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3E67E23-C9AF-84ED-5BFD-4BE5E4408C15}"/>
              </a:ext>
            </a:extLst>
          </p:cNvPr>
          <p:cNvSpPr>
            <a:spLocks noGrp="1"/>
          </p:cNvSpPr>
          <p:nvPr>
            <p:ph type="sldNum" sz="quarter" idx="12"/>
          </p:nvPr>
        </p:nvSpPr>
        <p:spPr/>
        <p:txBody>
          <a:bodyPr/>
          <a:lstStyle/>
          <a:p>
            <a:fld id="{382B06B0-1004-AB44-8863-863D0185A351}" type="slidenum">
              <a:rPr lang="de-DE" smtClean="0"/>
              <a:t>‹Nr.›</a:t>
            </a:fld>
            <a:endParaRPr lang="de-DE"/>
          </a:p>
        </p:txBody>
      </p:sp>
    </p:spTree>
    <p:extLst>
      <p:ext uri="{BB962C8B-B14F-4D97-AF65-F5344CB8AC3E}">
        <p14:creationId xmlns:p14="http://schemas.microsoft.com/office/powerpoint/2010/main" val="794653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953A75-3F1E-0186-53AD-06460473995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29CE9F4-3D38-7D7F-76EE-948B349FDC6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4B499FE-C7E4-9834-355B-D7D1FFF5983C}"/>
              </a:ext>
            </a:extLst>
          </p:cNvPr>
          <p:cNvSpPr>
            <a:spLocks noGrp="1"/>
          </p:cNvSpPr>
          <p:nvPr>
            <p:ph type="dt" sz="half" idx="10"/>
          </p:nvPr>
        </p:nvSpPr>
        <p:spPr/>
        <p:txBody>
          <a:bodyPr/>
          <a:lstStyle/>
          <a:p>
            <a:fld id="{0FBB9FEE-2B0E-E24D-845F-C432007B6FDB}" type="datetimeFigureOut">
              <a:rPr lang="de-DE" smtClean="0"/>
              <a:t>18.09.23</a:t>
            </a:fld>
            <a:endParaRPr lang="de-DE"/>
          </a:p>
        </p:txBody>
      </p:sp>
      <p:sp>
        <p:nvSpPr>
          <p:cNvPr id="5" name="Fußzeilenplatzhalter 4">
            <a:extLst>
              <a:ext uri="{FF2B5EF4-FFF2-40B4-BE49-F238E27FC236}">
                <a16:creationId xmlns:a16="http://schemas.microsoft.com/office/drawing/2014/main" id="{69922FD9-0C0F-70D2-7B9C-F32ED0BB1DA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EB0D931-49BC-ED41-F08F-39CB99875F98}"/>
              </a:ext>
            </a:extLst>
          </p:cNvPr>
          <p:cNvSpPr>
            <a:spLocks noGrp="1"/>
          </p:cNvSpPr>
          <p:nvPr>
            <p:ph type="sldNum" sz="quarter" idx="12"/>
          </p:nvPr>
        </p:nvSpPr>
        <p:spPr/>
        <p:txBody>
          <a:bodyPr/>
          <a:lstStyle/>
          <a:p>
            <a:fld id="{382B06B0-1004-AB44-8863-863D0185A351}" type="slidenum">
              <a:rPr lang="de-DE" smtClean="0"/>
              <a:t>‹Nr.›</a:t>
            </a:fld>
            <a:endParaRPr lang="de-DE"/>
          </a:p>
        </p:txBody>
      </p:sp>
    </p:spTree>
    <p:extLst>
      <p:ext uri="{BB962C8B-B14F-4D97-AF65-F5344CB8AC3E}">
        <p14:creationId xmlns:p14="http://schemas.microsoft.com/office/powerpoint/2010/main" val="25928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D0B295-7938-406F-3D7F-78A8020188D0}"/>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99645D13-D011-FAF6-FE42-43E6482171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6F09CCBB-9C58-829F-7937-9864075F8E10}"/>
              </a:ext>
            </a:extLst>
          </p:cNvPr>
          <p:cNvSpPr>
            <a:spLocks noGrp="1"/>
          </p:cNvSpPr>
          <p:nvPr>
            <p:ph type="dt" sz="half" idx="10"/>
          </p:nvPr>
        </p:nvSpPr>
        <p:spPr/>
        <p:txBody>
          <a:bodyPr/>
          <a:lstStyle/>
          <a:p>
            <a:fld id="{0FBB9FEE-2B0E-E24D-845F-C432007B6FDB}" type="datetimeFigureOut">
              <a:rPr lang="de-DE" smtClean="0"/>
              <a:t>18.09.23</a:t>
            </a:fld>
            <a:endParaRPr lang="de-DE"/>
          </a:p>
        </p:txBody>
      </p:sp>
      <p:sp>
        <p:nvSpPr>
          <p:cNvPr id="5" name="Fußzeilenplatzhalter 4">
            <a:extLst>
              <a:ext uri="{FF2B5EF4-FFF2-40B4-BE49-F238E27FC236}">
                <a16:creationId xmlns:a16="http://schemas.microsoft.com/office/drawing/2014/main" id="{2EADE57E-42F4-43AA-1B65-AB443DD17B5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C5D1E0C-1019-83AB-9F5F-C56C4F4D0C9C}"/>
              </a:ext>
            </a:extLst>
          </p:cNvPr>
          <p:cNvSpPr>
            <a:spLocks noGrp="1"/>
          </p:cNvSpPr>
          <p:nvPr>
            <p:ph type="sldNum" sz="quarter" idx="12"/>
          </p:nvPr>
        </p:nvSpPr>
        <p:spPr/>
        <p:txBody>
          <a:bodyPr/>
          <a:lstStyle/>
          <a:p>
            <a:fld id="{382B06B0-1004-AB44-8863-863D0185A351}" type="slidenum">
              <a:rPr lang="de-DE" smtClean="0"/>
              <a:t>‹Nr.›</a:t>
            </a:fld>
            <a:endParaRPr lang="de-DE"/>
          </a:p>
        </p:txBody>
      </p:sp>
    </p:spTree>
    <p:extLst>
      <p:ext uri="{BB962C8B-B14F-4D97-AF65-F5344CB8AC3E}">
        <p14:creationId xmlns:p14="http://schemas.microsoft.com/office/powerpoint/2010/main" val="3789882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278E38-966E-0187-A8BF-D138A851890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2421F36-B8B4-0F94-5EE0-07000BCA3863}"/>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7F593CF5-ABA1-4588-4B0C-50755361E05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8D9666C2-83D7-ED38-21C6-DB0516A244C1}"/>
              </a:ext>
            </a:extLst>
          </p:cNvPr>
          <p:cNvSpPr>
            <a:spLocks noGrp="1"/>
          </p:cNvSpPr>
          <p:nvPr>
            <p:ph type="dt" sz="half" idx="10"/>
          </p:nvPr>
        </p:nvSpPr>
        <p:spPr/>
        <p:txBody>
          <a:bodyPr/>
          <a:lstStyle/>
          <a:p>
            <a:fld id="{0FBB9FEE-2B0E-E24D-845F-C432007B6FDB}" type="datetimeFigureOut">
              <a:rPr lang="de-DE" smtClean="0"/>
              <a:t>18.09.23</a:t>
            </a:fld>
            <a:endParaRPr lang="de-DE"/>
          </a:p>
        </p:txBody>
      </p:sp>
      <p:sp>
        <p:nvSpPr>
          <p:cNvPr id="6" name="Fußzeilenplatzhalter 5">
            <a:extLst>
              <a:ext uri="{FF2B5EF4-FFF2-40B4-BE49-F238E27FC236}">
                <a16:creationId xmlns:a16="http://schemas.microsoft.com/office/drawing/2014/main" id="{5D36DF1B-2C62-F232-0884-A805D1A2B09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97C4AC6-913A-82E6-CAEA-7A06A81BCE8A}"/>
              </a:ext>
            </a:extLst>
          </p:cNvPr>
          <p:cNvSpPr>
            <a:spLocks noGrp="1"/>
          </p:cNvSpPr>
          <p:nvPr>
            <p:ph type="sldNum" sz="quarter" idx="12"/>
          </p:nvPr>
        </p:nvSpPr>
        <p:spPr/>
        <p:txBody>
          <a:bodyPr/>
          <a:lstStyle/>
          <a:p>
            <a:fld id="{382B06B0-1004-AB44-8863-863D0185A351}" type="slidenum">
              <a:rPr lang="de-DE" smtClean="0"/>
              <a:t>‹Nr.›</a:t>
            </a:fld>
            <a:endParaRPr lang="de-DE"/>
          </a:p>
        </p:txBody>
      </p:sp>
    </p:spTree>
    <p:extLst>
      <p:ext uri="{BB962C8B-B14F-4D97-AF65-F5344CB8AC3E}">
        <p14:creationId xmlns:p14="http://schemas.microsoft.com/office/powerpoint/2010/main" val="2289479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F682FF-C753-F073-D1A2-8802FBDAA163}"/>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9247A334-D2B3-0377-D07A-366D32AC78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5E32CCDF-D3D7-9C9E-2F8D-4E047B1BDB47}"/>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681918B3-DA5A-AF3A-0A23-92212876E9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2B2C94BA-1C99-30DA-70C8-0733D7B9B7C5}"/>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FC5DD4A9-DC7D-5435-EAE9-DA2E15A915AB}"/>
              </a:ext>
            </a:extLst>
          </p:cNvPr>
          <p:cNvSpPr>
            <a:spLocks noGrp="1"/>
          </p:cNvSpPr>
          <p:nvPr>
            <p:ph type="dt" sz="half" idx="10"/>
          </p:nvPr>
        </p:nvSpPr>
        <p:spPr/>
        <p:txBody>
          <a:bodyPr/>
          <a:lstStyle/>
          <a:p>
            <a:fld id="{0FBB9FEE-2B0E-E24D-845F-C432007B6FDB}" type="datetimeFigureOut">
              <a:rPr lang="de-DE" smtClean="0"/>
              <a:t>18.09.23</a:t>
            </a:fld>
            <a:endParaRPr lang="de-DE"/>
          </a:p>
        </p:txBody>
      </p:sp>
      <p:sp>
        <p:nvSpPr>
          <p:cNvPr id="8" name="Fußzeilenplatzhalter 7">
            <a:extLst>
              <a:ext uri="{FF2B5EF4-FFF2-40B4-BE49-F238E27FC236}">
                <a16:creationId xmlns:a16="http://schemas.microsoft.com/office/drawing/2014/main" id="{A88A8B5D-EE81-0D28-FE40-BDD1B2D07B41}"/>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C84177FE-1D74-D8C8-B4E0-387E35433240}"/>
              </a:ext>
            </a:extLst>
          </p:cNvPr>
          <p:cNvSpPr>
            <a:spLocks noGrp="1"/>
          </p:cNvSpPr>
          <p:nvPr>
            <p:ph type="sldNum" sz="quarter" idx="12"/>
          </p:nvPr>
        </p:nvSpPr>
        <p:spPr/>
        <p:txBody>
          <a:bodyPr/>
          <a:lstStyle/>
          <a:p>
            <a:fld id="{382B06B0-1004-AB44-8863-863D0185A351}" type="slidenum">
              <a:rPr lang="de-DE" smtClean="0"/>
              <a:t>‹Nr.›</a:t>
            </a:fld>
            <a:endParaRPr lang="de-DE"/>
          </a:p>
        </p:txBody>
      </p:sp>
    </p:spTree>
    <p:extLst>
      <p:ext uri="{BB962C8B-B14F-4D97-AF65-F5344CB8AC3E}">
        <p14:creationId xmlns:p14="http://schemas.microsoft.com/office/powerpoint/2010/main" val="4236302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C84026-EAF8-2575-AA56-2833D2BB2580}"/>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BCD8E2EC-75D0-85EC-1DAA-3585088CD097}"/>
              </a:ext>
            </a:extLst>
          </p:cNvPr>
          <p:cNvSpPr>
            <a:spLocks noGrp="1"/>
          </p:cNvSpPr>
          <p:nvPr>
            <p:ph type="dt" sz="half" idx="10"/>
          </p:nvPr>
        </p:nvSpPr>
        <p:spPr/>
        <p:txBody>
          <a:bodyPr/>
          <a:lstStyle/>
          <a:p>
            <a:fld id="{0FBB9FEE-2B0E-E24D-845F-C432007B6FDB}" type="datetimeFigureOut">
              <a:rPr lang="de-DE" smtClean="0"/>
              <a:t>18.09.23</a:t>
            </a:fld>
            <a:endParaRPr lang="de-DE"/>
          </a:p>
        </p:txBody>
      </p:sp>
      <p:sp>
        <p:nvSpPr>
          <p:cNvPr id="4" name="Fußzeilenplatzhalter 3">
            <a:extLst>
              <a:ext uri="{FF2B5EF4-FFF2-40B4-BE49-F238E27FC236}">
                <a16:creationId xmlns:a16="http://schemas.microsoft.com/office/drawing/2014/main" id="{BEA198C4-BCA3-8349-E291-A08CB195BAB4}"/>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6345A762-E8C9-CB2A-906F-6F8AD3DEB241}"/>
              </a:ext>
            </a:extLst>
          </p:cNvPr>
          <p:cNvSpPr>
            <a:spLocks noGrp="1"/>
          </p:cNvSpPr>
          <p:nvPr>
            <p:ph type="sldNum" sz="quarter" idx="12"/>
          </p:nvPr>
        </p:nvSpPr>
        <p:spPr/>
        <p:txBody>
          <a:bodyPr/>
          <a:lstStyle/>
          <a:p>
            <a:fld id="{382B06B0-1004-AB44-8863-863D0185A351}" type="slidenum">
              <a:rPr lang="de-DE" smtClean="0"/>
              <a:t>‹Nr.›</a:t>
            </a:fld>
            <a:endParaRPr lang="de-DE"/>
          </a:p>
        </p:txBody>
      </p:sp>
    </p:spTree>
    <p:extLst>
      <p:ext uri="{BB962C8B-B14F-4D97-AF65-F5344CB8AC3E}">
        <p14:creationId xmlns:p14="http://schemas.microsoft.com/office/powerpoint/2010/main" val="534839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2E50E0F-8FCC-4598-950D-F8A82E73377E}"/>
              </a:ext>
            </a:extLst>
          </p:cNvPr>
          <p:cNvSpPr>
            <a:spLocks noGrp="1"/>
          </p:cNvSpPr>
          <p:nvPr>
            <p:ph type="dt" sz="half" idx="10"/>
          </p:nvPr>
        </p:nvSpPr>
        <p:spPr/>
        <p:txBody>
          <a:bodyPr/>
          <a:lstStyle/>
          <a:p>
            <a:fld id="{0FBB9FEE-2B0E-E24D-845F-C432007B6FDB}" type="datetimeFigureOut">
              <a:rPr lang="de-DE" smtClean="0"/>
              <a:t>18.09.23</a:t>
            </a:fld>
            <a:endParaRPr lang="de-DE"/>
          </a:p>
        </p:txBody>
      </p:sp>
      <p:sp>
        <p:nvSpPr>
          <p:cNvPr id="3" name="Fußzeilenplatzhalter 2">
            <a:extLst>
              <a:ext uri="{FF2B5EF4-FFF2-40B4-BE49-F238E27FC236}">
                <a16:creationId xmlns:a16="http://schemas.microsoft.com/office/drawing/2014/main" id="{FBA775BB-9243-D003-E788-6D3C2EE69FF8}"/>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6B4E8893-2208-AD6E-CEFF-0E1D147399D6}"/>
              </a:ext>
            </a:extLst>
          </p:cNvPr>
          <p:cNvSpPr>
            <a:spLocks noGrp="1"/>
          </p:cNvSpPr>
          <p:nvPr>
            <p:ph type="sldNum" sz="quarter" idx="12"/>
          </p:nvPr>
        </p:nvSpPr>
        <p:spPr/>
        <p:txBody>
          <a:bodyPr/>
          <a:lstStyle/>
          <a:p>
            <a:fld id="{382B06B0-1004-AB44-8863-863D0185A351}" type="slidenum">
              <a:rPr lang="de-DE" smtClean="0"/>
              <a:t>‹Nr.›</a:t>
            </a:fld>
            <a:endParaRPr lang="de-DE"/>
          </a:p>
        </p:txBody>
      </p:sp>
    </p:spTree>
    <p:extLst>
      <p:ext uri="{BB962C8B-B14F-4D97-AF65-F5344CB8AC3E}">
        <p14:creationId xmlns:p14="http://schemas.microsoft.com/office/powerpoint/2010/main" val="316376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9BC6AA-5362-992F-3224-219B85367D1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6EB19729-6A63-B89C-DF6A-F1AA0AD22F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B8FA1C4B-624C-9A2E-A8DE-130E3468A3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E1760AB-75D5-B34F-4CE5-5A048D0C7F85}"/>
              </a:ext>
            </a:extLst>
          </p:cNvPr>
          <p:cNvSpPr>
            <a:spLocks noGrp="1"/>
          </p:cNvSpPr>
          <p:nvPr>
            <p:ph type="dt" sz="half" idx="10"/>
          </p:nvPr>
        </p:nvSpPr>
        <p:spPr/>
        <p:txBody>
          <a:bodyPr/>
          <a:lstStyle/>
          <a:p>
            <a:fld id="{0FBB9FEE-2B0E-E24D-845F-C432007B6FDB}" type="datetimeFigureOut">
              <a:rPr lang="de-DE" smtClean="0"/>
              <a:t>18.09.23</a:t>
            </a:fld>
            <a:endParaRPr lang="de-DE"/>
          </a:p>
        </p:txBody>
      </p:sp>
      <p:sp>
        <p:nvSpPr>
          <p:cNvPr id="6" name="Fußzeilenplatzhalter 5">
            <a:extLst>
              <a:ext uri="{FF2B5EF4-FFF2-40B4-BE49-F238E27FC236}">
                <a16:creationId xmlns:a16="http://schemas.microsoft.com/office/drawing/2014/main" id="{04449309-F79A-DBE2-6E95-050F8E88780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3E4F566-F36A-8985-CA8D-8BE3169C18BB}"/>
              </a:ext>
            </a:extLst>
          </p:cNvPr>
          <p:cNvSpPr>
            <a:spLocks noGrp="1"/>
          </p:cNvSpPr>
          <p:nvPr>
            <p:ph type="sldNum" sz="quarter" idx="12"/>
          </p:nvPr>
        </p:nvSpPr>
        <p:spPr/>
        <p:txBody>
          <a:bodyPr/>
          <a:lstStyle/>
          <a:p>
            <a:fld id="{382B06B0-1004-AB44-8863-863D0185A351}" type="slidenum">
              <a:rPr lang="de-DE" smtClean="0"/>
              <a:t>‹Nr.›</a:t>
            </a:fld>
            <a:endParaRPr lang="de-DE"/>
          </a:p>
        </p:txBody>
      </p:sp>
    </p:spTree>
    <p:extLst>
      <p:ext uri="{BB962C8B-B14F-4D97-AF65-F5344CB8AC3E}">
        <p14:creationId xmlns:p14="http://schemas.microsoft.com/office/powerpoint/2010/main" val="2082203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CF1457-5A9E-3724-F745-A288C294C68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49C94746-44BE-BD3F-18F9-92D3DEB02C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2F6B9909-8548-ECCB-4222-7B1EBC2302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8AF6C9A-E272-CE2A-F198-5D61219AE009}"/>
              </a:ext>
            </a:extLst>
          </p:cNvPr>
          <p:cNvSpPr>
            <a:spLocks noGrp="1"/>
          </p:cNvSpPr>
          <p:nvPr>
            <p:ph type="dt" sz="half" idx="10"/>
          </p:nvPr>
        </p:nvSpPr>
        <p:spPr/>
        <p:txBody>
          <a:bodyPr/>
          <a:lstStyle/>
          <a:p>
            <a:fld id="{0FBB9FEE-2B0E-E24D-845F-C432007B6FDB}" type="datetimeFigureOut">
              <a:rPr lang="de-DE" smtClean="0"/>
              <a:t>18.09.23</a:t>
            </a:fld>
            <a:endParaRPr lang="de-DE"/>
          </a:p>
        </p:txBody>
      </p:sp>
      <p:sp>
        <p:nvSpPr>
          <p:cNvPr id="6" name="Fußzeilenplatzhalter 5">
            <a:extLst>
              <a:ext uri="{FF2B5EF4-FFF2-40B4-BE49-F238E27FC236}">
                <a16:creationId xmlns:a16="http://schemas.microsoft.com/office/drawing/2014/main" id="{EC8AC92A-02BD-072A-0884-C8DD41BE331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589B6F8-C7D3-6182-978C-793AB3F53CC1}"/>
              </a:ext>
            </a:extLst>
          </p:cNvPr>
          <p:cNvSpPr>
            <a:spLocks noGrp="1"/>
          </p:cNvSpPr>
          <p:nvPr>
            <p:ph type="sldNum" sz="quarter" idx="12"/>
          </p:nvPr>
        </p:nvSpPr>
        <p:spPr/>
        <p:txBody>
          <a:bodyPr/>
          <a:lstStyle/>
          <a:p>
            <a:fld id="{382B06B0-1004-AB44-8863-863D0185A351}" type="slidenum">
              <a:rPr lang="de-DE" smtClean="0"/>
              <a:t>‹Nr.›</a:t>
            </a:fld>
            <a:endParaRPr lang="de-DE"/>
          </a:p>
        </p:txBody>
      </p:sp>
    </p:spTree>
    <p:extLst>
      <p:ext uri="{BB962C8B-B14F-4D97-AF65-F5344CB8AC3E}">
        <p14:creationId xmlns:p14="http://schemas.microsoft.com/office/powerpoint/2010/main" val="2735919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50465D11-215C-D4B7-15FB-63BB59F4CC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EA6682A6-1B94-154B-A64A-F585BCCC4C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400F29F-8C2B-40E0-3472-EED70FB670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BB9FEE-2B0E-E24D-845F-C432007B6FDB}" type="datetimeFigureOut">
              <a:rPr lang="de-DE" smtClean="0"/>
              <a:t>18.09.23</a:t>
            </a:fld>
            <a:endParaRPr lang="de-DE"/>
          </a:p>
        </p:txBody>
      </p:sp>
      <p:sp>
        <p:nvSpPr>
          <p:cNvPr id="5" name="Fußzeilenplatzhalter 4">
            <a:extLst>
              <a:ext uri="{FF2B5EF4-FFF2-40B4-BE49-F238E27FC236}">
                <a16:creationId xmlns:a16="http://schemas.microsoft.com/office/drawing/2014/main" id="{CFE304E8-3E8F-8C82-C1DA-C2E0382DC8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2FA3E8C4-234B-64E8-A1A9-895113C332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2B06B0-1004-AB44-8863-863D0185A351}" type="slidenum">
              <a:rPr lang="de-DE" smtClean="0"/>
              <a:t>‹Nr.›</a:t>
            </a:fld>
            <a:endParaRPr lang="de-DE"/>
          </a:p>
        </p:txBody>
      </p:sp>
    </p:spTree>
    <p:extLst>
      <p:ext uri="{BB962C8B-B14F-4D97-AF65-F5344CB8AC3E}">
        <p14:creationId xmlns:p14="http://schemas.microsoft.com/office/powerpoint/2010/main" val="1513556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itprotoday.com/development-techniques-and-management/github-copilot-vs-chatgpt-which-tool-better-softwar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ironcladapp.com/public-launch/63ffefa2bed6885f4536d0f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225680-5211-1EF2-2B82-CA7964E63043}"/>
              </a:ext>
            </a:extLst>
          </p:cNvPr>
          <p:cNvSpPr>
            <a:spLocks noGrp="1"/>
          </p:cNvSpPr>
          <p:nvPr>
            <p:ph type="ctrTitle"/>
          </p:nvPr>
        </p:nvSpPr>
        <p:spPr/>
        <p:txBody>
          <a:bodyPr>
            <a:noAutofit/>
          </a:bodyPr>
          <a:lstStyle/>
          <a:p>
            <a:pPr algn="l"/>
            <a:r>
              <a:rPr lang="de-DE" sz="2000" b="1" dirty="0" err="1"/>
              <a:t>Integrations</a:t>
            </a:r>
            <a:r>
              <a:rPr lang="de-DE" sz="2000" b="1" dirty="0"/>
              <a:t> </a:t>
            </a:r>
            <a:r>
              <a:rPr lang="de-DE" sz="2000" b="1" dirty="0" err="1"/>
              <a:t>möglichkeiten</a:t>
            </a:r>
            <a:r>
              <a:rPr lang="de-DE" sz="2000" b="1" dirty="0"/>
              <a:t>:</a:t>
            </a:r>
            <a:br>
              <a:rPr lang="de-DE" sz="2000" dirty="0"/>
            </a:br>
            <a:r>
              <a:rPr lang="de-DE" sz="2000" dirty="0"/>
              <a:t>-IDE Plugins</a:t>
            </a:r>
            <a:br>
              <a:rPr lang="de-DE" sz="2000" dirty="0"/>
            </a:br>
            <a:r>
              <a:rPr lang="de-DE" sz="2000" dirty="0"/>
              <a:t>-</a:t>
            </a:r>
            <a:r>
              <a:rPr lang="de-DE" sz="2000" dirty="0" err="1"/>
              <a:t>Gitlab</a:t>
            </a:r>
            <a:r>
              <a:rPr lang="de-DE" sz="2000" dirty="0"/>
              <a:t> code review</a:t>
            </a:r>
            <a:br>
              <a:rPr lang="de-DE" sz="2000" dirty="0"/>
            </a:br>
            <a:br>
              <a:rPr lang="de-DE" sz="2000" dirty="0"/>
            </a:br>
            <a:r>
              <a:rPr lang="de-DE" sz="2000" b="1" dirty="0"/>
              <a:t>Alternativen:</a:t>
            </a:r>
            <a:br>
              <a:rPr lang="de-DE" sz="2000" dirty="0"/>
            </a:br>
            <a:r>
              <a:rPr lang="de-DE" sz="2000" dirty="0"/>
              <a:t>-copilot: </a:t>
            </a:r>
            <a:r>
              <a:rPr lang="de-DE" sz="2000" dirty="0">
                <a:hlinkClick r:id="rId3"/>
              </a:rPr>
              <a:t>https://www.itprotoday.com/development-techniques-and-management/github-copilot-vs-chatgpt-which-tool-better-software</a:t>
            </a:r>
            <a:br>
              <a:rPr lang="de-DE" sz="2000" dirty="0"/>
            </a:br>
            <a:r>
              <a:rPr lang="de-DE" sz="2000" dirty="0"/>
              <a:t>-</a:t>
            </a:r>
            <a:r>
              <a:rPr lang="de-DE" sz="2000" dirty="0" err="1"/>
              <a:t>llama</a:t>
            </a:r>
            <a:r>
              <a:rPr lang="de-DE" sz="2000" dirty="0"/>
              <a:t>: https://</a:t>
            </a:r>
            <a:r>
              <a:rPr lang="de-DE" sz="2000" dirty="0" err="1"/>
              <a:t>sourceforge.net</a:t>
            </a:r>
            <a:r>
              <a:rPr lang="de-DE" sz="2000" dirty="0"/>
              <a:t>/</a:t>
            </a:r>
            <a:r>
              <a:rPr lang="de-DE" sz="2000" dirty="0" err="1"/>
              <a:t>software</a:t>
            </a:r>
            <a:r>
              <a:rPr lang="de-DE" sz="2000" dirty="0"/>
              <a:t>/</a:t>
            </a:r>
            <a:r>
              <a:rPr lang="de-DE" sz="2000" dirty="0" err="1"/>
              <a:t>compare</a:t>
            </a:r>
            <a:r>
              <a:rPr lang="de-DE" sz="2000" dirty="0"/>
              <a:t>/Bard-</a:t>
            </a:r>
            <a:r>
              <a:rPr lang="de-DE" sz="2000" dirty="0" err="1"/>
              <a:t>vs</a:t>
            </a:r>
            <a:r>
              <a:rPr lang="de-DE" sz="2000" dirty="0"/>
              <a:t>-</a:t>
            </a:r>
            <a:r>
              <a:rPr lang="de-DE" sz="2000" dirty="0" err="1"/>
              <a:t>ChatGPT</a:t>
            </a:r>
            <a:r>
              <a:rPr lang="de-DE" sz="2000" dirty="0"/>
              <a:t>-</a:t>
            </a:r>
            <a:r>
              <a:rPr lang="de-DE" sz="2000" dirty="0" err="1"/>
              <a:t>vs</a:t>
            </a:r>
            <a:r>
              <a:rPr lang="de-DE" sz="2000" dirty="0"/>
              <a:t>-GitHub-Copilot-</a:t>
            </a:r>
            <a:r>
              <a:rPr lang="de-DE" sz="2000" dirty="0" err="1"/>
              <a:t>vs</a:t>
            </a:r>
            <a:r>
              <a:rPr lang="de-DE" sz="2000" dirty="0"/>
              <a:t>-</a:t>
            </a:r>
            <a:r>
              <a:rPr lang="de-DE" sz="2000" dirty="0" err="1"/>
              <a:t>LLaMA</a:t>
            </a:r>
            <a:r>
              <a:rPr lang="de-DE" sz="2000" dirty="0"/>
              <a:t> </a:t>
            </a:r>
            <a:br>
              <a:rPr lang="de-DE" sz="2000" dirty="0"/>
            </a:br>
            <a:r>
              <a:rPr lang="de-DE" sz="2000" dirty="0"/>
              <a:t>-</a:t>
            </a:r>
            <a:r>
              <a:rPr lang="de-DE" sz="2000" dirty="0" err="1"/>
              <a:t>snyk</a:t>
            </a:r>
            <a:r>
              <a:rPr lang="de-DE" sz="2000" dirty="0"/>
              <a:t>: https://</a:t>
            </a:r>
            <a:r>
              <a:rPr lang="de-DE" sz="2000" dirty="0" err="1"/>
              <a:t>snyk.io</a:t>
            </a:r>
            <a:r>
              <a:rPr lang="de-DE" sz="2000" dirty="0"/>
              <a:t>/de/</a:t>
            </a:r>
            <a:br>
              <a:rPr lang="de-DE" sz="2000" dirty="0"/>
            </a:br>
            <a:br>
              <a:rPr lang="de-DE" sz="2000" dirty="0"/>
            </a:br>
            <a:r>
              <a:rPr lang="de-DE" sz="2000" dirty="0"/>
              <a:t>Bad:</a:t>
            </a:r>
            <a:br>
              <a:rPr lang="de-DE" sz="2000" dirty="0"/>
            </a:br>
            <a:r>
              <a:rPr lang="de-DE" sz="2000" dirty="0"/>
              <a:t>https://</a:t>
            </a:r>
            <a:r>
              <a:rPr lang="de-DE" sz="2000" dirty="0" err="1"/>
              <a:t>www.dataprotectionreport.com</a:t>
            </a:r>
            <a:r>
              <a:rPr lang="de-DE" sz="2000" dirty="0"/>
              <a:t>/2023/04/everyone-is-using-chatgpt-what-does-my-organisation-need-to-watch-out-for/</a:t>
            </a:r>
            <a:br>
              <a:rPr lang="de-DE" sz="2000" dirty="0"/>
            </a:br>
            <a:br>
              <a:rPr lang="de-DE" sz="2000" dirty="0"/>
            </a:br>
            <a:r>
              <a:rPr lang="de-DE" sz="800" b="0" i="0" dirty="0">
                <a:solidFill>
                  <a:srgbClr val="BDC4FF"/>
                </a:solidFill>
                <a:effectLst/>
                <a:latin typeface="__ttHovesPro_18d084"/>
              </a:rPr>
              <a:t>"5. </a:t>
            </a:r>
            <a:r>
              <a:rPr lang="de-DE" sz="800" b="0" i="0" dirty="0" err="1">
                <a:solidFill>
                  <a:srgbClr val="BDC4FF"/>
                </a:solidFill>
                <a:effectLst/>
                <a:latin typeface="__ttHovesPro_18d084"/>
              </a:rPr>
              <a:t>confidentiality</a:t>
            </a:r>
            <a:r>
              <a:rPr lang="de-DE" sz="800" b="0" i="0" dirty="0">
                <a:solidFill>
                  <a:srgbClr val="BDC4FF"/>
                </a:solidFill>
                <a:effectLst/>
                <a:latin typeface="__ttHovesPro_18d084"/>
              </a:rPr>
              <a:t>, </a:t>
            </a:r>
            <a:r>
              <a:rPr lang="de-DE" sz="800" b="0" i="0" dirty="0" err="1">
                <a:solidFill>
                  <a:srgbClr val="BDC4FF"/>
                </a:solidFill>
                <a:effectLst/>
                <a:latin typeface="__ttHovesPro_18d084"/>
              </a:rPr>
              <a:t>security</a:t>
            </a:r>
            <a:r>
              <a:rPr lang="de-DE" sz="800" b="0" i="0" dirty="0">
                <a:solidFill>
                  <a:srgbClr val="BDC4FF"/>
                </a:solidFill>
                <a:effectLst/>
                <a:latin typeface="__ttHovesPro_18d084"/>
              </a:rPr>
              <a:t> and </a:t>
            </a:r>
            <a:r>
              <a:rPr lang="de-DE" sz="800" b="0" i="0" dirty="0" err="1">
                <a:solidFill>
                  <a:srgbClr val="BDC4FF"/>
                </a:solidFill>
                <a:effectLst/>
                <a:latin typeface="__ttHovesPro_18d084"/>
              </a:rPr>
              <a:t>data</a:t>
            </a:r>
            <a:r>
              <a:rPr lang="de-DE" sz="800" b="0" i="0" dirty="0">
                <a:solidFill>
                  <a:srgbClr val="BDC4FF"/>
                </a:solidFill>
                <a:effectLst/>
                <a:latin typeface="__ttHovesPro_18d084"/>
              </a:rPr>
              <a:t> </a:t>
            </a:r>
            <a:r>
              <a:rPr lang="de-DE" sz="800" b="0" i="0" dirty="0" err="1">
                <a:solidFill>
                  <a:srgbClr val="BDC4FF"/>
                </a:solidFill>
                <a:effectLst/>
                <a:latin typeface="__ttHovesPro_18d084"/>
              </a:rPr>
              <a:t>protection</a:t>
            </a:r>
            <a:br>
              <a:rPr lang="de-DE" sz="800" dirty="0"/>
            </a:br>
            <a:r>
              <a:rPr lang="de-DE" sz="800" b="0" i="0" dirty="0">
                <a:solidFill>
                  <a:srgbClr val="BDC4FF"/>
                </a:solidFill>
                <a:effectLst/>
                <a:latin typeface="__ttHovesPro_18d084"/>
              </a:rPr>
              <a:t>(c) (...) </a:t>
            </a:r>
            <a:r>
              <a:rPr lang="de-DE" sz="800" b="0" i="0" dirty="0" err="1">
                <a:solidFill>
                  <a:srgbClr val="BDC4FF"/>
                </a:solidFill>
                <a:effectLst/>
                <a:latin typeface="__ttHovesPro_18d084"/>
              </a:rPr>
              <a:t>If</a:t>
            </a:r>
            <a:r>
              <a:rPr lang="de-DE" sz="800" b="0" i="0" dirty="0">
                <a:solidFill>
                  <a:srgbClr val="BDC4FF"/>
                </a:solidFill>
                <a:effectLst/>
                <a:latin typeface="__ttHovesPro_18d084"/>
              </a:rPr>
              <a:t> </a:t>
            </a:r>
            <a:r>
              <a:rPr lang="de-DE" sz="800" b="0" i="0" dirty="0" err="1">
                <a:solidFill>
                  <a:srgbClr val="BDC4FF"/>
                </a:solidFill>
                <a:effectLst/>
                <a:latin typeface="__ttHovesPro_18d084"/>
              </a:rPr>
              <a:t>you</a:t>
            </a:r>
            <a:r>
              <a:rPr lang="de-DE" sz="800" b="0" i="0" dirty="0">
                <a:solidFill>
                  <a:srgbClr val="BDC4FF"/>
                </a:solidFill>
                <a:effectLst/>
                <a:latin typeface="__ttHovesPro_18d084"/>
              </a:rPr>
              <a:t> </a:t>
            </a:r>
            <a:r>
              <a:rPr lang="de-DE" sz="800" b="0" i="0" dirty="0" err="1">
                <a:solidFill>
                  <a:srgbClr val="BDC4FF"/>
                </a:solidFill>
                <a:effectLst/>
                <a:latin typeface="__ttHovesPro_18d084"/>
              </a:rPr>
              <a:t>use</a:t>
            </a:r>
            <a:r>
              <a:rPr lang="de-DE" sz="800" b="0" i="0" dirty="0">
                <a:solidFill>
                  <a:srgbClr val="BDC4FF"/>
                </a:solidFill>
                <a:effectLst/>
                <a:latin typeface="__ttHovesPro_18d084"/>
              </a:rPr>
              <a:t> </a:t>
            </a:r>
            <a:r>
              <a:rPr lang="de-DE" sz="800" b="0" i="0" dirty="0" err="1">
                <a:solidFill>
                  <a:srgbClr val="BDC4FF"/>
                </a:solidFill>
                <a:effectLst/>
                <a:latin typeface="__ttHovesPro_18d084"/>
              </a:rPr>
              <a:t>the</a:t>
            </a:r>
            <a:r>
              <a:rPr lang="de-DE" sz="800" b="0" i="0" dirty="0">
                <a:solidFill>
                  <a:srgbClr val="BDC4FF"/>
                </a:solidFill>
                <a:effectLst/>
                <a:latin typeface="__ttHovesPro_18d084"/>
              </a:rPr>
              <a:t> </a:t>
            </a:r>
            <a:r>
              <a:rPr lang="de-DE" sz="800" b="0" i="0" dirty="0" err="1">
                <a:solidFill>
                  <a:srgbClr val="BDC4FF"/>
                </a:solidFill>
                <a:effectLst/>
                <a:latin typeface="__ttHovesPro_18d084"/>
              </a:rPr>
              <a:t>OpenAI</a:t>
            </a:r>
            <a:r>
              <a:rPr lang="de-DE" sz="800" b="0" i="0" dirty="0">
                <a:solidFill>
                  <a:srgbClr val="BDC4FF"/>
                </a:solidFill>
                <a:effectLst/>
                <a:latin typeface="__ttHovesPro_18d084"/>
              </a:rPr>
              <a:t> API </a:t>
            </a:r>
            <a:r>
              <a:rPr lang="de-DE" sz="800" b="0" i="0" dirty="0" err="1">
                <a:solidFill>
                  <a:srgbClr val="BDC4FF"/>
                </a:solidFill>
                <a:effectLst/>
                <a:latin typeface="__ttHovesPro_18d084"/>
              </a:rPr>
              <a:t>for</a:t>
            </a:r>
            <a:r>
              <a:rPr lang="de-DE" sz="800" b="0" i="0" dirty="0">
                <a:solidFill>
                  <a:srgbClr val="BDC4FF"/>
                </a:solidFill>
                <a:effectLst/>
                <a:latin typeface="__ttHovesPro_18d084"/>
              </a:rPr>
              <a:t> </a:t>
            </a:r>
            <a:r>
              <a:rPr lang="de-DE" sz="800" b="0" i="0" dirty="0" err="1">
                <a:solidFill>
                  <a:srgbClr val="BDC4FF"/>
                </a:solidFill>
                <a:effectLst/>
                <a:latin typeface="__ttHovesPro_18d084"/>
              </a:rPr>
              <a:t>the</a:t>
            </a:r>
            <a:r>
              <a:rPr lang="de-DE" sz="800" b="0" i="0" dirty="0">
                <a:solidFill>
                  <a:srgbClr val="BDC4FF"/>
                </a:solidFill>
                <a:effectLst/>
                <a:latin typeface="__ttHovesPro_18d084"/>
              </a:rPr>
              <a:t> </a:t>
            </a:r>
            <a:r>
              <a:rPr lang="de-DE" sz="800" b="0" i="0" dirty="0" err="1">
                <a:solidFill>
                  <a:srgbClr val="BDC4FF"/>
                </a:solidFill>
                <a:effectLst/>
                <a:latin typeface="__ttHovesPro_18d084"/>
              </a:rPr>
              <a:t>processing</a:t>
            </a:r>
            <a:r>
              <a:rPr lang="de-DE" sz="800" b="0" i="0" dirty="0">
                <a:solidFill>
                  <a:srgbClr val="BDC4FF"/>
                </a:solidFill>
                <a:effectLst/>
                <a:latin typeface="__ttHovesPro_18d084"/>
              </a:rPr>
              <a:t> </a:t>
            </a:r>
            <a:r>
              <a:rPr lang="de-DE" sz="800" b="0" i="0" dirty="0" err="1">
                <a:solidFill>
                  <a:srgbClr val="BDC4FF"/>
                </a:solidFill>
                <a:effectLst/>
                <a:latin typeface="__ttHovesPro_18d084"/>
              </a:rPr>
              <a:t>of</a:t>
            </a:r>
            <a:r>
              <a:rPr lang="de-DE" sz="800" b="0" i="0" dirty="0">
                <a:solidFill>
                  <a:srgbClr val="BDC4FF"/>
                </a:solidFill>
                <a:effectLst/>
                <a:latin typeface="__ttHovesPro_18d084"/>
              </a:rPr>
              <a:t> "personal </a:t>
            </a:r>
            <a:r>
              <a:rPr lang="de-DE" sz="800" b="0" i="0" dirty="0" err="1">
                <a:solidFill>
                  <a:srgbClr val="BDC4FF"/>
                </a:solidFill>
                <a:effectLst/>
                <a:latin typeface="__ttHovesPro_18d084"/>
              </a:rPr>
              <a:t>data</a:t>
            </a:r>
            <a:r>
              <a:rPr lang="de-DE" sz="800" b="0" i="0" dirty="0">
                <a:solidFill>
                  <a:srgbClr val="BDC4FF"/>
                </a:solidFill>
                <a:effectLst/>
                <a:latin typeface="__ttHovesPro_18d084"/>
              </a:rPr>
              <a:t>" </a:t>
            </a:r>
            <a:r>
              <a:rPr lang="de-DE" sz="800" b="0" i="0" dirty="0" err="1">
                <a:solidFill>
                  <a:srgbClr val="BDC4FF"/>
                </a:solidFill>
                <a:effectLst/>
                <a:latin typeface="__ttHovesPro_18d084"/>
              </a:rPr>
              <a:t>as</a:t>
            </a:r>
            <a:r>
              <a:rPr lang="de-DE" sz="800" b="0" i="0" dirty="0">
                <a:solidFill>
                  <a:srgbClr val="BDC4FF"/>
                </a:solidFill>
                <a:effectLst/>
                <a:latin typeface="__ttHovesPro_18d084"/>
              </a:rPr>
              <a:t> </a:t>
            </a:r>
            <a:r>
              <a:rPr lang="de-DE" sz="800" b="0" i="0" dirty="0" err="1">
                <a:solidFill>
                  <a:srgbClr val="BDC4FF"/>
                </a:solidFill>
                <a:effectLst/>
                <a:latin typeface="__ttHovesPro_18d084"/>
              </a:rPr>
              <a:t>defined</a:t>
            </a:r>
            <a:r>
              <a:rPr lang="de-DE" sz="800" b="0" i="0" dirty="0">
                <a:solidFill>
                  <a:srgbClr val="BDC4FF"/>
                </a:solidFill>
                <a:effectLst/>
                <a:latin typeface="__ttHovesPro_18d084"/>
              </a:rPr>
              <a:t> in </a:t>
            </a:r>
            <a:r>
              <a:rPr lang="de-DE" sz="800" b="0" i="0" dirty="0" err="1">
                <a:solidFill>
                  <a:srgbClr val="BDC4FF"/>
                </a:solidFill>
                <a:effectLst/>
                <a:latin typeface="__ttHovesPro_18d084"/>
              </a:rPr>
              <a:t>the</a:t>
            </a:r>
            <a:r>
              <a:rPr lang="de-DE" sz="800" b="0" i="0" dirty="0">
                <a:solidFill>
                  <a:srgbClr val="BDC4FF"/>
                </a:solidFill>
                <a:effectLst/>
                <a:latin typeface="__ttHovesPro_18d084"/>
              </a:rPr>
              <a:t> GDPR (...), </a:t>
            </a:r>
            <a:r>
              <a:rPr lang="de-DE" sz="800" b="0" i="0" dirty="0" err="1">
                <a:solidFill>
                  <a:srgbClr val="BDC4FF"/>
                </a:solidFill>
                <a:effectLst/>
                <a:latin typeface="__ttHovesPro_18d084"/>
              </a:rPr>
              <a:t>please</a:t>
            </a:r>
            <a:r>
              <a:rPr lang="de-DE" sz="800" b="0" i="0" dirty="0">
                <a:solidFill>
                  <a:srgbClr val="BDC4FF"/>
                </a:solidFill>
                <a:effectLst/>
                <a:latin typeface="__ttHovesPro_18d084"/>
              </a:rPr>
              <a:t> </a:t>
            </a:r>
            <a:r>
              <a:rPr lang="de-DE" sz="800" b="0" i="0" dirty="0" err="1">
                <a:solidFill>
                  <a:srgbClr val="BDC4FF"/>
                </a:solidFill>
                <a:effectLst/>
                <a:latin typeface="__ttHovesPro_18d084"/>
              </a:rPr>
              <a:t>fill</a:t>
            </a:r>
            <a:r>
              <a:rPr lang="de-DE" sz="800" b="0" i="0" dirty="0">
                <a:solidFill>
                  <a:srgbClr val="BDC4FF"/>
                </a:solidFill>
                <a:effectLst/>
                <a:latin typeface="__ttHovesPro_18d084"/>
              </a:rPr>
              <a:t> out </a:t>
            </a:r>
            <a:r>
              <a:rPr lang="de-DE" sz="800" b="0" i="0" dirty="0" err="1">
                <a:solidFill>
                  <a:srgbClr val="BDC4FF"/>
                </a:solidFill>
                <a:effectLst/>
                <a:latin typeface="__ttHovesPro_18d084"/>
              </a:rPr>
              <a:t>this</a:t>
            </a:r>
            <a:r>
              <a:rPr lang="de-DE" sz="800" b="0" i="0" dirty="0">
                <a:solidFill>
                  <a:srgbClr val="BDC4FF"/>
                </a:solidFill>
                <a:effectLst/>
                <a:latin typeface="__ttHovesPro_18d084"/>
              </a:rPr>
              <a:t> </a:t>
            </a:r>
            <a:r>
              <a:rPr lang="de-DE" sz="800" b="0" i="0" u="none" strike="noStrike" dirty="0">
                <a:solidFill>
                  <a:srgbClr val="4361EE"/>
                </a:solidFill>
                <a:effectLst/>
                <a:latin typeface="__ttHovesPro_18d084"/>
                <a:hlinkClick r:id="rId4"/>
              </a:rPr>
              <a:t>form</a:t>
            </a:r>
            <a:r>
              <a:rPr lang="de-DE" sz="800" b="0" i="0" dirty="0">
                <a:solidFill>
                  <a:srgbClr val="BDC4FF"/>
                </a:solidFill>
                <a:effectLst/>
                <a:latin typeface="__ttHovesPro_18d084"/>
              </a:rPr>
              <a:t> </a:t>
            </a:r>
            <a:r>
              <a:rPr lang="de-DE" sz="800" b="0" i="0" dirty="0" err="1">
                <a:solidFill>
                  <a:srgbClr val="BDC4FF"/>
                </a:solidFill>
                <a:effectLst/>
                <a:latin typeface="__ttHovesPro_18d084"/>
              </a:rPr>
              <a:t>to</a:t>
            </a:r>
            <a:r>
              <a:rPr lang="de-DE" sz="800" b="0" i="0" dirty="0">
                <a:solidFill>
                  <a:srgbClr val="BDC4FF"/>
                </a:solidFill>
                <a:effectLst/>
                <a:latin typeface="__ttHovesPro_18d084"/>
              </a:rPr>
              <a:t> </a:t>
            </a:r>
            <a:r>
              <a:rPr lang="de-DE" sz="800" b="0" i="0" dirty="0" err="1">
                <a:solidFill>
                  <a:srgbClr val="BDC4FF"/>
                </a:solidFill>
                <a:effectLst/>
                <a:latin typeface="__ttHovesPro_18d084"/>
              </a:rPr>
              <a:t>request</a:t>
            </a:r>
            <a:r>
              <a:rPr lang="de-DE" sz="800" b="0" i="0" dirty="0">
                <a:solidFill>
                  <a:srgbClr val="BDC4FF"/>
                </a:solidFill>
                <a:effectLst/>
                <a:latin typeface="__ttHovesPro_18d084"/>
              </a:rPr>
              <a:t> </a:t>
            </a:r>
            <a:r>
              <a:rPr lang="de-DE" sz="800" b="0" i="0" dirty="0" err="1">
                <a:solidFill>
                  <a:srgbClr val="BDC4FF"/>
                </a:solidFill>
                <a:effectLst/>
                <a:latin typeface="__ttHovesPro_18d084"/>
              </a:rPr>
              <a:t>the</a:t>
            </a:r>
            <a:r>
              <a:rPr lang="de-DE" sz="800" b="0" i="0" dirty="0">
                <a:solidFill>
                  <a:srgbClr val="BDC4FF"/>
                </a:solidFill>
                <a:effectLst/>
                <a:latin typeface="__ttHovesPro_18d084"/>
              </a:rPr>
              <a:t> </a:t>
            </a:r>
            <a:r>
              <a:rPr lang="de-DE" sz="800" b="0" i="0" dirty="0" err="1">
                <a:solidFill>
                  <a:srgbClr val="BDC4FF"/>
                </a:solidFill>
                <a:effectLst/>
                <a:latin typeface="__ttHovesPro_18d084"/>
              </a:rPr>
              <a:t>execution</a:t>
            </a:r>
            <a:r>
              <a:rPr lang="de-DE" sz="800" b="0" i="0" dirty="0">
                <a:solidFill>
                  <a:srgbClr val="BDC4FF"/>
                </a:solidFill>
                <a:effectLst/>
                <a:latin typeface="__ttHovesPro_18d084"/>
              </a:rPr>
              <a:t> </a:t>
            </a:r>
            <a:r>
              <a:rPr lang="de-DE" sz="800" b="0" i="0" dirty="0" err="1">
                <a:solidFill>
                  <a:srgbClr val="BDC4FF"/>
                </a:solidFill>
                <a:effectLst/>
                <a:latin typeface="__ttHovesPro_18d084"/>
              </a:rPr>
              <a:t>of</a:t>
            </a:r>
            <a:r>
              <a:rPr lang="de-DE" sz="800" b="0" i="0" dirty="0">
                <a:solidFill>
                  <a:srgbClr val="BDC4FF"/>
                </a:solidFill>
                <a:effectLst/>
                <a:latin typeface="__ttHovesPro_18d084"/>
              </a:rPr>
              <a:t> </a:t>
            </a:r>
            <a:r>
              <a:rPr lang="de-DE" sz="800" b="0" i="0" dirty="0" err="1">
                <a:solidFill>
                  <a:srgbClr val="BDC4FF"/>
                </a:solidFill>
                <a:effectLst/>
                <a:latin typeface="__ttHovesPro_18d084"/>
              </a:rPr>
              <a:t>our</a:t>
            </a:r>
            <a:r>
              <a:rPr lang="de-DE" sz="800" b="0" i="0" dirty="0">
                <a:solidFill>
                  <a:srgbClr val="BDC4FF"/>
                </a:solidFill>
                <a:effectLst/>
                <a:latin typeface="__ttHovesPro_18d084"/>
              </a:rPr>
              <a:t> </a:t>
            </a:r>
            <a:r>
              <a:rPr lang="de-DE" sz="800" b="0" i="0" dirty="0" err="1">
                <a:solidFill>
                  <a:srgbClr val="BDC4FF"/>
                </a:solidFill>
                <a:effectLst/>
                <a:latin typeface="__ttHovesPro_18d084"/>
              </a:rPr>
              <a:t>data</a:t>
            </a:r>
            <a:r>
              <a:rPr lang="de-DE" sz="800" b="0" i="0" dirty="0">
                <a:solidFill>
                  <a:srgbClr val="BDC4FF"/>
                </a:solidFill>
                <a:effectLst/>
                <a:latin typeface="__ttHovesPro_18d084"/>
              </a:rPr>
              <a:t> </a:t>
            </a:r>
            <a:r>
              <a:rPr lang="de-DE" sz="800" b="0" i="0" dirty="0" err="1">
                <a:solidFill>
                  <a:srgbClr val="BDC4FF"/>
                </a:solidFill>
                <a:effectLst/>
                <a:latin typeface="__ttHovesPro_18d084"/>
              </a:rPr>
              <a:t>processing</a:t>
            </a:r>
            <a:r>
              <a:rPr lang="de-DE" sz="800" b="0" i="0" dirty="0">
                <a:solidFill>
                  <a:srgbClr val="BDC4FF"/>
                </a:solidFill>
                <a:effectLst/>
                <a:latin typeface="__ttHovesPro_18d084"/>
              </a:rPr>
              <a:t> </a:t>
            </a:r>
            <a:r>
              <a:rPr lang="de-DE" sz="800" b="0" i="0" dirty="0" err="1">
                <a:solidFill>
                  <a:srgbClr val="BDC4FF"/>
                </a:solidFill>
                <a:effectLst/>
                <a:latin typeface="__ttHovesPro_18d084"/>
              </a:rPr>
              <a:t>addendum</a:t>
            </a:r>
            <a:r>
              <a:rPr lang="de-DE" sz="800" b="0" i="0" dirty="0">
                <a:solidFill>
                  <a:srgbClr val="BDC4FF"/>
                </a:solidFill>
                <a:effectLst/>
                <a:latin typeface="__ttHovesPro_18d084"/>
              </a:rPr>
              <a:t>.“</a:t>
            </a:r>
            <a:br>
              <a:rPr lang="de-DE" sz="800" b="0" i="0" dirty="0">
                <a:solidFill>
                  <a:srgbClr val="BDC4FF"/>
                </a:solidFill>
                <a:effectLst/>
                <a:latin typeface="__ttHovesPro_18d084"/>
              </a:rPr>
            </a:br>
            <a:r>
              <a:rPr lang="de-DE" sz="800" b="0" i="0" dirty="0">
                <a:solidFill>
                  <a:srgbClr val="BDC4FF"/>
                </a:solidFill>
                <a:effectLst/>
                <a:latin typeface="__ttHovesPro_18d084"/>
              </a:rPr>
              <a:t>"Note </a:t>
            </a:r>
            <a:r>
              <a:rPr lang="de-DE" sz="800" b="0" i="0" dirty="0" err="1">
                <a:solidFill>
                  <a:srgbClr val="BDC4FF"/>
                </a:solidFill>
                <a:effectLst/>
                <a:latin typeface="__ttHovesPro_18d084"/>
              </a:rPr>
              <a:t>that</a:t>
            </a:r>
            <a:r>
              <a:rPr lang="de-DE" sz="800" b="0" i="0" dirty="0">
                <a:solidFill>
                  <a:srgbClr val="BDC4FF"/>
                </a:solidFill>
                <a:effectLst/>
                <a:latin typeface="__ttHovesPro_18d084"/>
              </a:rPr>
              <a:t> </a:t>
            </a:r>
            <a:r>
              <a:rPr lang="de-DE" sz="800" b="0" i="0" dirty="0" err="1">
                <a:solidFill>
                  <a:srgbClr val="BDC4FF"/>
                </a:solidFill>
                <a:effectLst/>
                <a:latin typeface="__ttHovesPro_18d084"/>
              </a:rPr>
              <a:t>this</a:t>
            </a:r>
            <a:r>
              <a:rPr lang="de-DE" sz="800" b="0" i="0" dirty="0">
                <a:solidFill>
                  <a:srgbClr val="BDC4FF"/>
                </a:solidFill>
                <a:effectLst/>
                <a:latin typeface="__ttHovesPro_18d084"/>
              </a:rPr>
              <a:t> </a:t>
            </a:r>
            <a:r>
              <a:rPr lang="de-DE" sz="800" b="0" i="0" dirty="0" err="1">
                <a:solidFill>
                  <a:srgbClr val="BDC4FF"/>
                </a:solidFill>
                <a:effectLst/>
                <a:latin typeface="__ttHovesPro_18d084"/>
              </a:rPr>
              <a:t>agreement</a:t>
            </a:r>
            <a:r>
              <a:rPr lang="de-DE" sz="800" b="0" i="0" dirty="0">
                <a:solidFill>
                  <a:srgbClr val="BDC4FF"/>
                </a:solidFill>
                <a:effectLst/>
                <a:latin typeface="__ttHovesPro_18d084"/>
              </a:rPr>
              <a:t> </a:t>
            </a:r>
            <a:r>
              <a:rPr lang="de-DE" sz="800" b="0" i="0" dirty="0" err="1">
                <a:solidFill>
                  <a:srgbClr val="BDC4FF"/>
                </a:solidFill>
                <a:effectLst/>
                <a:latin typeface="__ttHovesPro_18d084"/>
              </a:rPr>
              <a:t>is</a:t>
            </a:r>
            <a:r>
              <a:rPr lang="de-DE" sz="800" b="0" i="0" dirty="0">
                <a:solidFill>
                  <a:srgbClr val="BDC4FF"/>
                </a:solidFill>
                <a:effectLst/>
                <a:latin typeface="__ttHovesPro_18d084"/>
              </a:rPr>
              <a:t> </a:t>
            </a:r>
            <a:r>
              <a:rPr lang="de-DE" sz="800" b="0" i="0" dirty="0" err="1">
                <a:solidFill>
                  <a:srgbClr val="BDC4FF"/>
                </a:solidFill>
                <a:effectLst/>
                <a:latin typeface="__ttHovesPro_18d084"/>
              </a:rPr>
              <a:t>only</a:t>
            </a:r>
            <a:r>
              <a:rPr lang="de-DE" sz="800" b="0" i="0" dirty="0">
                <a:solidFill>
                  <a:srgbClr val="BDC4FF"/>
                </a:solidFill>
                <a:effectLst/>
                <a:latin typeface="__ttHovesPro_18d084"/>
              </a:rPr>
              <a:t> </a:t>
            </a:r>
            <a:r>
              <a:rPr lang="de-DE" sz="800" b="0" i="0" dirty="0" err="1">
                <a:solidFill>
                  <a:srgbClr val="BDC4FF"/>
                </a:solidFill>
                <a:effectLst/>
                <a:latin typeface="__ttHovesPro_18d084"/>
              </a:rPr>
              <a:t>applicable</a:t>
            </a:r>
            <a:r>
              <a:rPr lang="de-DE" sz="800" b="0" i="0" dirty="0">
                <a:solidFill>
                  <a:srgbClr val="BDC4FF"/>
                </a:solidFill>
                <a:effectLst/>
                <a:latin typeface="__ttHovesPro_18d084"/>
              </a:rPr>
              <a:t> </a:t>
            </a:r>
            <a:r>
              <a:rPr lang="de-DE" sz="800" b="0" i="0" dirty="0" err="1">
                <a:solidFill>
                  <a:srgbClr val="BDC4FF"/>
                </a:solidFill>
                <a:effectLst/>
                <a:latin typeface="__ttHovesPro_18d084"/>
              </a:rPr>
              <a:t>to</a:t>
            </a:r>
            <a:r>
              <a:rPr lang="de-DE" sz="800" b="0" i="0" dirty="0">
                <a:solidFill>
                  <a:srgbClr val="BDC4FF"/>
                </a:solidFill>
                <a:effectLst/>
                <a:latin typeface="__ttHovesPro_18d084"/>
              </a:rPr>
              <a:t> </a:t>
            </a:r>
            <a:r>
              <a:rPr lang="de-DE" sz="800" b="0" i="0" dirty="0" err="1">
                <a:solidFill>
                  <a:srgbClr val="BDC4FF"/>
                </a:solidFill>
                <a:effectLst/>
                <a:latin typeface="__ttHovesPro_18d084"/>
              </a:rPr>
              <a:t>our</a:t>
            </a:r>
            <a:r>
              <a:rPr lang="de-DE" sz="800" b="0" i="0" dirty="0">
                <a:solidFill>
                  <a:srgbClr val="BDC4FF"/>
                </a:solidFill>
                <a:effectLst/>
                <a:latin typeface="__ttHovesPro_18d084"/>
              </a:rPr>
              <a:t> </a:t>
            </a:r>
            <a:r>
              <a:rPr lang="de-DE" sz="800" b="0" i="0" dirty="0" err="1">
                <a:solidFill>
                  <a:srgbClr val="BDC4FF"/>
                </a:solidFill>
                <a:effectLst/>
                <a:latin typeface="__ttHovesPro_18d084"/>
              </a:rPr>
              <a:t>business</a:t>
            </a:r>
            <a:r>
              <a:rPr lang="de-DE" sz="800" b="0" i="0" dirty="0">
                <a:solidFill>
                  <a:srgbClr val="BDC4FF"/>
                </a:solidFill>
                <a:effectLst/>
                <a:latin typeface="__ttHovesPro_18d084"/>
              </a:rPr>
              <a:t> </a:t>
            </a:r>
            <a:r>
              <a:rPr lang="de-DE" sz="800" b="0" i="0" dirty="0" err="1">
                <a:solidFill>
                  <a:srgbClr val="BDC4FF"/>
                </a:solidFill>
                <a:effectLst/>
                <a:latin typeface="__ttHovesPro_18d084"/>
              </a:rPr>
              <a:t>service</a:t>
            </a:r>
            <a:r>
              <a:rPr lang="de-DE" sz="800" b="0" i="0" dirty="0">
                <a:solidFill>
                  <a:srgbClr val="BDC4FF"/>
                </a:solidFill>
                <a:effectLst/>
                <a:latin typeface="__ttHovesPro_18d084"/>
              </a:rPr>
              <a:t> </a:t>
            </a:r>
            <a:r>
              <a:rPr lang="de-DE" sz="800" b="0" i="0" dirty="0" err="1">
                <a:solidFill>
                  <a:srgbClr val="BDC4FF"/>
                </a:solidFill>
                <a:effectLst/>
                <a:latin typeface="__ttHovesPro_18d084"/>
              </a:rPr>
              <a:t>offerings</a:t>
            </a:r>
            <a:r>
              <a:rPr lang="de-DE" sz="800" b="0" i="0" dirty="0">
                <a:solidFill>
                  <a:srgbClr val="BDC4FF"/>
                </a:solidFill>
                <a:effectLst/>
                <a:latin typeface="__ttHovesPro_18d084"/>
              </a:rPr>
              <a:t> (APIs </a:t>
            </a:r>
            <a:r>
              <a:rPr lang="de-DE" sz="800" b="0" i="0" dirty="0" err="1">
                <a:solidFill>
                  <a:srgbClr val="BDC4FF"/>
                </a:solidFill>
                <a:effectLst/>
                <a:latin typeface="__ttHovesPro_18d084"/>
              </a:rPr>
              <a:t>for</a:t>
            </a:r>
            <a:r>
              <a:rPr lang="de-DE" sz="800" b="0" i="0" dirty="0">
                <a:solidFill>
                  <a:srgbClr val="BDC4FF"/>
                </a:solidFill>
                <a:effectLst/>
                <a:latin typeface="__ttHovesPro_18d084"/>
              </a:rPr>
              <a:t> </a:t>
            </a:r>
            <a:r>
              <a:rPr lang="de-DE" sz="800" b="0" i="0" dirty="0" err="1">
                <a:solidFill>
                  <a:srgbClr val="BDC4FF"/>
                </a:solidFill>
                <a:effectLst/>
                <a:latin typeface="__ttHovesPro_18d084"/>
              </a:rPr>
              <a:t>text</a:t>
            </a:r>
            <a:r>
              <a:rPr lang="de-DE" sz="800" b="0" i="0" dirty="0">
                <a:solidFill>
                  <a:srgbClr val="BDC4FF"/>
                </a:solidFill>
                <a:effectLst/>
                <a:latin typeface="__ttHovesPro_18d084"/>
              </a:rPr>
              <a:t> </a:t>
            </a:r>
            <a:r>
              <a:rPr lang="de-DE" sz="800" b="0" i="0" dirty="0" err="1">
                <a:solidFill>
                  <a:srgbClr val="BDC4FF"/>
                </a:solidFill>
                <a:effectLst/>
                <a:latin typeface="__ttHovesPro_18d084"/>
              </a:rPr>
              <a:t>completion</a:t>
            </a:r>
            <a:r>
              <a:rPr lang="de-DE" sz="800" b="0" i="0" dirty="0">
                <a:solidFill>
                  <a:srgbClr val="BDC4FF"/>
                </a:solidFill>
                <a:effectLst/>
                <a:latin typeface="__ttHovesPro_18d084"/>
              </a:rPr>
              <a:t>, </a:t>
            </a:r>
            <a:r>
              <a:rPr lang="de-DE" sz="800" b="0" i="0" dirty="0" err="1">
                <a:solidFill>
                  <a:srgbClr val="BDC4FF"/>
                </a:solidFill>
                <a:effectLst/>
                <a:latin typeface="__ttHovesPro_18d084"/>
              </a:rPr>
              <a:t>images</a:t>
            </a:r>
            <a:r>
              <a:rPr lang="de-DE" sz="800" b="0" i="0" dirty="0">
                <a:solidFill>
                  <a:srgbClr val="BDC4FF"/>
                </a:solidFill>
                <a:effectLst/>
                <a:latin typeface="__ttHovesPro_18d084"/>
              </a:rPr>
              <a:t>, </a:t>
            </a:r>
            <a:r>
              <a:rPr lang="de-DE" sz="800" b="0" i="0" dirty="0" err="1">
                <a:solidFill>
                  <a:srgbClr val="BDC4FF"/>
                </a:solidFill>
                <a:effectLst/>
                <a:latin typeface="__ttHovesPro_18d084"/>
              </a:rPr>
              <a:t>embeddings</a:t>
            </a:r>
            <a:r>
              <a:rPr lang="de-DE" sz="800" b="0" i="0" dirty="0">
                <a:solidFill>
                  <a:srgbClr val="BDC4FF"/>
                </a:solidFill>
                <a:effectLst/>
                <a:latin typeface="__ttHovesPro_18d084"/>
              </a:rPr>
              <a:t>, </a:t>
            </a:r>
            <a:r>
              <a:rPr lang="de-DE" sz="800" b="0" i="0" dirty="0" err="1">
                <a:solidFill>
                  <a:srgbClr val="BDC4FF"/>
                </a:solidFill>
                <a:effectLst/>
                <a:latin typeface="__ttHovesPro_18d084"/>
              </a:rPr>
              <a:t>moderations</a:t>
            </a:r>
            <a:r>
              <a:rPr lang="de-DE" sz="800" b="0" i="0" dirty="0">
                <a:solidFill>
                  <a:srgbClr val="BDC4FF"/>
                </a:solidFill>
                <a:effectLst/>
                <a:latin typeface="__ttHovesPro_18d084"/>
              </a:rPr>
              <a:t>, etc.) and NOT </a:t>
            </a:r>
            <a:r>
              <a:rPr lang="de-DE" sz="800" b="0" i="0" dirty="0" err="1">
                <a:solidFill>
                  <a:srgbClr val="BDC4FF"/>
                </a:solidFill>
                <a:effectLst/>
                <a:latin typeface="__ttHovesPro_18d084"/>
              </a:rPr>
              <a:t>our</a:t>
            </a:r>
            <a:r>
              <a:rPr lang="de-DE" sz="800" b="0" i="0" dirty="0">
                <a:solidFill>
                  <a:srgbClr val="BDC4FF"/>
                </a:solidFill>
                <a:effectLst/>
                <a:latin typeface="__ttHovesPro_18d084"/>
              </a:rPr>
              <a:t> </a:t>
            </a:r>
            <a:r>
              <a:rPr lang="de-DE" sz="800" b="0" i="0" dirty="0" err="1">
                <a:solidFill>
                  <a:srgbClr val="BDC4FF"/>
                </a:solidFill>
                <a:effectLst/>
                <a:latin typeface="__ttHovesPro_18d084"/>
              </a:rPr>
              <a:t>consumer</a:t>
            </a:r>
            <a:r>
              <a:rPr lang="de-DE" sz="800" b="0" i="0" dirty="0">
                <a:solidFill>
                  <a:srgbClr val="BDC4FF"/>
                </a:solidFill>
                <a:effectLst/>
                <a:latin typeface="__ttHovesPro_18d084"/>
              </a:rPr>
              <a:t> </a:t>
            </a:r>
            <a:r>
              <a:rPr lang="de-DE" sz="800" b="0" i="0" dirty="0" err="1">
                <a:solidFill>
                  <a:srgbClr val="BDC4FF"/>
                </a:solidFill>
                <a:effectLst/>
                <a:latin typeface="__ttHovesPro_18d084"/>
              </a:rPr>
              <a:t>services</a:t>
            </a:r>
            <a:r>
              <a:rPr lang="de-DE" sz="800" b="0" i="0" dirty="0">
                <a:solidFill>
                  <a:srgbClr val="BDC4FF"/>
                </a:solidFill>
                <a:effectLst/>
                <a:latin typeface="__ttHovesPro_18d084"/>
              </a:rPr>
              <a:t> (</a:t>
            </a:r>
            <a:r>
              <a:rPr lang="de-DE" sz="800" b="0" i="0" dirty="0" err="1">
                <a:solidFill>
                  <a:srgbClr val="BDC4FF"/>
                </a:solidFill>
                <a:effectLst/>
                <a:latin typeface="__ttHovesPro_18d084"/>
              </a:rPr>
              <a:t>ChatGPT</a:t>
            </a:r>
            <a:r>
              <a:rPr lang="de-DE" sz="800" b="0" i="0" dirty="0">
                <a:solidFill>
                  <a:srgbClr val="BDC4FF"/>
                </a:solidFill>
                <a:effectLst/>
                <a:latin typeface="__ttHovesPro_18d084"/>
              </a:rPr>
              <a:t>, DALL-E Labs)."</a:t>
            </a:r>
            <a:endParaRPr lang="de-DE" sz="2000" dirty="0"/>
          </a:p>
        </p:txBody>
      </p:sp>
      <p:sp>
        <p:nvSpPr>
          <p:cNvPr id="3" name="Untertitel 2">
            <a:extLst>
              <a:ext uri="{FF2B5EF4-FFF2-40B4-BE49-F238E27FC236}">
                <a16:creationId xmlns:a16="http://schemas.microsoft.com/office/drawing/2014/main" id="{78BB0C08-9793-9835-1786-6698FE80B329}"/>
              </a:ext>
            </a:extLst>
          </p:cNvPr>
          <p:cNvSpPr>
            <a:spLocks noGrp="1"/>
          </p:cNvSpPr>
          <p:nvPr>
            <p:ph type="subTitle" idx="1"/>
          </p:nvPr>
        </p:nvSpPr>
        <p:spPr/>
        <p:txBody>
          <a:bodyPr>
            <a:normAutofit lnSpcReduction="10000"/>
          </a:bodyPr>
          <a:lstStyle/>
          <a:p>
            <a:r>
              <a:rPr lang="de-DE" b="0" i="0" dirty="0" err="1">
                <a:solidFill>
                  <a:srgbClr val="666666"/>
                </a:solidFill>
                <a:effectLst/>
                <a:latin typeface="Arial" panose="020B0604020202020204" pitchFamily="34" charset="0"/>
              </a:rPr>
              <a:t>Businesses</a:t>
            </a:r>
            <a:r>
              <a:rPr lang="de-DE" b="0" i="0" dirty="0">
                <a:solidFill>
                  <a:srgbClr val="666666"/>
                </a:solidFill>
                <a:effectLst/>
                <a:latin typeface="Arial" panose="020B0604020202020204" pitchFamily="34" charset="0"/>
              </a:rPr>
              <a:t> </a:t>
            </a:r>
            <a:r>
              <a:rPr lang="de-DE" b="0" i="0" dirty="0" err="1">
                <a:solidFill>
                  <a:srgbClr val="666666"/>
                </a:solidFill>
                <a:effectLst/>
                <a:latin typeface="Arial" panose="020B0604020202020204" pitchFamily="34" charset="0"/>
              </a:rPr>
              <a:t>that</a:t>
            </a:r>
            <a:r>
              <a:rPr lang="de-DE" b="0" i="0" dirty="0">
                <a:solidFill>
                  <a:srgbClr val="666666"/>
                </a:solidFill>
                <a:effectLst/>
                <a:latin typeface="Arial" panose="020B0604020202020204" pitchFamily="34" charset="0"/>
              </a:rPr>
              <a:t> </a:t>
            </a:r>
            <a:r>
              <a:rPr lang="de-DE" b="0" i="0" dirty="0" err="1">
                <a:solidFill>
                  <a:srgbClr val="666666"/>
                </a:solidFill>
                <a:effectLst/>
                <a:latin typeface="Arial" panose="020B0604020202020204" pitchFamily="34" charset="0"/>
              </a:rPr>
              <a:t>use</a:t>
            </a:r>
            <a:r>
              <a:rPr lang="de-DE" b="0" i="0" dirty="0">
                <a:solidFill>
                  <a:srgbClr val="666666"/>
                </a:solidFill>
                <a:effectLst/>
                <a:latin typeface="Arial" panose="020B0604020202020204" pitchFamily="34" charset="0"/>
              </a:rPr>
              <a:t> </a:t>
            </a:r>
            <a:r>
              <a:rPr lang="de-DE" b="0" i="0" dirty="0" err="1">
                <a:solidFill>
                  <a:srgbClr val="666666"/>
                </a:solidFill>
                <a:effectLst/>
                <a:latin typeface="Arial" panose="020B0604020202020204" pitchFamily="34" charset="0"/>
              </a:rPr>
              <a:t>ChatGPT</a:t>
            </a:r>
            <a:r>
              <a:rPr lang="de-DE" b="0" i="0" dirty="0">
                <a:solidFill>
                  <a:srgbClr val="666666"/>
                </a:solidFill>
                <a:effectLst/>
                <a:latin typeface="Arial" panose="020B0604020202020204" pitchFamily="34" charset="0"/>
              </a:rPr>
              <a:t> </a:t>
            </a:r>
            <a:r>
              <a:rPr lang="de-DE" b="0" i="0" dirty="0" err="1">
                <a:solidFill>
                  <a:srgbClr val="666666"/>
                </a:solidFill>
                <a:effectLst/>
                <a:latin typeface="Arial" panose="020B0604020202020204" pitchFamily="34" charset="0"/>
              </a:rPr>
              <a:t>without</a:t>
            </a:r>
            <a:r>
              <a:rPr lang="de-DE" b="0" i="0" dirty="0">
                <a:solidFill>
                  <a:srgbClr val="666666"/>
                </a:solidFill>
                <a:effectLst/>
                <a:latin typeface="Arial" panose="020B0604020202020204" pitchFamily="34" charset="0"/>
              </a:rPr>
              <a:t> proper </a:t>
            </a:r>
            <a:r>
              <a:rPr lang="de-DE" b="0" i="0" dirty="0" err="1">
                <a:solidFill>
                  <a:srgbClr val="666666"/>
                </a:solidFill>
                <a:effectLst/>
                <a:latin typeface="Arial" panose="020B0604020202020204" pitchFamily="34" charset="0"/>
              </a:rPr>
              <a:t>training</a:t>
            </a:r>
            <a:r>
              <a:rPr lang="de-DE" b="0" i="0" dirty="0">
                <a:solidFill>
                  <a:srgbClr val="666666"/>
                </a:solidFill>
                <a:effectLst/>
                <a:latin typeface="Arial" panose="020B0604020202020204" pitchFamily="34" charset="0"/>
              </a:rPr>
              <a:t> and </a:t>
            </a:r>
            <a:r>
              <a:rPr lang="de-DE" b="0" i="0" dirty="0" err="1">
                <a:solidFill>
                  <a:srgbClr val="666666"/>
                </a:solidFill>
                <a:effectLst/>
                <a:latin typeface="Arial" panose="020B0604020202020204" pitchFamily="34" charset="0"/>
              </a:rPr>
              <a:t>caution</a:t>
            </a:r>
            <a:r>
              <a:rPr lang="de-DE" b="0" i="0" dirty="0">
                <a:solidFill>
                  <a:srgbClr val="666666"/>
                </a:solidFill>
                <a:effectLst/>
                <a:latin typeface="Arial" panose="020B0604020202020204" pitchFamily="34" charset="0"/>
              </a:rPr>
              <a:t> </a:t>
            </a:r>
            <a:r>
              <a:rPr lang="de-DE" b="0" i="0" dirty="0" err="1">
                <a:solidFill>
                  <a:srgbClr val="666666"/>
                </a:solidFill>
                <a:effectLst/>
                <a:latin typeface="Arial" panose="020B0604020202020204" pitchFamily="34" charset="0"/>
              </a:rPr>
              <a:t>may</a:t>
            </a:r>
            <a:r>
              <a:rPr lang="de-DE" b="0" i="0" dirty="0">
                <a:solidFill>
                  <a:srgbClr val="666666"/>
                </a:solidFill>
                <a:effectLst/>
                <a:latin typeface="Arial" panose="020B0604020202020204" pitchFamily="34" charset="0"/>
              </a:rPr>
              <a:t> </a:t>
            </a:r>
            <a:r>
              <a:rPr lang="de-DE" b="0" i="0" dirty="0" err="1">
                <a:solidFill>
                  <a:srgbClr val="666666"/>
                </a:solidFill>
                <a:effectLst/>
                <a:latin typeface="Arial" panose="020B0604020202020204" pitchFamily="34" charset="0"/>
              </a:rPr>
              <a:t>unknowingly</a:t>
            </a:r>
            <a:r>
              <a:rPr lang="de-DE" b="0" i="0" dirty="0">
                <a:solidFill>
                  <a:srgbClr val="666666"/>
                </a:solidFill>
                <a:effectLst/>
                <a:latin typeface="Arial" panose="020B0604020202020204" pitchFamily="34" charset="0"/>
              </a:rPr>
              <a:t> </a:t>
            </a:r>
            <a:r>
              <a:rPr lang="de-DE" b="0" i="0" dirty="0" err="1">
                <a:solidFill>
                  <a:srgbClr val="666666"/>
                </a:solidFill>
                <a:effectLst/>
                <a:latin typeface="Arial" panose="020B0604020202020204" pitchFamily="34" charset="0"/>
              </a:rPr>
              <a:t>expose</a:t>
            </a:r>
            <a:r>
              <a:rPr lang="de-DE" b="0" i="0" dirty="0">
                <a:solidFill>
                  <a:srgbClr val="666666"/>
                </a:solidFill>
                <a:effectLst/>
                <a:latin typeface="Arial" panose="020B0604020202020204" pitchFamily="34" charset="0"/>
              </a:rPr>
              <a:t> </a:t>
            </a:r>
            <a:r>
              <a:rPr lang="de-DE" b="0" i="0" dirty="0" err="1">
                <a:solidFill>
                  <a:srgbClr val="666666"/>
                </a:solidFill>
                <a:effectLst/>
                <a:latin typeface="Arial" panose="020B0604020202020204" pitchFamily="34" charset="0"/>
              </a:rPr>
              <a:t>themselves</a:t>
            </a:r>
            <a:r>
              <a:rPr lang="de-DE" b="0" i="0" dirty="0">
                <a:solidFill>
                  <a:srgbClr val="666666"/>
                </a:solidFill>
                <a:effectLst/>
                <a:latin typeface="Arial" panose="020B0604020202020204" pitchFamily="34" charset="0"/>
              </a:rPr>
              <a:t> </a:t>
            </a:r>
            <a:r>
              <a:rPr lang="de-DE" b="0" i="0" dirty="0" err="1">
                <a:solidFill>
                  <a:srgbClr val="666666"/>
                </a:solidFill>
                <a:effectLst/>
                <a:latin typeface="Arial" panose="020B0604020202020204" pitchFamily="34" charset="0"/>
              </a:rPr>
              <a:t>to</a:t>
            </a:r>
            <a:r>
              <a:rPr lang="de-DE" b="0" i="0" dirty="0">
                <a:solidFill>
                  <a:srgbClr val="666666"/>
                </a:solidFill>
                <a:effectLst/>
                <a:latin typeface="Arial" panose="020B0604020202020204" pitchFamily="34" charset="0"/>
              </a:rPr>
              <a:t> GDPR </a:t>
            </a:r>
            <a:r>
              <a:rPr lang="de-DE" b="0" i="0" dirty="0" err="1">
                <a:solidFill>
                  <a:srgbClr val="666666"/>
                </a:solidFill>
                <a:effectLst/>
                <a:latin typeface="Arial" panose="020B0604020202020204" pitchFamily="34" charset="0"/>
              </a:rPr>
              <a:t>data</a:t>
            </a:r>
            <a:r>
              <a:rPr lang="de-DE" b="0" i="0" dirty="0">
                <a:solidFill>
                  <a:srgbClr val="666666"/>
                </a:solidFill>
                <a:effectLst/>
                <a:latin typeface="Arial" panose="020B0604020202020204" pitchFamily="34" charset="0"/>
              </a:rPr>
              <a:t> </a:t>
            </a:r>
            <a:r>
              <a:rPr lang="de-DE" b="0" i="0" dirty="0" err="1">
                <a:solidFill>
                  <a:srgbClr val="666666"/>
                </a:solidFill>
                <a:effectLst/>
                <a:latin typeface="Arial" panose="020B0604020202020204" pitchFamily="34" charset="0"/>
              </a:rPr>
              <a:t>breaches</a:t>
            </a:r>
            <a:r>
              <a:rPr lang="de-DE" b="0" i="0" dirty="0">
                <a:solidFill>
                  <a:srgbClr val="666666"/>
                </a:solidFill>
                <a:effectLst/>
                <a:latin typeface="Arial" panose="020B0604020202020204" pitchFamily="34" charset="0"/>
              </a:rPr>
              <a:t>, </a:t>
            </a:r>
            <a:r>
              <a:rPr lang="de-DE" b="0" i="0" dirty="0" err="1">
                <a:solidFill>
                  <a:srgbClr val="666666"/>
                </a:solidFill>
                <a:effectLst/>
                <a:latin typeface="Arial" panose="020B0604020202020204" pitchFamily="34" charset="0"/>
              </a:rPr>
              <a:t>resulting</a:t>
            </a:r>
            <a:r>
              <a:rPr lang="de-DE" b="0" i="0" dirty="0">
                <a:solidFill>
                  <a:srgbClr val="666666"/>
                </a:solidFill>
                <a:effectLst/>
                <a:latin typeface="Arial" panose="020B0604020202020204" pitchFamily="34" charset="0"/>
              </a:rPr>
              <a:t> in </a:t>
            </a:r>
            <a:r>
              <a:rPr lang="de-DE" b="0" i="0" dirty="0" err="1">
                <a:solidFill>
                  <a:srgbClr val="666666"/>
                </a:solidFill>
                <a:effectLst/>
                <a:latin typeface="Arial" panose="020B0604020202020204" pitchFamily="34" charset="0"/>
              </a:rPr>
              <a:t>significant</a:t>
            </a:r>
            <a:r>
              <a:rPr lang="de-DE" b="0" i="0" dirty="0">
                <a:solidFill>
                  <a:srgbClr val="666666"/>
                </a:solidFill>
                <a:effectLst/>
                <a:latin typeface="Arial" panose="020B0604020202020204" pitchFamily="34" charset="0"/>
              </a:rPr>
              <a:t> </a:t>
            </a:r>
            <a:r>
              <a:rPr lang="de-DE" b="0" i="0" dirty="0" err="1">
                <a:solidFill>
                  <a:srgbClr val="666666"/>
                </a:solidFill>
                <a:effectLst/>
                <a:latin typeface="Arial" panose="020B0604020202020204" pitchFamily="34" charset="0"/>
              </a:rPr>
              <a:t>fines</a:t>
            </a:r>
            <a:r>
              <a:rPr lang="de-DE" b="0" i="0" dirty="0">
                <a:solidFill>
                  <a:srgbClr val="666666"/>
                </a:solidFill>
                <a:effectLst/>
                <a:latin typeface="Arial" panose="020B0604020202020204" pitchFamily="34" charset="0"/>
              </a:rPr>
              <a:t>, </a:t>
            </a:r>
            <a:r>
              <a:rPr lang="de-DE" b="0" i="0" dirty="0" err="1">
                <a:solidFill>
                  <a:srgbClr val="666666"/>
                </a:solidFill>
                <a:effectLst/>
                <a:latin typeface="Arial" panose="020B0604020202020204" pitchFamily="34" charset="0"/>
              </a:rPr>
              <a:t>reputational</a:t>
            </a:r>
            <a:r>
              <a:rPr lang="de-DE" b="0" i="0" dirty="0">
                <a:solidFill>
                  <a:srgbClr val="666666"/>
                </a:solidFill>
                <a:effectLst/>
                <a:latin typeface="Arial" panose="020B0604020202020204" pitchFamily="34" charset="0"/>
              </a:rPr>
              <a:t> </a:t>
            </a:r>
            <a:r>
              <a:rPr lang="de-DE" b="0" i="0" dirty="0" err="1">
                <a:solidFill>
                  <a:srgbClr val="666666"/>
                </a:solidFill>
                <a:effectLst/>
                <a:latin typeface="Arial" panose="020B0604020202020204" pitchFamily="34" charset="0"/>
              </a:rPr>
              <a:t>damage</a:t>
            </a:r>
            <a:r>
              <a:rPr lang="de-DE" b="0" i="0" dirty="0">
                <a:solidFill>
                  <a:srgbClr val="666666"/>
                </a:solidFill>
                <a:effectLst/>
                <a:latin typeface="Arial" panose="020B0604020202020204" pitchFamily="34" charset="0"/>
              </a:rPr>
              <a:t>, and legal </a:t>
            </a:r>
            <a:r>
              <a:rPr lang="de-DE" b="0" i="0" dirty="0" err="1">
                <a:solidFill>
                  <a:srgbClr val="666666"/>
                </a:solidFill>
                <a:effectLst/>
                <a:latin typeface="Arial" panose="020B0604020202020204" pitchFamily="34" charset="0"/>
              </a:rPr>
              <a:t>action</a:t>
            </a:r>
            <a:r>
              <a:rPr lang="de-DE" b="0" i="0" dirty="0">
                <a:solidFill>
                  <a:srgbClr val="666666"/>
                </a:solidFill>
                <a:effectLst/>
                <a:latin typeface="Arial" panose="020B0604020202020204" pitchFamily="34" charset="0"/>
              </a:rPr>
              <a:t> </a:t>
            </a:r>
            <a:r>
              <a:rPr lang="de-DE" b="0" i="0" dirty="0" err="1">
                <a:solidFill>
                  <a:srgbClr val="666666"/>
                </a:solidFill>
                <a:effectLst/>
                <a:latin typeface="Arial" panose="020B0604020202020204" pitchFamily="34" charset="0"/>
              </a:rPr>
              <a:t>taken</a:t>
            </a:r>
            <a:r>
              <a:rPr lang="de-DE" b="0" i="0" dirty="0">
                <a:solidFill>
                  <a:srgbClr val="666666"/>
                </a:solidFill>
                <a:effectLst/>
                <a:latin typeface="Arial" panose="020B0604020202020204" pitchFamily="34" charset="0"/>
              </a:rPr>
              <a:t> </a:t>
            </a:r>
            <a:r>
              <a:rPr lang="de-DE" b="0" i="0" dirty="0" err="1">
                <a:solidFill>
                  <a:srgbClr val="666666"/>
                </a:solidFill>
                <a:effectLst/>
                <a:latin typeface="Arial" panose="020B0604020202020204" pitchFamily="34" charset="0"/>
              </a:rPr>
              <a:t>against</a:t>
            </a:r>
            <a:r>
              <a:rPr lang="de-DE" b="0" i="0" dirty="0">
                <a:solidFill>
                  <a:srgbClr val="666666"/>
                </a:solidFill>
                <a:effectLst/>
                <a:latin typeface="Arial" panose="020B0604020202020204" pitchFamily="34" charset="0"/>
              </a:rPr>
              <a:t> </a:t>
            </a:r>
            <a:r>
              <a:rPr lang="de-DE" b="0" i="0" dirty="0" err="1">
                <a:solidFill>
                  <a:srgbClr val="666666"/>
                </a:solidFill>
                <a:effectLst/>
                <a:latin typeface="Arial" panose="020B0604020202020204" pitchFamily="34" charset="0"/>
              </a:rPr>
              <a:t>them</a:t>
            </a:r>
            <a:r>
              <a:rPr lang="de-DE" b="0" i="0" dirty="0">
                <a:solidFill>
                  <a:srgbClr val="666666"/>
                </a:solidFill>
                <a:effectLst/>
                <a:latin typeface="Arial" panose="020B0604020202020204" pitchFamily="34" charset="0"/>
              </a:rPr>
              <a:t>. As such, </a:t>
            </a:r>
            <a:r>
              <a:rPr lang="de-DE" b="0" i="0" dirty="0" err="1">
                <a:solidFill>
                  <a:srgbClr val="666666"/>
                </a:solidFill>
                <a:effectLst/>
                <a:latin typeface="Arial" panose="020B0604020202020204" pitchFamily="34" charset="0"/>
              </a:rPr>
              <a:t>usage</a:t>
            </a:r>
            <a:r>
              <a:rPr lang="de-DE" b="0" i="0" dirty="0">
                <a:solidFill>
                  <a:srgbClr val="666666"/>
                </a:solidFill>
                <a:effectLst/>
                <a:latin typeface="Arial" panose="020B0604020202020204" pitchFamily="34" charset="0"/>
              </a:rPr>
              <a:t> </a:t>
            </a:r>
            <a:r>
              <a:rPr lang="de-DE" b="0" i="0" dirty="0" err="1">
                <a:solidFill>
                  <a:srgbClr val="666666"/>
                </a:solidFill>
                <a:effectLst/>
                <a:latin typeface="Arial" panose="020B0604020202020204" pitchFamily="34" charset="0"/>
              </a:rPr>
              <a:t>as</a:t>
            </a:r>
            <a:r>
              <a:rPr lang="de-DE" b="0" i="0" dirty="0">
                <a:solidFill>
                  <a:srgbClr val="666666"/>
                </a:solidFill>
                <a:effectLst/>
                <a:latin typeface="Arial" panose="020B0604020202020204" pitchFamily="34" charset="0"/>
              </a:rPr>
              <a:t> a </a:t>
            </a:r>
            <a:r>
              <a:rPr lang="de-DE" b="0" i="0" dirty="0" err="1">
                <a:solidFill>
                  <a:srgbClr val="666666"/>
                </a:solidFill>
                <a:effectLst/>
                <a:latin typeface="Arial" panose="020B0604020202020204" pitchFamily="34" charset="0"/>
              </a:rPr>
              <a:t>workplace</a:t>
            </a:r>
            <a:r>
              <a:rPr lang="de-DE" b="0" i="0" dirty="0">
                <a:solidFill>
                  <a:srgbClr val="666666"/>
                </a:solidFill>
                <a:effectLst/>
                <a:latin typeface="Arial" panose="020B0604020202020204" pitchFamily="34" charset="0"/>
              </a:rPr>
              <a:t> </a:t>
            </a:r>
            <a:r>
              <a:rPr lang="de-DE" b="0" i="0" dirty="0" err="1">
                <a:solidFill>
                  <a:srgbClr val="666666"/>
                </a:solidFill>
                <a:effectLst/>
                <a:latin typeface="Arial" panose="020B0604020202020204" pitchFamily="34" charset="0"/>
              </a:rPr>
              <a:t>tool</a:t>
            </a:r>
            <a:r>
              <a:rPr lang="de-DE" b="0" i="0" dirty="0">
                <a:solidFill>
                  <a:srgbClr val="666666"/>
                </a:solidFill>
                <a:effectLst/>
                <a:latin typeface="Arial" panose="020B0604020202020204" pitchFamily="34" charset="0"/>
              </a:rPr>
              <a:t> </a:t>
            </a:r>
            <a:r>
              <a:rPr lang="de-DE" b="0" i="0" dirty="0" err="1">
                <a:solidFill>
                  <a:srgbClr val="666666"/>
                </a:solidFill>
                <a:effectLst/>
                <a:latin typeface="Arial" panose="020B0604020202020204" pitchFamily="34" charset="0"/>
              </a:rPr>
              <a:t>without</a:t>
            </a:r>
            <a:r>
              <a:rPr lang="de-DE" b="0" i="0" dirty="0">
                <a:solidFill>
                  <a:srgbClr val="666666"/>
                </a:solidFill>
                <a:effectLst/>
                <a:latin typeface="Arial" panose="020B0604020202020204" pitchFamily="34" charset="0"/>
              </a:rPr>
              <a:t> </a:t>
            </a:r>
            <a:r>
              <a:rPr lang="de-DE" b="0" i="0" dirty="0" err="1">
                <a:solidFill>
                  <a:srgbClr val="666666"/>
                </a:solidFill>
                <a:effectLst/>
                <a:latin typeface="Arial" panose="020B0604020202020204" pitchFamily="34" charset="0"/>
              </a:rPr>
              <a:t>sufficient</a:t>
            </a:r>
            <a:r>
              <a:rPr lang="de-DE" b="0" i="0" dirty="0">
                <a:solidFill>
                  <a:srgbClr val="666666"/>
                </a:solidFill>
                <a:effectLst/>
                <a:latin typeface="Arial" panose="020B0604020202020204" pitchFamily="34" charset="0"/>
              </a:rPr>
              <a:t> </a:t>
            </a:r>
            <a:r>
              <a:rPr lang="de-DE" b="0" i="0" dirty="0" err="1">
                <a:solidFill>
                  <a:srgbClr val="666666"/>
                </a:solidFill>
                <a:effectLst/>
                <a:latin typeface="Arial" panose="020B0604020202020204" pitchFamily="34" charset="0"/>
              </a:rPr>
              <a:t>training</a:t>
            </a:r>
            <a:r>
              <a:rPr lang="de-DE" b="0" i="0" dirty="0">
                <a:solidFill>
                  <a:srgbClr val="666666"/>
                </a:solidFill>
                <a:effectLst/>
                <a:latin typeface="Arial" panose="020B0604020202020204" pitchFamily="34" charset="0"/>
              </a:rPr>
              <a:t> and </a:t>
            </a:r>
            <a:r>
              <a:rPr lang="de-DE" b="0" i="0" dirty="0" err="1">
                <a:solidFill>
                  <a:srgbClr val="666666"/>
                </a:solidFill>
                <a:effectLst/>
                <a:latin typeface="Arial" panose="020B0604020202020204" pitchFamily="34" charset="0"/>
              </a:rPr>
              <a:t>regulatory</a:t>
            </a:r>
            <a:r>
              <a:rPr lang="de-DE" b="0" i="0" dirty="0">
                <a:solidFill>
                  <a:srgbClr val="666666"/>
                </a:solidFill>
                <a:effectLst/>
                <a:latin typeface="Arial" panose="020B0604020202020204" pitchFamily="34" charset="0"/>
              </a:rPr>
              <a:t> </a:t>
            </a:r>
            <a:r>
              <a:rPr lang="de-DE" b="0" i="0" dirty="0" err="1">
                <a:solidFill>
                  <a:srgbClr val="666666"/>
                </a:solidFill>
                <a:effectLst/>
                <a:latin typeface="Arial" panose="020B0604020202020204" pitchFamily="34" charset="0"/>
              </a:rPr>
              <a:t>measures</a:t>
            </a:r>
            <a:r>
              <a:rPr lang="de-DE" b="0" i="0" dirty="0">
                <a:solidFill>
                  <a:srgbClr val="666666"/>
                </a:solidFill>
                <a:effectLst/>
                <a:latin typeface="Arial" panose="020B0604020202020204" pitchFamily="34" charset="0"/>
              </a:rPr>
              <a:t> </a:t>
            </a:r>
            <a:r>
              <a:rPr lang="de-DE" b="0" i="0" dirty="0" err="1">
                <a:solidFill>
                  <a:srgbClr val="666666"/>
                </a:solidFill>
                <a:effectLst/>
                <a:latin typeface="Arial" panose="020B0604020202020204" pitchFamily="34" charset="0"/>
              </a:rPr>
              <a:t>is</a:t>
            </a:r>
            <a:r>
              <a:rPr lang="de-DE" b="0" i="0" dirty="0">
                <a:solidFill>
                  <a:srgbClr val="666666"/>
                </a:solidFill>
                <a:effectLst/>
                <a:latin typeface="Arial" panose="020B0604020202020204" pitchFamily="34" charset="0"/>
              </a:rPr>
              <a:t> </a:t>
            </a:r>
            <a:r>
              <a:rPr lang="de-DE" b="0" i="0" dirty="0" err="1">
                <a:solidFill>
                  <a:srgbClr val="666666"/>
                </a:solidFill>
                <a:effectLst/>
                <a:latin typeface="Arial" panose="020B0604020202020204" pitchFamily="34" charset="0"/>
              </a:rPr>
              <a:t>ill-advised</a:t>
            </a:r>
            <a:r>
              <a:rPr lang="de-DE" b="0" i="0" dirty="0">
                <a:solidFill>
                  <a:srgbClr val="666666"/>
                </a:solidFill>
                <a:effectLst/>
                <a:latin typeface="Arial" panose="020B0604020202020204" pitchFamily="34" charset="0"/>
              </a:rPr>
              <a:t>.</a:t>
            </a:r>
            <a:endParaRPr lang="de-DE" dirty="0"/>
          </a:p>
        </p:txBody>
      </p:sp>
      <p:pic>
        <p:nvPicPr>
          <p:cNvPr id="1026" name="Picture 2">
            <a:extLst>
              <a:ext uri="{FF2B5EF4-FFF2-40B4-BE49-F238E27FC236}">
                <a16:creationId xmlns:a16="http://schemas.microsoft.com/office/drawing/2014/main" id="{E139C712-B9B7-CCB1-616E-1005F275B9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6876" y="601663"/>
            <a:ext cx="3810000" cy="104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840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2BA967-79AE-DF16-A12D-8010E5E00E45}"/>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94F5BEB3-9493-F820-940A-95A8BD315B6B}"/>
              </a:ext>
            </a:extLst>
          </p:cNvPr>
          <p:cNvSpPr>
            <a:spLocks noGrp="1"/>
          </p:cNvSpPr>
          <p:nvPr>
            <p:ph idx="1"/>
          </p:nvPr>
        </p:nvSpPr>
        <p:spPr/>
        <p:txBody>
          <a:bodyPr/>
          <a:lstStyle/>
          <a:p>
            <a:endParaRPr lang="de-DE"/>
          </a:p>
        </p:txBody>
      </p:sp>
      <p:pic>
        <p:nvPicPr>
          <p:cNvPr id="4" name="Grafik 3" descr="Ein Bild, das Text, Screenshot, Schrift, Dokument enthält.&#10;&#10;Automatisch generierte Beschreibung">
            <a:extLst>
              <a:ext uri="{FF2B5EF4-FFF2-40B4-BE49-F238E27FC236}">
                <a16:creationId xmlns:a16="http://schemas.microsoft.com/office/drawing/2014/main" id="{F059B3D8-23C3-9993-7548-C07F45CC0DD6}"/>
              </a:ext>
            </a:extLst>
          </p:cNvPr>
          <p:cNvPicPr>
            <a:picLocks noChangeAspect="1"/>
          </p:cNvPicPr>
          <p:nvPr/>
        </p:nvPicPr>
        <p:blipFill>
          <a:blip r:embed="rId2"/>
          <a:stretch>
            <a:fillRect/>
          </a:stretch>
        </p:blipFill>
        <p:spPr>
          <a:xfrm>
            <a:off x="1902372" y="1601090"/>
            <a:ext cx="7772400" cy="4153079"/>
          </a:xfrm>
          <a:prstGeom prst="rect">
            <a:avLst/>
          </a:prstGeom>
        </p:spPr>
      </p:pic>
    </p:spTree>
    <p:extLst>
      <p:ext uri="{BB962C8B-B14F-4D97-AF65-F5344CB8AC3E}">
        <p14:creationId xmlns:p14="http://schemas.microsoft.com/office/powerpoint/2010/main" val="3696650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4102C3-5DA7-1F69-A95C-35D3F61835ED}"/>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55DD2A9F-6C56-6B52-03A5-D075C4A82DD3}"/>
              </a:ext>
            </a:extLst>
          </p:cNvPr>
          <p:cNvSpPr>
            <a:spLocks noGrp="1"/>
          </p:cNvSpPr>
          <p:nvPr>
            <p:ph idx="1"/>
          </p:nvPr>
        </p:nvSpPr>
        <p:spPr/>
        <p:txBody>
          <a:bodyPr/>
          <a:lstStyle/>
          <a:p>
            <a:endParaRPr lang="de-DE"/>
          </a:p>
        </p:txBody>
      </p:sp>
      <p:pic>
        <p:nvPicPr>
          <p:cNvPr id="4" name="Grafik 3" descr="Ein Bild, das Text, Screenshot, Schrift, Brief enthält.&#10;&#10;Automatisch generierte Beschreibung">
            <a:extLst>
              <a:ext uri="{FF2B5EF4-FFF2-40B4-BE49-F238E27FC236}">
                <a16:creationId xmlns:a16="http://schemas.microsoft.com/office/drawing/2014/main" id="{95C7155F-A203-66B1-42B5-4C727CDF160A}"/>
              </a:ext>
            </a:extLst>
          </p:cNvPr>
          <p:cNvPicPr>
            <a:picLocks noChangeAspect="1"/>
          </p:cNvPicPr>
          <p:nvPr/>
        </p:nvPicPr>
        <p:blipFill>
          <a:blip r:embed="rId2"/>
          <a:stretch>
            <a:fillRect/>
          </a:stretch>
        </p:blipFill>
        <p:spPr>
          <a:xfrm>
            <a:off x="2038865" y="1535236"/>
            <a:ext cx="7772400" cy="4257866"/>
          </a:xfrm>
          <a:prstGeom prst="rect">
            <a:avLst/>
          </a:prstGeom>
        </p:spPr>
      </p:pic>
    </p:spTree>
    <p:extLst>
      <p:ext uri="{BB962C8B-B14F-4D97-AF65-F5344CB8AC3E}">
        <p14:creationId xmlns:p14="http://schemas.microsoft.com/office/powerpoint/2010/main" val="2329202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324D09-E8E9-A0D2-4282-C75F30136070}"/>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1ED56D50-CD07-B476-8AA8-AF22BFB0E9B3}"/>
              </a:ext>
            </a:extLst>
          </p:cNvPr>
          <p:cNvSpPr>
            <a:spLocks noGrp="1"/>
          </p:cNvSpPr>
          <p:nvPr>
            <p:ph idx="1"/>
          </p:nvPr>
        </p:nvSpPr>
        <p:spPr/>
        <p:txBody>
          <a:bodyPr/>
          <a:lstStyle/>
          <a:p>
            <a:endParaRPr lang="de-DE"/>
          </a:p>
        </p:txBody>
      </p:sp>
      <p:pic>
        <p:nvPicPr>
          <p:cNvPr id="4" name="Grafik 3" descr="Ein Bild, das Text enthält.&#10;&#10;Automatisch generierte Beschreibung">
            <a:extLst>
              <a:ext uri="{FF2B5EF4-FFF2-40B4-BE49-F238E27FC236}">
                <a16:creationId xmlns:a16="http://schemas.microsoft.com/office/drawing/2014/main" id="{01E0F2E3-5638-0447-AB63-D257B76BC2AC}"/>
              </a:ext>
            </a:extLst>
          </p:cNvPr>
          <p:cNvPicPr>
            <a:picLocks noChangeAspect="1"/>
          </p:cNvPicPr>
          <p:nvPr/>
        </p:nvPicPr>
        <p:blipFill>
          <a:blip r:embed="rId3"/>
          <a:stretch>
            <a:fillRect/>
          </a:stretch>
        </p:blipFill>
        <p:spPr>
          <a:xfrm>
            <a:off x="2209800" y="1027906"/>
            <a:ext cx="7772400" cy="4739268"/>
          </a:xfrm>
          <a:prstGeom prst="rect">
            <a:avLst/>
          </a:prstGeom>
        </p:spPr>
      </p:pic>
    </p:spTree>
    <p:extLst>
      <p:ext uri="{BB962C8B-B14F-4D97-AF65-F5344CB8AC3E}">
        <p14:creationId xmlns:p14="http://schemas.microsoft.com/office/powerpoint/2010/main" val="2582901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286A93-710F-A494-5920-00FB3AA498FB}"/>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31C9CC97-17E2-8B1A-43B7-9A653F1B2763}"/>
              </a:ext>
            </a:extLst>
          </p:cNvPr>
          <p:cNvSpPr>
            <a:spLocks noGrp="1"/>
          </p:cNvSpPr>
          <p:nvPr>
            <p:ph idx="1"/>
          </p:nvPr>
        </p:nvSpPr>
        <p:spPr/>
        <p:txBody>
          <a:bodyPr/>
          <a:lstStyle/>
          <a:p>
            <a:endParaRPr lang="de-DE"/>
          </a:p>
        </p:txBody>
      </p:sp>
      <p:pic>
        <p:nvPicPr>
          <p:cNvPr id="4" name="Grafik 3" descr="Ein Bild, das Text, Screenshot, Schrift, Design enthält.&#10;&#10;Automatisch generierte Beschreibung">
            <a:extLst>
              <a:ext uri="{FF2B5EF4-FFF2-40B4-BE49-F238E27FC236}">
                <a16:creationId xmlns:a16="http://schemas.microsoft.com/office/drawing/2014/main" id="{E9A7A118-349D-7DB8-89E8-8BCA3F3E34F8}"/>
              </a:ext>
            </a:extLst>
          </p:cNvPr>
          <p:cNvPicPr>
            <a:picLocks noChangeAspect="1"/>
          </p:cNvPicPr>
          <p:nvPr/>
        </p:nvPicPr>
        <p:blipFill>
          <a:blip r:embed="rId2"/>
          <a:stretch>
            <a:fillRect/>
          </a:stretch>
        </p:blipFill>
        <p:spPr>
          <a:xfrm>
            <a:off x="1443752" y="2154362"/>
            <a:ext cx="7772400" cy="4338513"/>
          </a:xfrm>
          <a:prstGeom prst="rect">
            <a:avLst/>
          </a:prstGeom>
        </p:spPr>
      </p:pic>
    </p:spTree>
    <p:extLst>
      <p:ext uri="{BB962C8B-B14F-4D97-AF65-F5344CB8AC3E}">
        <p14:creationId xmlns:p14="http://schemas.microsoft.com/office/powerpoint/2010/main" val="2480872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1BF4BE-F783-FC24-28BA-D1BB3A106B73}"/>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E83D1448-A038-63C6-4980-FDFD9F3E12F8}"/>
              </a:ext>
            </a:extLst>
          </p:cNvPr>
          <p:cNvSpPr>
            <a:spLocks noGrp="1"/>
          </p:cNvSpPr>
          <p:nvPr>
            <p:ph idx="1"/>
          </p:nvPr>
        </p:nvSpPr>
        <p:spPr/>
        <p:txBody>
          <a:bodyPr/>
          <a:lstStyle/>
          <a:p>
            <a:endParaRPr lang="de-DE" dirty="0"/>
          </a:p>
        </p:txBody>
      </p:sp>
      <p:pic>
        <p:nvPicPr>
          <p:cNvPr id="4" name="Grafik 3">
            <a:extLst>
              <a:ext uri="{FF2B5EF4-FFF2-40B4-BE49-F238E27FC236}">
                <a16:creationId xmlns:a16="http://schemas.microsoft.com/office/drawing/2014/main" id="{63E34A2C-1F2B-6A8C-DF18-4AB618218F77}"/>
              </a:ext>
            </a:extLst>
          </p:cNvPr>
          <p:cNvPicPr>
            <a:picLocks noChangeAspect="1"/>
          </p:cNvPicPr>
          <p:nvPr/>
        </p:nvPicPr>
        <p:blipFill>
          <a:blip r:embed="rId2"/>
          <a:stretch>
            <a:fillRect/>
          </a:stretch>
        </p:blipFill>
        <p:spPr>
          <a:xfrm>
            <a:off x="2052078" y="1027906"/>
            <a:ext cx="7772400" cy="5361754"/>
          </a:xfrm>
          <a:prstGeom prst="rect">
            <a:avLst/>
          </a:prstGeom>
        </p:spPr>
      </p:pic>
    </p:spTree>
    <p:extLst>
      <p:ext uri="{BB962C8B-B14F-4D97-AF65-F5344CB8AC3E}">
        <p14:creationId xmlns:p14="http://schemas.microsoft.com/office/powerpoint/2010/main" val="376135354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217</Words>
  <Application>Microsoft Macintosh PowerPoint</Application>
  <PresentationFormat>Breitbild</PresentationFormat>
  <Paragraphs>4</Paragraphs>
  <Slides>6</Slides>
  <Notes>2</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6</vt:i4>
      </vt:variant>
    </vt:vector>
  </HeadingPairs>
  <TitlesOfParts>
    <vt:vector size="11" baseType="lpstr">
      <vt:lpstr>__ttHovesPro_18d084</vt:lpstr>
      <vt:lpstr>Arial</vt:lpstr>
      <vt:lpstr>Calibri</vt:lpstr>
      <vt:lpstr>Calibri Light</vt:lpstr>
      <vt:lpstr>Office</vt:lpstr>
      <vt:lpstr>Integrations möglichkeiten: -IDE Plugins -Gitlab code review  Alternativen: -copilot: https://www.itprotoday.com/development-techniques-and-management/github-copilot-vs-chatgpt-which-tool-better-software -llama: https://sourceforge.net/software/compare/Bard-vs-ChatGPT-vs-GitHub-Copilot-vs-LLaMA  -snyk: https://snyk.io/de/  Bad: https://www.dataprotectionreport.com/2023/04/everyone-is-using-chatgpt-what-does-my-organisation-need-to-watch-out-for/  "5. confidentiality, security and data protection (c) (...) If you use the OpenAI API for the processing of "personal data" as defined in the GDPR (...), please fill out this form to request the execution of our data processing addendum.“ "Note that this agreement is only applicable to our business service offerings (APIs for text completion, images, embeddings, moderations, etc.) and NOT our consumer services (ChatGPT, DALL-E Labs)."</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Integrations möglichkeiten: -IDE Plugins -Gitlab code review  Alternativen: -copilot: https://www.itprotoday.com/development-techniques-and-management/github-copilot-vs-chatgpt-which-tool-better-software -llama: https://sourceforge.net/software/compare/Bard-vs-ChatGPT-vs-GitHub-Copilot-vs-LLaMA  -snyk: https://snyk.io/de/  Bad: https://www.dataprotectionreport.com/2023/04/everyone-is-using-chatgpt-what-does-my-organisation-need-to-watch-out-for/  "5. confidentiality, security and data protection (c) (...) If you use the OpenAI API for the processing of "personal data" as defined in the GDPR (...), please fill out this form to request the execution of our data processing addendum.“ "Note that this agreement is only applicable to our business service offerings (APIs for text completion, images, embeddings, moderations, etc.) and NOT our consumer services (ChatGPT, DALL-E Labs)."</dc:title>
  <dc:creator>Dominic Drees</dc:creator>
  <cp:lastModifiedBy>Dominic Drees</cp:lastModifiedBy>
  <cp:revision>1</cp:revision>
  <dcterms:created xsi:type="dcterms:W3CDTF">2023-09-18T09:30:12Z</dcterms:created>
  <dcterms:modified xsi:type="dcterms:W3CDTF">2023-09-18T11:55:28Z</dcterms:modified>
</cp:coreProperties>
</file>