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IBM Plex Sans"/>
      <p:regular r:id="rId26"/>
      <p:bold r:id="rId27"/>
      <p:italic r:id="rId28"/>
      <p:boldItalic r:id="rId29"/>
    </p:embeddedFont>
    <p:embeddedFont>
      <p:font typeface="Orbitron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Sans-regular.fntdata"/><Relationship Id="rId25" Type="http://schemas.openxmlformats.org/officeDocument/2006/relationships/slide" Target="slides/slide21.xml"/><Relationship Id="rId28" Type="http://schemas.openxmlformats.org/officeDocument/2006/relationships/font" Target="fonts/IBMPlexSans-italic.fntdata"/><Relationship Id="rId27" Type="http://schemas.openxmlformats.org/officeDocument/2006/relationships/font" Target="fonts/IBMPlex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rbitron-bold.fntdata"/><Relationship Id="rId30" Type="http://schemas.openxmlformats.org/officeDocument/2006/relationships/font" Target="fonts/Orbitron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816e4204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0816e4204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816e4204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816e4204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816e4204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0816e4204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816e4204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816e4204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816e4204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816e4204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816e4204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816e4204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816e4204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0816e4204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816e4204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816e4204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816e42040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0816e4204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0816e4204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0816e4204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180810a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180810a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0816e4204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0816e4204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2429b646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2429b646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b180810a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b180810a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b180810a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b180810a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816e4204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816e420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816e4204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816e420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228cf35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228cf35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816e4204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816e4204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816e4204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816e4204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55185"/>
            <a:ext cx="9144087" cy="2074060"/>
          </a:xfrm>
          <a:custGeom>
            <a:rect b="b" l="l" r="r" t="t"/>
            <a:pathLst>
              <a:path extrusionOk="0" h="18051" w="79583">
                <a:moveTo>
                  <a:pt x="22146" y="0"/>
                </a:moveTo>
                <a:lnTo>
                  <a:pt x="21646" y="524"/>
                </a:lnTo>
                <a:lnTo>
                  <a:pt x="21646" y="1858"/>
                </a:lnTo>
                <a:lnTo>
                  <a:pt x="20825" y="1858"/>
                </a:lnTo>
                <a:lnTo>
                  <a:pt x="20825" y="2203"/>
                </a:lnTo>
                <a:lnTo>
                  <a:pt x="20444" y="2203"/>
                </a:lnTo>
                <a:lnTo>
                  <a:pt x="20444" y="14478"/>
                </a:lnTo>
                <a:lnTo>
                  <a:pt x="18503" y="14478"/>
                </a:lnTo>
                <a:lnTo>
                  <a:pt x="18503" y="11490"/>
                </a:lnTo>
                <a:lnTo>
                  <a:pt x="18217" y="11490"/>
                </a:lnTo>
                <a:lnTo>
                  <a:pt x="18217" y="6204"/>
                </a:lnTo>
                <a:lnTo>
                  <a:pt x="17848" y="6204"/>
                </a:lnTo>
                <a:lnTo>
                  <a:pt x="17848" y="5930"/>
                </a:lnTo>
                <a:lnTo>
                  <a:pt x="17074" y="5930"/>
                </a:lnTo>
                <a:lnTo>
                  <a:pt x="17074" y="4822"/>
                </a:lnTo>
                <a:lnTo>
                  <a:pt x="16610" y="4822"/>
                </a:lnTo>
                <a:lnTo>
                  <a:pt x="16610" y="4203"/>
                </a:lnTo>
                <a:lnTo>
                  <a:pt x="16277" y="3953"/>
                </a:lnTo>
                <a:lnTo>
                  <a:pt x="15919" y="4203"/>
                </a:lnTo>
                <a:lnTo>
                  <a:pt x="15919" y="4965"/>
                </a:lnTo>
                <a:lnTo>
                  <a:pt x="15515" y="4965"/>
                </a:lnTo>
                <a:lnTo>
                  <a:pt x="15515" y="5965"/>
                </a:lnTo>
                <a:lnTo>
                  <a:pt x="14967" y="5965"/>
                </a:lnTo>
                <a:lnTo>
                  <a:pt x="14967" y="15014"/>
                </a:lnTo>
                <a:lnTo>
                  <a:pt x="14622" y="15014"/>
                </a:lnTo>
                <a:lnTo>
                  <a:pt x="14622" y="11740"/>
                </a:lnTo>
                <a:lnTo>
                  <a:pt x="14693" y="11740"/>
                </a:lnTo>
                <a:lnTo>
                  <a:pt x="14693" y="11514"/>
                </a:lnTo>
                <a:lnTo>
                  <a:pt x="14372" y="11514"/>
                </a:lnTo>
                <a:lnTo>
                  <a:pt x="14372" y="10895"/>
                </a:lnTo>
                <a:lnTo>
                  <a:pt x="13360" y="10895"/>
                </a:lnTo>
                <a:lnTo>
                  <a:pt x="13360" y="11514"/>
                </a:lnTo>
                <a:lnTo>
                  <a:pt x="12788" y="11514"/>
                </a:lnTo>
                <a:lnTo>
                  <a:pt x="12788" y="10847"/>
                </a:lnTo>
                <a:cubicBezTo>
                  <a:pt x="12788" y="10847"/>
                  <a:pt x="12740" y="10537"/>
                  <a:pt x="12383" y="10537"/>
                </a:cubicBezTo>
                <a:cubicBezTo>
                  <a:pt x="12050" y="10537"/>
                  <a:pt x="12002" y="10740"/>
                  <a:pt x="12002" y="10740"/>
                </a:cubicBezTo>
                <a:cubicBezTo>
                  <a:pt x="12002" y="10740"/>
                  <a:pt x="11931" y="10549"/>
                  <a:pt x="11586" y="10549"/>
                </a:cubicBezTo>
                <a:cubicBezTo>
                  <a:pt x="11276" y="10549"/>
                  <a:pt x="11240" y="10847"/>
                  <a:pt x="11240" y="10847"/>
                </a:cubicBezTo>
                <a:lnTo>
                  <a:pt x="11240" y="11514"/>
                </a:lnTo>
                <a:lnTo>
                  <a:pt x="11014" y="11514"/>
                </a:lnTo>
                <a:lnTo>
                  <a:pt x="11014" y="11704"/>
                </a:lnTo>
                <a:lnTo>
                  <a:pt x="11133" y="11704"/>
                </a:lnTo>
                <a:lnTo>
                  <a:pt x="11133" y="16455"/>
                </a:lnTo>
                <a:lnTo>
                  <a:pt x="10740" y="16455"/>
                </a:lnTo>
                <a:lnTo>
                  <a:pt x="10740" y="11704"/>
                </a:lnTo>
                <a:lnTo>
                  <a:pt x="10859" y="11704"/>
                </a:lnTo>
                <a:lnTo>
                  <a:pt x="10859" y="11514"/>
                </a:lnTo>
                <a:lnTo>
                  <a:pt x="10538" y="11514"/>
                </a:lnTo>
                <a:lnTo>
                  <a:pt x="10538" y="10859"/>
                </a:lnTo>
                <a:lnTo>
                  <a:pt x="9562" y="10859"/>
                </a:lnTo>
                <a:lnTo>
                  <a:pt x="9562" y="11442"/>
                </a:lnTo>
                <a:lnTo>
                  <a:pt x="8954" y="11442"/>
                </a:lnTo>
                <a:lnTo>
                  <a:pt x="8954" y="10776"/>
                </a:lnTo>
                <a:cubicBezTo>
                  <a:pt x="8954" y="10776"/>
                  <a:pt x="8883" y="10561"/>
                  <a:pt x="8585" y="10561"/>
                </a:cubicBezTo>
                <a:cubicBezTo>
                  <a:pt x="8299" y="10561"/>
                  <a:pt x="8204" y="10776"/>
                  <a:pt x="8204" y="10776"/>
                </a:cubicBezTo>
                <a:cubicBezTo>
                  <a:pt x="8204" y="10776"/>
                  <a:pt x="8145" y="10549"/>
                  <a:pt x="7835" y="10549"/>
                </a:cubicBezTo>
                <a:cubicBezTo>
                  <a:pt x="7597" y="10549"/>
                  <a:pt x="7478" y="10752"/>
                  <a:pt x="7478" y="10752"/>
                </a:cubicBezTo>
                <a:lnTo>
                  <a:pt x="7478" y="11514"/>
                </a:lnTo>
                <a:lnTo>
                  <a:pt x="7311" y="11514"/>
                </a:lnTo>
                <a:lnTo>
                  <a:pt x="7311" y="14538"/>
                </a:lnTo>
                <a:lnTo>
                  <a:pt x="7025" y="14538"/>
                </a:lnTo>
                <a:lnTo>
                  <a:pt x="7025" y="5489"/>
                </a:lnTo>
                <a:lnTo>
                  <a:pt x="7133" y="5489"/>
                </a:lnTo>
                <a:lnTo>
                  <a:pt x="7133" y="5203"/>
                </a:lnTo>
                <a:lnTo>
                  <a:pt x="6692" y="5203"/>
                </a:lnTo>
                <a:lnTo>
                  <a:pt x="6692" y="4168"/>
                </a:lnTo>
                <a:lnTo>
                  <a:pt x="5144" y="4168"/>
                </a:lnTo>
                <a:lnTo>
                  <a:pt x="5144" y="5203"/>
                </a:lnTo>
                <a:lnTo>
                  <a:pt x="3573" y="5203"/>
                </a:lnTo>
                <a:lnTo>
                  <a:pt x="3573" y="14550"/>
                </a:lnTo>
                <a:lnTo>
                  <a:pt x="2906" y="14550"/>
                </a:lnTo>
                <a:lnTo>
                  <a:pt x="2906" y="9883"/>
                </a:lnTo>
                <a:lnTo>
                  <a:pt x="3013" y="9883"/>
                </a:lnTo>
                <a:lnTo>
                  <a:pt x="3013" y="9668"/>
                </a:lnTo>
                <a:lnTo>
                  <a:pt x="2644" y="9668"/>
                </a:lnTo>
                <a:lnTo>
                  <a:pt x="2644" y="8894"/>
                </a:lnTo>
                <a:lnTo>
                  <a:pt x="1465" y="8894"/>
                </a:lnTo>
                <a:lnTo>
                  <a:pt x="1465" y="9668"/>
                </a:lnTo>
                <a:lnTo>
                  <a:pt x="953" y="9668"/>
                </a:lnTo>
                <a:lnTo>
                  <a:pt x="953" y="9228"/>
                </a:lnTo>
                <a:lnTo>
                  <a:pt x="1096" y="9228"/>
                </a:lnTo>
                <a:lnTo>
                  <a:pt x="1096" y="8466"/>
                </a:lnTo>
                <a:lnTo>
                  <a:pt x="751" y="8263"/>
                </a:lnTo>
                <a:lnTo>
                  <a:pt x="322" y="8502"/>
                </a:lnTo>
                <a:lnTo>
                  <a:pt x="322" y="9240"/>
                </a:lnTo>
                <a:lnTo>
                  <a:pt x="453" y="9240"/>
                </a:lnTo>
                <a:lnTo>
                  <a:pt x="453" y="9692"/>
                </a:lnTo>
                <a:lnTo>
                  <a:pt x="1" y="9692"/>
                </a:lnTo>
                <a:lnTo>
                  <a:pt x="1" y="18050"/>
                </a:lnTo>
                <a:lnTo>
                  <a:pt x="79582" y="18026"/>
                </a:lnTo>
                <a:lnTo>
                  <a:pt x="79582" y="12931"/>
                </a:lnTo>
                <a:lnTo>
                  <a:pt x="79380" y="12931"/>
                </a:lnTo>
                <a:lnTo>
                  <a:pt x="79380" y="9656"/>
                </a:lnTo>
                <a:lnTo>
                  <a:pt x="79023" y="9656"/>
                </a:lnTo>
                <a:lnTo>
                  <a:pt x="79023" y="8823"/>
                </a:lnTo>
                <a:lnTo>
                  <a:pt x="78106" y="8823"/>
                </a:lnTo>
                <a:lnTo>
                  <a:pt x="78106" y="6727"/>
                </a:lnTo>
                <a:lnTo>
                  <a:pt x="77499" y="6727"/>
                </a:lnTo>
                <a:lnTo>
                  <a:pt x="77499" y="5358"/>
                </a:lnTo>
                <a:lnTo>
                  <a:pt x="77832" y="5358"/>
                </a:lnTo>
                <a:lnTo>
                  <a:pt x="77832" y="5037"/>
                </a:lnTo>
                <a:lnTo>
                  <a:pt x="75653" y="5037"/>
                </a:lnTo>
                <a:lnTo>
                  <a:pt x="75653" y="2989"/>
                </a:lnTo>
                <a:lnTo>
                  <a:pt x="75022" y="2989"/>
                </a:lnTo>
                <a:lnTo>
                  <a:pt x="75022" y="2167"/>
                </a:lnTo>
                <a:lnTo>
                  <a:pt x="75224" y="2167"/>
                </a:lnTo>
                <a:lnTo>
                  <a:pt x="75224" y="834"/>
                </a:lnTo>
                <a:lnTo>
                  <a:pt x="74784" y="501"/>
                </a:lnTo>
                <a:lnTo>
                  <a:pt x="74224" y="846"/>
                </a:lnTo>
                <a:lnTo>
                  <a:pt x="74224" y="2179"/>
                </a:lnTo>
                <a:lnTo>
                  <a:pt x="74462" y="2179"/>
                </a:lnTo>
                <a:lnTo>
                  <a:pt x="74462" y="2989"/>
                </a:lnTo>
                <a:lnTo>
                  <a:pt x="73903" y="2989"/>
                </a:lnTo>
                <a:lnTo>
                  <a:pt x="73903" y="1560"/>
                </a:lnTo>
                <a:lnTo>
                  <a:pt x="72343" y="1560"/>
                </a:lnTo>
                <a:lnTo>
                  <a:pt x="72343" y="2989"/>
                </a:lnTo>
                <a:lnTo>
                  <a:pt x="71950" y="2989"/>
                </a:lnTo>
                <a:lnTo>
                  <a:pt x="71950" y="10966"/>
                </a:lnTo>
                <a:lnTo>
                  <a:pt x="69748" y="10966"/>
                </a:lnTo>
                <a:lnTo>
                  <a:pt x="69748" y="13824"/>
                </a:lnTo>
                <a:lnTo>
                  <a:pt x="69164" y="13824"/>
                </a:lnTo>
                <a:lnTo>
                  <a:pt x="69164" y="14526"/>
                </a:lnTo>
                <a:lnTo>
                  <a:pt x="68057" y="14526"/>
                </a:lnTo>
                <a:lnTo>
                  <a:pt x="68057" y="11752"/>
                </a:lnTo>
                <a:lnTo>
                  <a:pt x="68057" y="11514"/>
                </a:lnTo>
                <a:lnTo>
                  <a:pt x="67771" y="11514"/>
                </a:lnTo>
                <a:lnTo>
                  <a:pt x="67771" y="10895"/>
                </a:lnTo>
                <a:lnTo>
                  <a:pt x="66819" y="10895"/>
                </a:lnTo>
                <a:lnTo>
                  <a:pt x="66819" y="11514"/>
                </a:lnTo>
                <a:lnTo>
                  <a:pt x="66414" y="11514"/>
                </a:lnTo>
                <a:lnTo>
                  <a:pt x="66414" y="11192"/>
                </a:lnTo>
                <a:lnTo>
                  <a:pt x="66223" y="11192"/>
                </a:lnTo>
                <a:lnTo>
                  <a:pt x="66223" y="10799"/>
                </a:lnTo>
                <a:lnTo>
                  <a:pt x="65807" y="10561"/>
                </a:lnTo>
                <a:lnTo>
                  <a:pt x="65426" y="10752"/>
                </a:lnTo>
                <a:lnTo>
                  <a:pt x="65104" y="10561"/>
                </a:lnTo>
                <a:lnTo>
                  <a:pt x="64759" y="10716"/>
                </a:lnTo>
                <a:lnTo>
                  <a:pt x="64759" y="11549"/>
                </a:lnTo>
                <a:lnTo>
                  <a:pt x="64580" y="11549"/>
                </a:lnTo>
                <a:lnTo>
                  <a:pt x="64580" y="14586"/>
                </a:lnTo>
                <a:lnTo>
                  <a:pt x="64354" y="14586"/>
                </a:lnTo>
                <a:lnTo>
                  <a:pt x="64354" y="13002"/>
                </a:lnTo>
                <a:lnTo>
                  <a:pt x="64056" y="13002"/>
                </a:lnTo>
                <a:lnTo>
                  <a:pt x="64056" y="9656"/>
                </a:lnTo>
                <a:lnTo>
                  <a:pt x="63723" y="9656"/>
                </a:lnTo>
                <a:lnTo>
                  <a:pt x="63723" y="8930"/>
                </a:lnTo>
                <a:lnTo>
                  <a:pt x="62425" y="8930"/>
                </a:lnTo>
                <a:lnTo>
                  <a:pt x="62425" y="9668"/>
                </a:lnTo>
                <a:lnTo>
                  <a:pt x="61104" y="9668"/>
                </a:lnTo>
                <a:lnTo>
                  <a:pt x="61104" y="14836"/>
                </a:lnTo>
                <a:lnTo>
                  <a:pt x="60485" y="14836"/>
                </a:lnTo>
                <a:lnTo>
                  <a:pt x="60485" y="12966"/>
                </a:lnTo>
                <a:lnTo>
                  <a:pt x="60246" y="12966"/>
                </a:lnTo>
                <a:lnTo>
                  <a:pt x="60246" y="9656"/>
                </a:lnTo>
                <a:lnTo>
                  <a:pt x="59818" y="9656"/>
                </a:lnTo>
                <a:lnTo>
                  <a:pt x="59818" y="8942"/>
                </a:lnTo>
                <a:lnTo>
                  <a:pt x="59437" y="8942"/>
                </a:lnTo>
                <a:lnTo>
                  <a:pt x="59437" y="8454"/>
                </a:lnTo>
                <a:lnTo>
                  <a:pt x="59092" y="8275"/>
                </a:lnTo>
                <a:lnTo>
                  <a:pt x="58675" y="8466"/>
                </a:lnTo>
                <a:lnTo>
                  <a:pt x="58675" y="8835"/>
                </a:lnTo>
                <a:lnTo>
                  <a:pt x="58234" y="8835"/>
                </a:lnTo>
                <a:lnTo>
                  <a:pt x="58234" y="9656"/>
                </a:lnTo>
                <a:lnTo>
                  <a:pt x="57460" y="9656"/>
                </a:lnTo>
                <a:lnTo>
                  <a:pt x="57460" y="9847"/>
                </a:lnTo>
                <a:lnTo>
                  <a:pt x="57127" y="9847"/>
                </a:lnTo>
                <a:lnTo>
                  <a:pt x="57127" y="11514"/>
                </a:lnTo>
                <a:lnTo>
                  <a:pt x="56841" y="11514"/>
                </a:lnTo>
                <a:lnTo>
                  <a:pt x="56841" y="2882"/>
                </a:lnTo>
                <a:lnTo>
                  <a:pt x="56377" y="2882"/>
                </a:lnTo>
                <a:lnTo>
                  <a:pt x="56377" y="2513"/>
                </a:lnTo>
                <a:lnTo>
                  <a:pt x="55341" y="2513"/>
                </a:lnTo>
                <a:lnTo>
                  <a:pt x="55341" y="1572"/>
                </a:lnTo>
                <a:lnTo>
                  <a:pt x="54746" y="1572"/>
                </a:lnTo>
                <a:lnTo>
                  <a:pt x="54746" y="1001"/>
                </a:lnTo>
                <a:lnTo>
                  <a:pt x="54258" y="739"/>
                </a:lnTo>
                <a:lnTo>
                  <a:pt x="53769" y="977"/>
                </a:lnTo>
                <a:lnTo>
                  <a:pt x="53769" y="1322"/>
                </a:lnTo>
                <a:lnTo>
                  <a:pt x="53293" y="1322"/>
                </a:lnTo>
                <a:lnTo>
                  <a:pt x="53293" y="2584"/>
                </a:lnTo>
                <a:lnTo>
                  <a:pt x="52769" y="2584"/>
                </a:lnTo>
                <a:lnTo>
                  <a:pt x="52769" y="7918"/>
                </a:lnTo>
                <a:lnTo>
                  <a:pt x="51722" y="7918"/>
                </a:lnTo>
                <a:lnTo>
                  <a:pt x="51722" y="8775"/>
                </a:lnTo>
                <a:lnTo>
                  <a:pt x="50912" y="8775"/>
                </a:lnTo>
                <a:lnTo>
                  <a:pt x="50912" y="7740"/>
                </a:lnTo>
                <a:lnTo>
                  <a:pt x="49007" y="8883"/>
                </a:lnTo>
                <a:lnTo>
                  <a:pt x="48543" y="8883"/>
                </a:lnTo>
                <a:lnTo>
                  <a:pt x="48543" y="11895"/>
                </a:lnTo>
                <a:lnTo>
                  <a:pt x="47554" y="11895"/>
                </a:lnTo>
                <a:lnTo>
                  <a:pt x="47554" y="12204"/>
                </a:lnTo>
                <a:lnTo>
                  <a:pt x="47019" y="12204"/>
                </a:lnTo>
                <a:lnTo>
                  <a:pt x="47019" y="12859"/>
                </a:lnTo>
                <a:lnTo>
                  <a:pt x="46661" y="12859"/>
                </a:lnTo>
                <a:lnTo>
                  <a:pt x="46661" y="12228"/>
                </a:lnTo>
                <a:lnTo>
                  <a:pt x="45495" y="12228"/>
                </a:lnTo>
                <a:lnTo>
                  <a:pt x="45495" y="14514"/>
                </a:lnTo>
                <a:lnTo>
                  <a:pt x="45209" y="14514"/>
                </a:lnTo>
                <a:lnTo>
                  <a:pt x="45209" y="11514"/>
                </a:lnTo>
                <a:lnTo>
                  <a:pt x="44995" y="11514"/>
                </a:lnTo>
                <a:lnTo>
                  <a:pt x="44995" y="9656"/>
                </a:lnTo>
                <a:lnTo>
                  <a:pt x="44768" y="9656"/>
                </a:lnTo>
                <a:lnTo>
                  <a:pt x="44768" y="8323"/>
                </a:lnTo>
                <a:lnTo>
                  <a:pt x="44399" y="7823"/>
                </a:lnTo>
                <a:lnTo>
                  <a:pt x="44399" y="6918"/>
                </a:lnTo>
                <a:lnTo>
                  <a:pt x="44066" y="6739"/>
                </a:lnTo>
                <a:lnTo>
                  <a:pt x="43673" y="6942"/>
                </a:lnTo>
                <a:lnTo>
                  <a:pt x="43673" y="7811"/>
                </a:lnTo>
                <a:lnTo>
                  <a:pt x="43411" y="8311"/>
                </a:lnTo>
                <a:lnTo>
                  <a:pt x="43411" y="7418"/>
                </a:lnTo>
                <a:lnTo>
                  <a:pt x="42054" y="7418"/>
                </a:lnTo>
                <a:lnTo>
                  <a:pt x="42054" y="8299"/>
                </a:lnTo>
                <a:lnTo>
                  <a:pt x="41863" y="8299"/>
                </a:lnTo>
                <a:lnTo>
                  <a:pt x="41863" y="11490"/>
                </a:lnTo>
                <a:lnTo>
                  <a:pt x="41649" y="11490"/>
                </a:lnTo>
                <a:lnTo>
                  <a:pt x="41649" y="12895"/>
                </a:lnTo>
                <a:lnTo>
                  <a:pt x="41363" y="12895"/>
                </a:lnTo>
                <a:lnTo>
                  <a:pt x="41363" y="11490"/>
                </a:lnTo>
                <a:lnTo>
                  <a:pt x="41220" y="11490"/>
                </a:lnTo>
                <a:lnTo>
                  <a:pt x="41220" y="9656"/>
                </a:lnTo>
                <a:lnTo>
                  <a:pt x="40863" y="9656"/>
                </a:lnTo>
                <a:lnTo>
                  <a:pt x="40863" y="8978"/>
                </a:lnTo>
                <a:lnTo>
                  <a:pt x="39530" y="8978"/>
                </a:lnTo>
                <a:lnTo>
                  <a:pt x="39530" y="9656"/>
                </a:lnTo>
                <a:lnTo>
                  <a:pt x="38208" y="9644"/>
                </a:lnTo>
                <a:lnTo>
                  <a:pt x="38208" y="10561"/>
                </a:lnTo>
                <a:lnTo>
                  <a:pt x="37982" y="10716"/>
                </a:lnTo>
                <a:lnTo>
                  <a:pt x="37982" y="11502"/>
                </a:lnTo>
                <a:lnTo>
                  <a:pt x="37315" y="11502"/>
                </a:lnTo>
                <a:lnTo>
                  <a:pt x="37315" y="4906"/>
                </a:lnTo>
                <a:lnTo>
                  <a:pt x="36994" y="4906"/>
                </a:lnTo>
                <a:lnTo>
                  <a:pt x="36994" y="3763"/>
                </a:lnTo>
                <a:lnTo>
                  <a:pt x="35708" y="3763"/>
                </a:lnTo>
                <a:lnTo>
                  <a:pt x="35708" y="4894"/>
                </a:lnTo>
                <a:lnTo>
                  <a:pt x="34386" y="4894"/>
                </a:lnTo>
                <a:lnTo>
                  <a:pt x="34386" y="11621"/>
                </a:lnTo>
                <a:lnTo>
                  <a:pt x="33934" y="11621"/>
                </a:lnTo>
                <a:lnTo>
                  <a:pt x="33934" y="6930"/>
                </a:lnTo>
                <a:lnTo>
                  <a:pt x="34053" y="6930"/>
                </a:lnTo>
                <a:lnTo>
                  <a:pt x="34053" y="6620"/>
                </a:lnTo>
                <a:lnTo>
                  <a:pt x="33565" y="6620"/>
                </a:lnTo>
                <a:lnTo>
                  <a:pt x="33565" y="5608"/>
                </a:lnTo>
                <a:lnTo>
                  <a:pt x="33041" y="5608"/>
                </a:lnTo>
                <a:lnTo>
                  <a:pt x="33041" y="4989"/>
                </a:lnTo>
                <a:lnTo>
                  <a:pt x="32505" y="4739"/>
                </a:lnTo>
                <a:lnTo>
                  <a:pt x="32017" y="4965"/>
                </a:lnTo>
                <a:lnTo>
                  <a:pt x="32017" y="5596"/>
                </a:lnTo>
                <a:lnTo>
                  <a:pt x="31350" y="5596"/>
                </a:lnTo>
                <a:lnTo>
                  <a:pt x="31350" y="6632"/>
                </a:lnTo>
                <a:lnTo>
                  <a:pt x="30302" y="6632"/>
                </a:lnTo>
                <a:lnTo>
                  <a:pt x="30302" y="6918"/>
                </a:lnTo>
                <a:lnTo>
                  <a:pt x="29814" y="6918"/>
                </a:lnTo>
                <a:lnTo>
                  <a:pt x="29814" y="12145"/>
                </a:lnTo>
                <a:lnTo>
                  <a:pt x="29516" y="12145"/>
                </a:lnTo>
                <a:lnTo>
                  <a:pt x="29516" y="9597"/>
                </a:lnTo>
                <a:lnTo>
                  <a:pt x="28993" y="9597"/>
                </a:lnTo>
                <a:lnTo>
                  <a:pt x="28993" y="9133"/>
                </a:lnTo>
                <a:lnTo>
                  <a:pt x="29207" y="9133"/>
                </a:lnTo>
                <a:lnTo>
                  <a:pt x="29207" y="8394"/>
                </a:lnTo>
                <a:lnTo>
                  <a:pt x="28850" y="8180"/>
                </a:lnTo>
                <a:lnTo>
                  <a:pt x="28445" y="8394"/>
                </a:lnTo>
                <a:lnTo>
                  <a:pt x="28445" y="9133"/>
                </a:lnTo>
                <a:lnTo>
                  <a:pt x="28659" y="9133"/>
                </a:lnTo>
                <a:lnTo>
                  <a:pt x="28659" y="9609"/>
                </a:lnTo>
                <a:lnTo>
                  <a:pt x="28171" y="9609"/>
                </a:lnTo>
                <a:lnTo>
                  <a:pt x="28171" y="8728"/>
                </a:lnTo>
                <a:lnTo>
                  <a:pt x="27647" y="8728"/>
                </a:lnTo>
                <a:lnTo>
                  <a:pt x="27647" y="5037"/>
                </a:lnTo>
                <a:lnTo>
                  <a:pt x="26242" y="5037"/>
                </a:lnTo>
                <a:lnTo>
                  <a:pt x="26242" y="3870"/>
                </a:lnTo>
                <a:lnTo>
                  <a:pt x="24921" y="3870"/>
                </a:lnTo>
                <a:lnTo>
                  <a:pt x="24921" y="5037"/>
                </a:lnTo>
                <a:lnTo>
                  <a:pt x="24694" y="5037"/>
                </a:lnTo>
                <a:lnTo>
                  <a:pt x="24694" y="6025"/>
                </a:lnTo>
                <a:lnTo>
                  <a:pt x="23789" y="6025"/>
                </a:lnTo>
                <a:lnTo>
                  <a:pt x="23789" y="7085"/>
                </a:lnTo>
                <a:lnTo>
                  <a:pt x="23563" y="7085"/>
                </a:lnTo>
                <a:lnTo>
                  <a:pt x="23563" y="1846"/>
                </a:lnTo>
                <a:lnTo>
                  <a:pt x="22682" y="1846"/>
                </a:lnTo>
                <a:lnTo>
                  <a:pt x="22682" y="524"/>
                </a:lnTo>
                <a:lnTo>
                  <a:pt x="22146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1" y="1122175"/>
            <a:ext cx="771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0" y="3279500"/>
            <a:ext cx="771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189461" y="3455544"/>
            <a:ext cx="8765079" cy="1674554"/>
            <a:chOff x="-222952" y="2611480"/>
            <a:chExt cx="9608725" cy="1835731"/>
          </a:xfrm>
        </p:grpSpPr>
        <p:sp>
          <p:nvSpPr>
            <p:cNvPr id="78" name="Google Shape;78;p11"/>
            <p:cNvSpPr/>
            <p:nvPr/>
          </p:nvSpPr>
          <p:spPr>
            <a:xfrm>
              <a:off x="2207095" y="3522868"/>
              <a:ext cx="450281" cy="422028"/>
            </a:xfrm>
            <a:custGeom>
              <a:rect b="b" l="l" r="r" t="t"/>
              <a:pathLst>
                <a:path extrusionOk="0" h="8550" w="9121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-1865389">
              <a:off x="944898" y="3131198"/>
              <a:ext cx="659200" cy="1098463"/>
            </a:xfrm>
            <a:custGeom>
              <a:rect b="b" l="l" r="r" t="t"/>
              <a:pathLst>
                <a:path extrusionOk="0" h="30636" w="18385">
                  <a:moveTo>
                    <a:pt x="9645" y="2692"/>
                  </a:moveTo>
                  <a:lnTo>
                    <a:pt x="16598" y="14669"/>
                  </a:lnTo>
                  <a:lnTo>
                    <a:pt x="8466" y="14669"/>
                  </a:lnTo>
                  <a:lnTo>
                    <a:pt x="9371" y="5454"/>
                  </a:lnTo>
                  <a:lnTo>
                    <a:pt x="9645" y="2692"/>
                  </a:lnTo>
                  <a:close/>
                  <a:moveTo>
                    <a:pt x="8264" y="3537"/>
                  </a:moveTo>
                  <a:lnTo>
                    <a:pt x="8026" y="5990"/>
                  </a:lnTo>
                  <a:lnTo>
                    <a:pt x="7180" y="14681"/>
                  </a:lnTo>
                  <a:lnTo>
                    <a:pt x="1799" y="14681"/>
                  </a:lnTo>
                  <a:lnTo>
                    <a:pt x="8264" y="3537"/>
                  </a:lnTo>
                  <a:close/>
                  <a:moveTo>
                    <a:pt x="7180" y="15979"/>
                  </a:moveTo>
                  <a:lnTo>
                    <a:pt x="8026" y="24671"/>
                  </a:lnTo>
                  <a:lnTo>
                    <a:pt x="8264" y="27123"/>
                  </a:lnTo>
                  <a:lnTo>
                    <a:pt x="1799" y="15979"/>
                  </a:lnTo>
                  <a:close/>
                  <a:moveTo>
                    <a:pt x="16598" y="15979"/>
                  </a:moveTo>
                  <a:lnTo>
                    <a:pt x="9645" y="27957"/>
                  </a:lnTo>
                  <a:lnTo>
                    <a:pt x="9383" y="25194"/>
                  </a:lnTo>
                  <a:lnTo>
                    <a:pt x="8466" y="15979"/>
                  </a:lnTo>
                  <a:close/>
                  <a:moveTo>
                    <a:pt x="9050" y="1"/>
                  </a:moveTo>
                  <a:cubicBezTo>
                    <a:pt x="9038" y="1"/>
                    <a:pt x="9014" y="13"/>
                    <a:pt x="9002" y="13"/>
                  </a:cubicBezTo>
                  <a:cubicBezTo>
                    <a:pt x="8978" y="25"/>
                    <a:pt x="8942" y="25"/>
                    <a:pt x="8919" y="37"/>
                  </a:cubicBezTo>
                  <a:cubicBezTo>
                    <a:pt x="8883" y="60"/>
                    <a:pt x="8859" y="72"/>
                    <a:pt x="8811" y="96"/>
                  </a:cubicBezTo>
                  <a:cubicBezTo>
                    <a:pt x="8776" y="120"/>
                    <a:pt x="8764" y="132"/>
                    <a:pt x="8740" y="156"/>
                  </a:cubicBezTo>
                  <a:cubicBezTo>
                    <a:pt x="8704" y="191"/>
                    <a:pt x="8680" y="215"/>
                    <a:pt x="8669" y="251"/>
                  </a:cubicBezTo>
                  <a:lnTo>
                    <a:pt x="8621" y="298"/>
                  </a:lnTo>
                  <a:lnTo>
                    <a:pt x="96" y="15003"/>
                  </a:lnTo>
                  <a:cubicBezTo>
                    <a:pt x="72" y="15015"/>
                    <a:pt x="72" y="15026"/>
                    <a:pt x="72" y="15038"/>
                  </a:cubicBezTo>
                  <a:cubicBezTo>
                    <a:pt x="60" y="15074"/>
                    <a:pt x="48" y="15122"/>
                    <a:pt x="37" y="15146"/>
                  </a:cubicBezTo>
                  <a:cubicBezTo>
                    <a:pt x="37" y="15181"/>
                    <a:pt x="37" y="15193"/>
                    <a:pt x="13" y="15217"/>
                  </a:cubicBezTo>
                  <a:cubicBezTo>
                    <a:pt x="13" y="15253"/>
                    <a:pt x="1" y="15277"/>
                    <a:pt x="1" y="15312"/>
                  </a:cubicBezTo>
                  <a:cubicBezTo>
                    <a:pt x="1" y="15336"/>
                    <a:pt x="13" y="15372"/>
                    <a:pt x="13" y="15396"/>
                  </a:cubicBezTo>
                  <a:cubicBezTo>
                    <a:pt x="13" y="15431"/>
                    <a:pt x="13" y="15443"/>
                    <a:pt x="37" y="15479"/>
                  </a:cubicBezTo>
                  <a:cubicBezTo>
                    <a:pt x="48" y="15515"/>
                    <a:pt x="60" y="15550"/>
                    <a:pt x="72" y="15574"/>
                  </a:cubicBezTo>
                  <a:cubicBezTo>
                    <a:pt x="72" y="15598"/>
                    <a:pt x="96" y="15610"/>
                    <a:pt x="96" y="15622"/>
                  </a:cubicBezTo>
                  <a:lnTo>
                    <a:pt x="8621" y="30326"/>
                  </a:lnTo>
                  <a:cubicBezTo>
                    <a:pt x="8633" y="30362"/>
                    <a:pt x="8645" y="30374"/>
                    <a:pt x="8669" y="30386"/>
                  </a:cubicBezTo>
                  <a:lnTo>
                    <a:pt x="8704" y="30433"/>
                  </a:lnTo>
                  <a:cubicBezTo>
                    <a:pt x="8740" y="30481"/>
                    <a:pt x="8776" y="30505"/>
                    <a:pt x="8823" y="30540"/>
                  </a:cubicBezTo>
                  <a:cubicBezTo>
                    <a:pt x="8835" y="30540"/>
                    <a:pt x="8835" y="30552"/>
                    <a:pt x="8859" y="30552"/>
                  </a:cubicBezTo>
                  <a:cubicBezTo>
                    <a:pt x="8919" y="30576"/>
                    <a:pt x="8978" y="30612"/>
                    <a:pt x="9038" y="30624"/>
                  </a:cubicBezTo>
                  <a:lnTo>
                    <a:pt x="9050" y="30624"/>
                  </a:lnTo>
                  <a:cubicBezTo>
                    <a:pt x="9097" y="30636"/>
                    <a:pt x="9133" y="30636"/>
                    <a:pt x="9181" y="30636"/>
                  </a:cubicBezTo>
                  <a:cubicBezTo>
                    <a:pt x="9240" y="30636"/>
                    <a:pt x="9300" y="30624"/>
                    <a:pt x="9359" y="30612"/>
                  </a:cubicBezTo>
                  <a:lnTo>
                    <a:pt x="9371" y="30612"/>
                  </a:lnTo>
                  <a:cubicBezTo>
                    <a:pt x="9395" y="30612"/>
                    <a:pt x="9395" y="30600"/>
                    <a:pt x="9407" y="30600"/>
                  </a:cubicBezTo>
                  <a:cubicBezTo>
                    <a:pt x="9454" y="30576"/>
                    <a:pt x="9490" y="30552"/>
                    <a:pt x="9538" y="30516"/>
                  </a:cubicBezTo>
                  <a:lnTo>
                    <a:pt x="9585" y="30481"/>
                  </a:lnTo>
                  <a:cubicBezTo>
                    <a:pt x="9621" y="30445"/>
                    <a:pt x="9657" y="30421"/>
                    <a:pt x="9693" y="30374"/>
                  </a:cubicBezTo>
                  <a:cubicBezTo>
                    <a:pt x="9704" y="30362"/>
                    <a:pt x="9716" y="30338"/>
                    <a:pt x="9716" y="30326"/>
                  </a:cubicBezTo>
                  <a:cubicBezTo>
                    <a:pt x="9752" y="30362"/>
                    <a:pt x="9752" y="30362"/>
                    <a:pt x="9764" y="30362"/>
                  </a:cubicBezTo>
                  <a:lnTo>
                    <a:pt x="18289" y="15658"/>
                  </a:lnTo>
                  <a:cubicBezTo>
                    <a:pt x="18301" y="15634"/>
                    <a:pt x="18301" y="15622"/>
                    <a:pt x="18301" y="15610"/>
                  </a:cubicBezTo>
                  <a:cubicBezTo>
                    <a:pt x="18325" y="15574"/>
                    <a:pt x="18336" y="15527"/>
                    <a:pt x="18348" y="15503"/>
                  </a:cubicBezTo>
                  <a:cubicBezTo>
                    <a:pt x="18348" y="15479"/>
                    <a:pt x="18348" y="15455"/>
                    <a:pt x="18360" y="15431"/>
                  </a:cubicBezTo>
                  <a:cubicBezTo>
                    <a:pt x="18360" y="15396"/>
                    <a:pt x="18384" y="15372"/>
                    <a:pt x="18384" y="15336"/>
                  </a:cubicBezTo>
                  <a:cubicBezTo>
                    <a:pt x="18384" y="15312"/>
                    <a:pt x="18360" y="15277"/>
                    <a:pt x="18360" y="15253"/>
                  </a:cubicBezTo>
                  <a:cubicBezTo>
                    <a:pt x="18360" y="15217"/>
                    <a:pt x="18360" y="15205"/>
                    <a:pt x="18348" y="15181"/>
                  </a:cubicBezTo>
                  <a:cubicBezTo>
                    <a:pt x="18336" y="15134"/>
                    <a:pt x="18325" y="15098"/>
                    <a:pt x="18301" y="15074"/>
                  </a:cubicBezTo>
                  <a:cubicBezTo>
                    <a:pt x="18301" y="15062"/>
                    <a:pt x="18289" y="15038"/>
                    <a:pt x="18289" y="15026"/>
                  </a:cubicBezTo>
                  <a:lnTo>
                    <a:pt x="9764" y="322"/>
                  </a:lnTo>
                  <a:lnTo>
                    <a:pt x="9752" y="310"/>
                  </a:lnTo>
                  <a:cubicBezTo>
                    <a:pt x="9740" y="275"/>
                    <a:pt x="9704" y="263"/>
                    <a:pt x="9693" y="239"/>
                  </a:cubicBezTo>
                  <a:cubicBezTo>
                    <a:pt x="9657" y="203"/>
                    <a:pt x="9645" y="179"/>
                    <a:pt x="9621" y="144"/>
                  </a:cubicBezTo>
                  <a:cubicBezTo>
                    <a:pt x="9597" y="132"/>
                    <a:pt x="9573" y="120"/>
                    <a:pt x="9538" y="96"/>
                  </a:cubicBezTo>
                  <a:cubicBezTo>
                    <a:pt x="9514" y="72"/>
                    <a:pt x="9466" y="60"/>
                    <a:pt x="9419" y="37"/>
                  </a:cubicBezTo>
                  <a:cubicBezTo>
                    <a:pt x="9407" y="37"/>
                    <a:pt x="9407" y="25"/>
                    <a:pt x="9395" y="25"/>
                  </a:cubicBezTo>
                  <a:cubicBezTo>
                    <a:pt x="9383" y="25"/>
                    <a:pt x="9347" y="25"/>
                    <a:pt x="9335" y="13"/>
                  </a:cubicBezTo>
                  <a:cubicBezTo>
                    <a:pt x="9288" y="1"/>
                    <a:pt x="926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rotWithShape="0" algn="bl">
                <a:schemeClr val="lt1"/>
              </a:outerShdw>
              <a:reflection blurRad="0" dir="5400000" dist="57150" endA="0" endPos="45000" fadeDir="5400012" kx="0" rotWithShape="0" algn="bl" stA="4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650173">
              <a:off x="171139" y="2861631"/>
              <a:ext cx="55480" cy="512873"/>
            </a:xfrm>
            <a:custGeom>
              <a:rect b="b" l="l" r="r" t="t"/>
              <a:pathLst>
                <a:path extrusionOk="0" h="12110" w="131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11454"/>
                  </a:lnTo>
                  <a:cubicBezTo>
                    <a:pt x="0" y="11811"/>
                    <a:pt x="298" y="12109"/>
                    <a:pt x="655" y="12109"/>
                  </a:cubicBezTo>
                  <a:cubicBezTo>
                    <a:pt x="1012" y="12109"/>
                    <a:pt x="1310" y="11811"/>
                    <a:pt x="1310" y="11454"/>
                  </a:cubicBezTo>
                  <a:lnTo>
                    <a:pt x="1310" y="655"/>
                  </a:lnTo>
                  <a:cubicBezTo>
                    <a:pt x="1310" y="298"/>
                    <a:pt x="1036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3225">
              <a:off x="6632301" y="3105988"/>
              <a:ext cx="650407" cy="1148898"/>
            </a:xfrm>
            <a:custGeom>
              <a:rect b="b" l="l" r="r" t="t"/>
              <a:pathLst>
                <a:path extrusionOk="0" h="27468" w="15550">
                  <a:moveTo>
                    <a:pt x="13335" y="1310"/>
                  </a:moveTo>
                  <a:lnTo>
                    <a:pt x="10145" y="4489"/>
                  </a:lnTo>
                  <a:lnTo>
                    <a:pt x="10145" y="1310"/>
                  </a:lnTo>
                  <a:close/>
                  <a:moveTo>
                    <a:pt x="8835" y="2226"/>
                  </a:moveTo>
                  <a:lnTo>
                    <a:pt x="8835" y="5798"/>
                  </a:lnTo>
                  <a:lnTo>
                    <a:pt x="5787" y="8846"/>
                  </a:lnTo>
                  <a:lnTo>
                    <a:pt x="2215" y="8846"/>
                  </a:lnTo>
                  <a:lnTo>
                    <a:pt x="8835" y="2226"/>
                  </a:lnTo>
                  <a:close/>
                  <a:moveTo>
                    <a:pt x="14240" y="2226"/>
                  </a:moveTo>
                  <a:lnTo>
                    <a:pt x="14240" y="17335"/>
                  </a:lnTo>
                  <a:lnTo>
                    <a:pt x="10133" y="17335"/>
                  </a:lnTo>
                  <a:lnTo>
                    <a:pt x="10133" y="6334"/>
                  </a:lnTo>
                  <a:lnTo>
                    <a:pt x="14240" y="2226"/>
                  </a:lnTo>
                  <a:close/>
                  <a:moveTo>
                    <a:pt x="8835" y="7644"/>
                  </a:moveTo>
                  <a:lnTo>
                    <a:pt x="8835" y="17716"/>
                  </a:lnTo>
                  <a:lnTo>
                    <a:pt x="6704" y="19848"/>
                  </a:lnTo>
                  <a:lnTo>
                    <a:pt x="6704" y="9775"/>
                  </a:lnTo>
                  <a:lnTo>
                    <a:pt x="8835" y="7644"/>
                  </a:lnTo>
                  <a:close/>
                  <a:moveTo>
                    <a:pt x="5418" y="10144"/>
                  </a:moveTo>
                  <a:lnTo>
                    <a:pt x="5418" y="21145"/>
                  </a:lnTo>
                  <a:lnTo>
                    <a:pt x="1310" y="25253"/>
                  </a:lnTo>
                  <a:lnTo>
                    <a:pt x="1310" y="10144"/>
                  </a:lnTo>
                  <a:close/>
                  <a:moveTo>
                    <a:pt x="13335" y="18633"/>
                  </a:moveTo>
                  <a:lnTo>
                    <a:pt x="6704" y="25253"/>
                  </a:lnTo>
                  <a:lnTo>
                    <a:pt x="6704" y="21681"/>
                  </a:lnTo>
                  <a:lnTo>
                    <a:pt x="9764" y="18633"/>
                  </a:lnTo>
                  <a:close/>
                  <a:moveTo>
                    <a:pt x="5418" y="22991"/>
                  </a:moveTo>
                  <a:lnTo>
                    <a:pt x="5418" y="26170"/>
                  </a:lnTo>
                  <a:lnTo>
                    <a:pt x="2227" y="26170"/>
                  </a:lnTo>
                  <a:lnTo>
                    <a:pt x="5418" y="22991"/>
                  </a:lnTo>
                  <a:close/>
                  <a:moveTo>
                    <a:pt x="9502" y="0"/>
                  </a:moveTo>
                  <a:cubicBezTo>
                    <a:pt x="9466" y="0"/>
                    <a:pt x="9418" y="0"/>
                    <a:pt x="9371" y="12"/>
                  </a:cubicBezTo>
                  <a:cubicBezTo>
                    <a:pt x="9347" y="12"/>
                    <a:pt x="9323" y="24"/>
                    <a:pt x="9299" y="24"/>
                  </a:cubicBezTo>
                  <a:cubicBezTo>
                    <a:pt x="9287" y="24"/>
                    <a:pt x="9263" y="36"/>
                    <a:pt x="9252" y="36"/>
                  </a:cubicBezTo>
                  <a:cubicBezTo>
                    <a:pt x="9228" y="48"/>
                    <a:pt x="9204" y="71"/>
                    <a:pt x="9180" y="83"/>
                  </a:cubicBezTo>
                  <a:cubicBezTo>
                    <a:pt x="9168" y="83"/>
                    <a:pt x="9144" y="95"/>
                    <a:pt x="9133" y="95"/>
                  </a:cubicBezTo>
                  <a:cubicBezTo>
                    <a:pt x="9109" y="107"/>
                    <a:pt x="9085" y="143"/>
                    <a:pt x="9061" y="155"/>
                  </a:cubicBezTo>
                  <a:cubicBezTo>
                    <a:pt x="9049" y="167"/>
                    <a:pt x="9049" y="167"/>
                    <a:pt x="9025" y="167"/>
                  </a:cubicBezTo>
                  <a:lnTo>
                    <a:pt x="191" y="9013"/>
                  </a:lnTo>
                  <a:cubicBezTo>
                    <a:pt x="143" y="9061"/>
                    <a:pt x="119" y="9096"/>
                    <a:pt x="84" y="9144"/>
                  </a:cubicBezTo>
                  <a:cubicBezTo>
                    <a:pt x="84" y="9168"/>
                    <a:pt x="72" y="9180"/>
                    <a:pt x="72" y="9180"/>
                  </a:cubicBezTo>
                  <a:cubicBezTo>
                    <a:pt x="36" y="9227"/>
                    <a:pt x="24" y="9275"/>
                    <a:pt x="12" y="9334"/>
                  </a:cubicBezTo>
                  <a:lnTo>
                    <a:pt x="12" y="9358"/>
                  </a:lnTo>
                  <a:cubicBezTo>
                    <a:pt x="12" y="9394"/>
                    <a:pt x="0" y="9430"/>
                    <a:pt x="0" y="9477"/>
                  </a:cubicBezTo>
                  <a:lnTo>
                    <a:pt x="0" y="26801"/>
                  </a:lnTo>
                  <a:lnTo>
                    <a:pt x="0" y="26849"/>
                  </a:lnTo>
                  <a:lnTo>
                    <a:pt x="0" y="26884"/>
                  </a:lnTo>
                  <a:cubicBezTo>
                    <a:pt x="0" y="26944"/>
                    <a:pt x="12" y="26991"/>
                    <a:pt x="36" y="27051"/>
                  </a:cubicBezTo>
                  <a:cubicBezTo>
                    <a:pt x="60" y="27110"/>
                    <a:pt x="96" y="27158"/>
                    <a:pt x="131" y="27206"/>
                  </a:cubicBezTo>
                  <a:lnTo>
                    <a:pt x="155" y="27230"/>
                  </a:lnTo>
                  <a:cubicBezTo>
                    <a:pt x="191" y="27277"/>
                    <a:pt x="239" y="27301"/>
                    <a:pt x="274" y="27349"/>
                  </a:cubicBezTo>
                  <a:cubicBezTo>
                    <a:pt x="322" y="27384"/>
                    <a:pt x="370" y="27408"/>
                    <a:pt x="429" y="27420"/>
                  </a:cubicBezTo>
                  <a:cubicBezTo>
                    <a:pt x="441" y="27420"/>
                    <a:pt x="453" y="27444"/>
                    <a:pt x="477" y="27444"/>
                  </a:cubicBezTo>
                  <a:cubicBezTo>
                    <a:pt x="536" y="27456"/>
                    <a:pt x="572" y="27468"/>
                    <a:pt x="631" y="27468"/>
                  </a:cubicBezTo>
                  <a:lnTo>
                    <a:pt x="6037" y="27468"/>
                  </a:lnTo>
                  <a:cubicBezTo>
                    <a:pt x="6085" y="27468"/>
                    <a:pt x="6132" y="27468"/>
                    <a:pt x="6168" y="27456"/>
                  </a:cubicBezTo>
                  <a:cubicBezTo>
                    <a:pt x="6204" y="27456"/>
                    <a:pt x="6215" y="27444"/>
                    <a:pt x="6251" y="27444"/>
                  </a:cubicBezTo>
                  <a:cubicBezTo>
                    <a:pt x="6263" y="27444"/>
                    <a:pt x="6275" y="27420"/>
                    <a:pt x="6287" y="27420"/>
                  </a:cubicBezTo>
                  <a:cubicBezTo>
                    <a:pt x="6323" y="27408"/>
                    <a:pt x="6335" y="27396"/>
                    <a:pt x="6370" y="27384"/>
                  </a:cubicBezTo>
                  <a:cubicBezTo>
                    <a:pt x="6382" y="27361"/>
                    <a:pt x="6394" y="27361"/>
                    <a:pt x="6406" y="27361"/>
                  </a:cubicBezTo>
                  <a:cubicBezTo>
                    <a:pt x="6442" y="27349"/>
                    <a:pt x="6454" y="27313"/>
                    <a:pt x="6477" y="27301"/>
                  </a:cubicBezTo>
                  <a:lnTo>
                    <a:pt x="6513" y="27277"/>
                  </a:lnTo>
                  <a:lnTo>
                    <a:pt x="15348" y="18431"/>
                  </a:lnTo>
                  <a:cubicBezTo>
                    <a:pt x="15395" y="18395"/>
                    <a:pt x="15431" y="18347"/>
                    <a:pt x="15455" y="18300"/>
                  </a:cubicBezTo>
                  <a:cubicBezTo>
                    <a:pt x="15455" y="18300"/>
                    <a:pt x="15479" y="18288"/>
                    <a:pt x="15479" y="18276"/>
                  </a:cubicBezTo>
                  <a:cubicBezTo>
                    <a:pt x="15502" y="18228"/>
                    <a:pt x="15514" y="18169"/>
                    <a:pt x="15538" y="18109"/>
                  </a:cubicBezTo>
                  <a:lnTo>
                    <a:pt x="15538" y="18097"/>
                  </a:lnTo>
                  <a:cubicBezTo>
                    <a:pt x="15538" y="18050"/>
                    <a:pt x="15550" y="18014"/>
                    <a:pt x="15550" y="17978"/>
                  </a:cubicBezTo>
                  <a:lnTo>
                    <a:pt x="15550" y="667"/>
                  </a:lnTo>
                  <a:lnTo>
                    <a:pt x="15550" y="619"/>
                  </a:lnTo>
                  <a:lnTo>
                    <a:pt x="15550" y="572"/>
                  </a:lnTo>
                  <a:cubicBezTo>
                    <a:pt x="15550" y="512"/>
                    <a:pt x="15538" y="476"/>
                    <a:pt x="15502" y="417"/>
                  </a:cubicBezTo>
                  <a:cubicBezTo>
                    <a:pt x="15490" y="357"/>
                    <a:pt x="15443" y="310"/>
                    <a:pt x="15419" y="262"/>
                  </a:cubicBezTo>
                  <a:lnTo>
                    <a:pt x="15383" y="238"/>
                  </a:lnTo>
                  <a:cubicBezTo>
                    <a:pt x="15348" y="191"/>
                    <a:pt x="15312" y="155"/>
                    <a:pt x="15264" y="119"/>
                  </a:cubicBezTo>
                  <a:cubicBezTo>
                    <a:pt x="15217" y="83"/>
                    <a:pt x="15181" y="60"/>
                    <a:pt x="15121" y="36"/>
                  </a:cubicBezTo>
                  <a:cubicBezTo>
                    <a:pt x="15098" y="36"/>
                    <a:pt x="15086" y="24"/>
                    <a:pt x="15074" y="24"/>
                  </a:cubicBezTo>
                  <a:cubicBezTo>
                    <a:pt x="15014" y="12"/>
                    <a:pt x="14967" y="0"/>
                    <a:pt x="1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>
                <a:schemeClr val="lt1"/>
              </a:outerShdw>
              <a:reflection blurRad="0" dir="5400000" dist="95250" endA="0" endPos="37000" fadeDir="5400012" kx="0" rotWithShape="0" algn="bl" stA="4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701627" y="2611480"/>
              <a:ext cx="337939" cy="422014"/>
            </a:xfrm>
            <a:custGeom>
              <a:rect b="b" l="l" r="r" t="t"/>
              <a:pathLst>
                <a:path extrusionOk="0" h="11866" w="9502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 rot="6189740">
              <a:off x="8917764" y="3753773"/>
              <a:ext cx="437302" cy="409900"/>
            </a:xfrm>
            <a:custGeom>
              <a:rect b="b" l="l" r="r" t="t"/>
              <a:pathLst>
                <a:path extrusionOk="0" h="8550" w="9121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>
                <a:schemeClr val="lt1"/>
              </a:outerShdw>
              <a:reflection blurRad="0" dir="5400000" dist="495300" endA="0" endPos="64000" fadeDir="5400012" kx="0" rotWithShape="0" algn="bl" stA="4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 rot="9383746">
              <a:off x="-159177" y="3966910"/>
              <a:ext cx="437295" cy="409900"/>
            </a:xfrm>
            <a:custGeom>
              <a:rect b="b" l="l" r="r" t="t"/>
              <a:pathLst>
                <a:path extrusionOk="0" h="8550" w="9121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>
                <a:schemeClr val="lt1"/>
              </a:outerShdw>
              <a:reflection blurRad="0" dir="5400000" dist="342900" endA="0" endPos="64000" fadeDir="5400012" kx="0" rotWithShape="0" algn="bl" stA="4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919250" y="2678200"/>
              <a:ext cx="152100" cy="1521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8430900" y="3420350"/>
              <a:ext cx="152100" cy="1521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3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863285" y="3572463"/>
              <a:ext cx="152100" cy="1521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1"/>
          <p:cNvSpPr/>
          <p:nvPr/>
        </p:nvSpPr>
        <p:spPr>
          <a:xfrm>
            <a:off x="2870938" y="-1490475"/>
            <a:ext cx="2412900" cy="2413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5587338" y="635274"/>
            <a:ext cx="685800" cy="6858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57213" rotWithShape="0" algn="bl">
              <a:srgbClr val="FB54F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hasCustomPrompt="1" type="title"/>
          </p:nvPr>
        </p:nvSpPr>
        <p:spPr>
          <a:xfrm>
            <a:off x="1769400" y="1569150"/>
            <a:ext cx="5605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2144250" y="2850425"/>
            <a:ext cx="4855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8089275" y="1837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9027625" y="171557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161200" y="-6317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585004" y="-152930"/>
            <a:ext cx="393708" cy="368997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1366686">
            <a:off x="7002382" y="189929"/>
            <a:ext cx="563308" cy="938673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2461964">
            <a:off x="8206365" y="451004"/>
            <a:ext cx="45053" cy="416478"/>
          </a:xfrm>
          <a:custGeom>
            <a:rect b="b" l="l" r="r" t="t"/>
            <a:pathLst>
              <a:path extrusionOk="0" h="12110" w="131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rot="1083067">
            <a:off x="6111473" y="-595881"/>
            <a:ext cx="585386" cy="1033913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655852" y="640624"/>
            <a:ext cx="882785" cy="833860"/>
          </a:xfrm>
          <a:custGeom>
            <a:rect b="b" l="l" r="r" t="t"/>
            <a:pathLst>
              <a:path extrusionOk="0" h="22019" w="23314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1822275" y="1630900"/>
            <a:ext cx="23133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2" type="subTitle"/>
          </p:nvPr>
        </p:nvSpPr>
        <p:spPr>
          <a:xfrm>
            <a:off x="1822275" y="2035647"/>
            <a:ext cx="23133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829500" y="1946550"/>
            <a:ext cx="621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4" type="subTitle"/>
          </p:nvPr>
        </p:nvSpPr>
        <p:spPr>
          <a:xfrm>
            <a:off x="5813250" y="1630900"/>
            <a:ext cx="23133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5" type="subTitle"/>
          </p:nvPr>
        </p:nvSpPr>
        <p:spPr>
          <a:xfrm>
            <a:off x="5813250" y="2035647"/>
            <a:ext cx="23133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4820475" y="1946550"/>
            <a:ext cx="621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7" type="subTitle"/>
          </p:nvPr>
        </p:nvSpPr>
        <p:spPr>
          <a:xfrm>
            <a:off x="1822275" y="3290850"/>
            <a:ext cx="23133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8" type="subTitle"/>
          </p:nvPr>
        </p:nvSpPr>
        <p:spPr>
          <a:xfrm>
            <a:off x="1822275" y="3695597"/>
            <a:ext cx="23133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9" type="title"/>
          </p:nvPr>
        </p:nvSpPr>
        <p:spPr>
          <a:xfrm>
            <a:off x="829500" y="3606500"/>
            <a:ext cx="621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3" type="subTitle"/>
          </p:nvPr>
        </p:nvSpPr>
        <p:spPr>
          <a:xfrm>
            <a:off x="5813250" y="3290850"/>
            <a:ext cx="23133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4" type="subTitle"/>
          </p:nvPr>
        </p:nvSpPr>
        <p:spPr>
          <a:xfrm>
            <a:off x="5813250" y="3695597"/>
            <a:ext cx="23133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15" type="title"/>
          </p:nvPr>
        </p:nvSpPr>
        <p:spPr>
          <a:xfrm>
            <a:off x="4820475" y="3606500"/>
            <a:ext cx="621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9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793450" y="2806000"/>
            <a:ext cx="3557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2793450" y="3383900"/>
            <a:ext cx="3557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9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996325" y="1684800"/>
            <a:ext cx="3088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4996325" y="2260800"/>
            <a:ext cx="308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8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8536825" y="2140850"/>
            <a:ext cx="329838" cy="411899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 rot="1767129">
            <a:off x="8424619" y="3519602"/>
            <a:ext cx="731412" cy="1291989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rgbClr val="4FC1F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18250" y="2360906"/>
            <a:ext cx="329861" cy="308552"/>
          </a:xfrm>
          <a:custGeom>
            <a:rect b="b" l="l" r="r" t="t"/>
            <a:pathLst>
              <a:path extrusionOk="0" h="8543" w="9133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flipH="1">
            <a:off x="8713973" y="3102444"/>
            <a:ext cx="1527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-43625" y="2208800"/>
            <a:ext cx="1527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1931025" y="1793800"/>
            <a:ext cx="13626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subTitle"/>
          </p:nvPr>
        </p:nvSpPr>
        <p:spPr>
          <a:xfrm>
            <a:off x="1224687" y="2421850"/>
            <a:ext cx="27705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3" type="subTitle"/>
          </p:nvPr>
        </p:nvSpPr>
        <p:spPr>
          <a:xfrm>
            <a:off x="5875575" y="1793800"/>
            <a:ext cx="13626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4" type="subTitle"/>
          </p:nvPr>
        </p:nvSpPr>
        <p:spPr>
          <a:xfrm>
            <a:off x="5174037" y="2421850"/>
            <a:ext cx="27705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8190850" y="594100"/>
            <a:ext cx="1243500" cy="124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rot="1083274">
            <a:off x="6661314" y="659332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551672" y="131597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6189788">
            <a:off x="7968006" y="1228214"/>
            <a:ext cx="393419" cy="368764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5917625" y="125757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8190849" y="35915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-259225" y="4085175"/>
            <a:ext cx="1243500" cy="124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143760" y="4641302"/>
            <a:ext cx="823567" cy="777821"/>
          </a:xfrm>
          <a:custGeom>
            <a:rect b="b" l="l" r="r" t="t"/>
            <a:pathLst>
              <a:path extrusionOk="0" h="22019" w="23314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-163914" y="3398701"/>
            <a:ext cx="390185" cy="365000"/>
          </a:xfrm>
          <a:custGeom>
            <a:rect b="b" l="l" r="r" t="t"/>
            <a:pathLst>
              <a:path extrusionOk="0" h="8543" w="9133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 rot="-1836933">
            <a:off x="2210211" y="4331397"/>
            <a:ext cx="335842" cy="419396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834050" y="45280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208650" y="40980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subTitle"/>
          </p:nvPr>
        </p:nvSpPr>
        <p:spPr>
          <a:xfrm>
            <a:off x="1210443" y="2200075"/>
            <a:ext cx="1024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2" type="subTitle"/>
          </p:nvPr>
        </p:nvSpPr>
        <p:spPr>
          <a:xfrm>
            <a:off x="893182" y="2833400"/>
            <a:ext cx="1655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3" type="subTitle"/>
          </p:nvPr>
        </p:nvSpPr>
        <p:spPr>
          <a:xfrm>
            <a:off x="3111443" y="2200075"/>
            <a:ext cx="1024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4" type="subTitle"/>
          </p:nvPr>
        </p:nvSpPr>
        <p:spPr>
          <a:xfrm>
            <a:off x="2794182" y="2833400"/>
            <a:ext cx="1655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5" type="subTitle"/>
          </p:nvPr>
        </p:nvSpPr>
        <p:spPr>
          <a:xfrm>
            <a:off x="5012443" y="2200075"/>
            <a:ext cx="1024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6" type="subTitle"/>
          </p:nvPr>
        </p:nvSpPr>
        <p:spPr>
          <a:xfrm>
            <a:off x="4695182" y="2833400"/>
            <a:ext cx="1655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7" type="subTitle"/>
          </p:nvPr>
        </p:nvSpPr>
        <p:spPr>
          <a:xfrm>
            <a:off x="6911168" y="2200075"/>
            <a:ext cx="1024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8" type="subTitle"/>
          </p:nvPr>
        </p:nvSpPr>
        <p:spPr>
          <a:xfrm>
            <a:off x="6593907" y="2833400"/>
            <a:ext cx="1655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1650173">
            <a:off x="1225399" y="3534260"/>
            <a:ext cx="55480" cy="512873"/>
          </a:xfrm>
          <a:custGeom>
            <a:rect b="b" l="l" r="r" t="t"/>
            <a:pathLst>
              <a:path extrusionOk="0" h="12110" w="131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-3297817">
            <a:off x="42521" y="3568331"/>
            <a:ext cx="538741" cy="951649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5725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25925" y="21898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B54F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rot="-1865343">
            <a:off x="1857052" y="367161"/>
            <a:ext cx="641590" cy="1069119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94785" y="1145497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586425" y="15251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8903700" y="2707300"/>
            <a:ext cx="329838" cy="411899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rot="1767260">
            <a:off x="8588603" y="3979654"/>
            <a:ext cx="559096" cy="98757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rgbClr val="4FC1F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flipH="1">
            <a:off x="8713973" y="3457244"/>
            <a:ext cx="1527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713100" y="1953950"/>
            <a:ext cx="25878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6071825" y="1184150"/>
            <a:ext cx="2359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2" type="subTitle"/>
          </p:nvPr>
        </p:nvSpPr>
        <p:spPr>
          <a:xfrm>
            <a:off x="6071825" y="2708200"/>
            <a:ext cx="2359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8903700" y="2707300"/>
            <a:ext cx="329838" cy="411899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rot="1083274">
            <a:off x="8744214" y="3831357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rot="6189828">
            <a:off x="7858318" y="4922946"/>
            <a:ext cx="364663" cy="341808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9076375" y="34432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19"/>
          <p:cNvSpPr/>
          <p:nvPr/>
        </p:nvSpPr>
        <p:spPr>
          <a:xfrm rot="-1865101">
            <a:off x="-160176" y="620391"/>
            <a:ext cx="584781" cy="974389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37038" y="1183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912200" y="2182866"/>
            <a:ext cx="7319600" cy="649125"/>
            <a:chOff x="912075" y="2182866"/>
            <a:chExt cx="7319600" cy="649125"/>
          </a:xfrm>
        </p:grpSpPr>
        <p:grpSp>
          <p:nvGrpSpPr>
            <p:cNvPr id="177" name="Google Shape;177;p20"/>
            <p:cNvGrpSpPr/>
            <p:nvPr/>
          </p:nvGrpSpPr>
          <p:grpSpPr>
            <a:xfrm>
              <a:off x="912075" y="2182866"/>
              <a:ext cx="973800" cy="649125"/>
              <a:chOff x="912075" y="2161700"/>
              <a:chExt cx="973800" cy="649125"/>
            </a:xfrm>
          </p:grpSpPr>
          <p:cxnSp>
            <p:nvCxnSpPr>
              <p:cNvPr id="178" name="Google Shape;178;p20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114300" rotWithShape="0" algn="bl">
                  <a:schemeClr val="accent3"/>
                </a:outerShdw>
              </a:effectLst>
            </p:spPr>
          </p:cxnSp>
          <p:cxnSp>
            <p:nvCxnSpPr>
              <p:cNvPr id="179" name="Google Shape;179;p20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114300" rotWithShape="0" algn="bl">
                  <a:schemeClr val="accent3"/>
                </a:outerShdw>
              </a:effectLst>
            </p:spPr>
          </p:cxnSp>
          <p:cxnSp>
            <p:nvCxnSpPr>
              <p:cNvPr id="180" name="Google Shape;180;p20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114300" rotWithShape="0" algn="bl">
                  <a:schemeClr val="accent3"/>
                </a:outerShdw>
              </a:effectLst>
            </p:spPr>
          </p:cxnSp>
        </p:grpSp>
        <p:grpSp>
          <p:nvGrpSpPr>
            <p:cNvPr id="181" name="Google Shape;181;p20"/>
            <p:cNvGrpSpPr/>
            <p:nvPr/>
          </p:nvGrpSpPr>
          <p:grpSpPr>
            <a:xfrm>
              <a:off x="7257875" y="2182866"/>
              <a:ext cx="973800" cy="649125"/>
              <a:chOff x="912075" y="2161700"/>
              <a:chExt cx="973800" cy="649125"/>
            </a:xfrm>
          </p:grpSpPr>
          <p:cxnSp>
            <p:nvCxnSpPr>
              <p:cNvPr id="182" name="Google Shape;182;p20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114300" rotWithShape="0" algn="bl">
                  <a:schemeClr val="accent3"/>
                </a:outerShdw>
              </a:effectLst>
            </p:spPr>
          </p:cxnSp>
          <p:cxnSp>
            <p:nvCxnSpPr>
              <p:cNvPr id="183" name="Google Shape;183;p20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114300" rotWithShape="0" algn="bl">
                  <a:schemeClr val="accent3"/>
                </a:outerShdw>
              </a:effectLst>
            </p:spPr>
          </p:cxnSp>
          <p:cxnSp>
            <p:nvCxnSpPr>
              <p:cNvPr id="184" name="Google Shape;184;p20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114300" rotWithShape="0" algn="bl">
                  <a:schemeClr val="accent3"/>
                </a:outerShdw>
              </a:effectLst>
            </p:spPr>
          </p:cxnSp>
        </p:grpSp>
      </p:grpSp>
      <p:sp>
        <p:nvSpPr>
          <p:cNvPr id="185" name="Google Shape;185;p20"/>
          <p:cNvSpPr/>
          <p:nvPr/>
        </p:nvSpPr>
        <p:spPr>
          <a:xfrm>
            <a:off x="1736833" y="909301"/>
            <a:ext cx="5670300" cy="3195900"/>
          </a:xfrm>
          <a:prstGeom prst="roundRect">
            <a:avLst>
              <a:gd fmla="val 16983" name="adj"/>
            </a:avLst>
          </a:prstGeom>
          <a:solidFill>
            <a:srgbClr val="0F1524">
              <a:alpha val="24020"/>
            </a:srgbClr>
          </a:solidFill>
          <a:ln>
            <a:noFill/>
          </a:ln>
          <a:effectLst>
            <a:reflection blurRad="0" dir="5400000" dist="323850" endA="0" endPos="30000" fadeDir="5400012" kx="0" rotWithShape="0" algn="bl" stA="8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885874" y="1063679"/>
            <a:ext cx="5372100" cy="2887500"/>
          </a:xfrm>
          <a:prstGeom prst="roundRect">
            <a:avLst>
              <a:gd fmla="val 15644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accent2"/>
            </a:outerShdw>
            <a:reflection blurRad="0" dir="5400000" dist="590550" endA="0" endPos="30000" fadeDir="5400012" kx="0" rotWithShape="0" algn="bl" stA="3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4143575" y="652275"/>
            <a:ext cx="856500" cy="85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4433488" y="974237"/>
            <a:ext cx="295622" cy="212575"/>
          </a:xfrm>
          <a:custGeom>
            <a:rect b="b" l="l" r="r" t="t"/>
            <a:pathLst>
              <a:path extrusionOk="0" h="11040" w="15353">
                <a:moveTo>
                  <a:pt x="4069" y="1"/>
                </a:moveTo>
                <a:lnTo>
                  <a:pt x="976" y="4693"/>
                </a:lnTo>
                <a:cubicBezTo>
                  <a:pt x="380" y="5561"/>
                  <a:pt x="0" y="6483"/>
                  <a:pt x="0" y="7568"/>
                </a:cubicBezTo>
                <a:cubicBezTo>
                  <a:pt x="0" y="9738"/>
                  <a:pt x="1600" y="11013"/>
                  <a:pt x="3336" y="11013"/>
                </a:cubicBezTo>
                <a:cubicBezTo>
                  <a:pt x="5262" y="11013"/>
                  <a:pt x="6673" y="9575"/>
                  <a:pt x="6673" y="7568"/>
                </a:cubicBezTo>
                <a:cubicBezTo>
                  <a:pt x="6673" y="6456"/>
                  <a:pt x="6211" y="5398"/>
                  <a:pt x="5235" y="4747"/>
                </a:cubicBezTo>
                <a:lnTo>
                  <a:pt x="7296" y="28"/>
                </a:lnTo>
                <a:lnTo>
                  <a:pt x="7296" y="1"/>
                </a:lnTo>
                <a:close/>
                <a:moveTo>
                  <a:pt x="12179" y="1"/>
                </a:moveTo>
                <a:lnTo>
                  <a:pt x="9087" y="4693"/>
                </a:lnTo>
                <a:cubicBezTo>
                  <a:pt x="8490" y="5561"/>
                  <a:pt x="8110" y="6483"/>
                  <a:pt x="8110" y="7568"/>
                </a:cubicBezTo>
                <a:cubicBezTo>
                  <a:pt x="8110" y="9738"/>
                  <a:pt x="9710" y="11040"/>
                  <a:pt x="11419" y="11040"/>
                </a:cubicBezTo>
                <a:cubicBezTo>
                  <a:pt x="13372" y="11040"/>
                  <a:pt x="14783" y="9575"/>
                  <a:pt x="14783" y="7568"/>
                </a:cubicBezTo>
                <a:cubicBezTo>
                  <a:pt x="14783" y="6456"/>
                  <a:pt x="14321" y="5398"/>
                  <a:pt x="13291" y="4720"/>
                </a:cubicBezTo>
                <a:lnTo>
                  <a:pt x="153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-1865464">
            <a:off x="283824" y="-415294"/>
            <a:ext cx="858549" cy="1430650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453725" y="8016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81322" y="1134272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852625" y="3693300"/>
            <a:ext cx="329838" cy="411899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rot="1767188">
            <a:off x="8435859" y="3937629"/>
            <a:ext cx="552080" cy="975178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7493275" y="45280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3104400" y="3738588"/>
            <a:ext cx="29352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" name="Google Shape;196;p20"/>
          <p:cNvSpPr txBox="1"/>
          <p:nvPr>
            <p:ph idx="1" type="subTitle"/>
          </p:nvPr>
        </p:nvSpPr>
        <p:spPr>
          <a:xfrm>
            <a:off x="2336250" y="1669079"/>
            <a:ext cx="4471500" cy="16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6"/>
            </a:gs>
            <a:gs pos="4700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811850" y="1388000"/>
            <a:ext cx="5523000" cy="16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026700" y="3605900"/>
            <a:ext cx="309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05164" y="760050"/>
            <a:ext cx="1097400" cy="640200"/>
          </a:xfrm>
          <a:prstGeom prst="rect">
            <a:avLst/>
          </a:prstGeom>
          <a:effectLst>
            <a:outerShdw blurRad="8572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7985450" y="-297476"/>
            <a:ext cx="1315200" cy="1315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57213" rotWithShape="0" algn="bl">
              <a:srgbClr val="FB54F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rot="-4499915">
            <a:off x="153861" y="3909161"/>
            <a:ext cx="751582" cy="751582"/>
          </a:xfrm>
          <a:custGeom>
            <a:rect b="b" l="l" r="r" t="t"/>
            <a:pathLst>
              <a:path extrusionOk="0" h="21682" w="21682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 rot="1767171">
            <a:off x="8189678" y="3446815"/>
            <a:ext cx="552480" cy="975918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897571" y="35678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8017475" y="3069687"/>
            <a:ext cx="152100" cy="1521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-176200" y="2914875"/>
            <a:ext cx="543000" cy="543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1871900" y="2433875"/>
            <a:ext cx="18927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2" type="subTitle"/>
          </p:nvPr>
        </p:nvSpPr>
        <p:spPr>
          <a:xfrm>
            <a:off x="1514588" y="1605860"/>
            <a:ext cx="2606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3" type="subTitle"/>
          </p:nvPr>
        </p:nvSpPr>
        <p:spPr>
          <a:xfrm>
            <a:off x="5374450" y="2433875"/>
            <a:ext cx="18927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4" type="subTitle"/>
          </p:nvPr>
        </p:nvSpPr>
        <p:spPr>
          <a:xfrm>
            <a:off x="5018638" y="1605860"/>
            <a:ext cx="2606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5" type="subTitle"/>
          </p:nvPr>
        </p:nvSpPr>
        <p:spPr>
          <a:xfrm>
            <a:off x="1871900" y="4202075"/>
            <a:ext cx="18927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6" type="subTitle"/>
          </p:nvPr>
        </p:nvSpPr>
        <p:spPr>
          <a:xfrm>
            <a:off x="1514588" y="3374060"/>
            <a:ext cx="2606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7" type="subTitle"/>
          </p:nvPr>
        </p:nvSpPr>
        <p:spPr>
          <a:xfrm>
            <a:off x="5374450" y="4202075"/>
            <a:ext cx="18927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b="1" sz="14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8" type="subTitle"/>
          </p:nvPr>
        </p:nvSpPr>
        <p:spPr>
          <a:xfrm>
            <a:off x="5018638" y="3374060"/>
            <a:ext cx="2606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rot="1083274">
            <a:off x="7917239" y="-180568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7256310" y="253397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524425" y="5891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8790574" y="26020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 rot="10800000">
            <a:off x="1327696" y="5083118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B54F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 rot="8934657">
            <a:off x="-173272" y="4077238"/>
            <a:ext cx="641590" cy="1069119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 rot="10800000">
            <a:off x="776320" y="4855568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 rot="10800000">
            <a:off x="291321" y="3805193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713100" y="2897750"/>
            <a:ext cx="23133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idx="2" type="subTitle"/>
          </p:nvPr>
        </p:nvSpPr>
        <p:spPr>
          <a:xfrm>
            <a:off x="713100" y="3282450"/>
            <a:ext cx="23133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3415350" y="2897750"/>
            <a:ext cx="23133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4" type="subTitle"/>
          </p:nvPr>
        </p:nvSpPr>
        <p:spPr>
          <a:xfrm>
            <a:off x="3415350" y="3282450"/>
            <a:ext cx="23133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5" type="subTitle"/>
          </p:nvPr>
        </p:nvSpPr>
        <p:spPr>
          <a:xfrm>
            <a:off x="6117600" y="2897750"/>
            <a:ext cx="23133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6" type="subTitle"/>
          </p:nvPr>
        </p:nvSpPr>
        <p:spPr>
          <a:xfrm>
            <a:off x="6117600" y="3282450"/>
            <a:ext cx="23133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 rot="1083274">
            <a:off x="7917239" y="-180568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256310" y="253397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524425" y="5891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8790574" y="26020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 rot="10800000">
            <a:off x="1327696" y="5083118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B54F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 rot="8934657">
            <a:off x="-173272" y="4077238"/>
            <a:ext cx="641590" cy="1069119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10800000">
            <a:off x="776320" y="4855568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10800000">
            <a:off x="291321" y="3805193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1011450" y="2645763"/>
            <a:ext cx="1719000" cy="3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40" name="Google Shape;240;p23"/>
          <p:cNvSpPr txBox="1"/>
          <p:nvPr>
            <p:ph idx="2" type="subTitle"/>
          </p:nvPr>
        </p:nvSpPr>
        <p:spPr>
          <a:xfrm>
            <a:off x="713100" y="3151588"/>
            <a:ext cx="23133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3" type="subTitle"/>
          </p:nvPr>
        </p:nvSpPr>
        <p:spPr>
          <a:xfrm>
            <a:off x="3712500" y="2645763"/>
            <a:ext cx="1719000" cy="3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4" type="subTitle"/>
          </p:nvPr>
        </p:nvSpPr>
        <p:spPr>
          <a:xfrm>
            <a:off x="3415350" y="3151588"/>
            <a:ext cx="23133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23"/>
          <p:cNvSpPr txBox="1"/>
          <p:nvPr>
            <p:ph idx="5" type="subTitle"/>
          </p:nvPr>
        </p:nvSpPr>
        <p:spPr>
          <a:xfrm>
            <a:off x="6414750" y="2645763"/>
            <a:ext cx="1719000" cy="3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6" type="subTitle"/>
          </p:nvPr>
        </p:nvSpPr>
        <p:spPr>
          <a:xfrm>
            <a:off x="6117600" y="3151588"/>
            <a:ext cx="23133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/>
          <p:nvPr/>
        </p:nvSpPr>
        <p:spPr>
          <a:xfrm rot="-1865396">
            <a:off x="873756" y="3943022"/>
            <a:ext cx="601342" cy="1002051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  <a:reflection blurRad="0" dir="5400000" dist="57150" endA="0" endPos="45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 rot="1650116">
            <a:off x="167928" y="3697133"/>
            <a:ext cx="50610" cy="467849"/>
          </a:xfrm>
          <a:custGeom>
            <a:rect b="b" l="l" r="r" t="t"/>
            <a:pathLst>
              <a:path extrusionOk="0" h="12110" w="131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 rot="1083302">
            <a:off x="7161650" y="207873"/>
            <a:ext cx="593290" cy="1048006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8519925" y="-243218"/>
            <a:ext cx="308269" cy="38496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6189840">
            <a:off x="8717078" y="798767"/>
            <a:ext cx="398900" cy="373923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9383700">
            <a:off x="-133389" y="4705373"/>
            <a:ext cx="398901" cy="373909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  <a:reflection blurRad="0" dir="5400000" dist="342900" endA="0" endPos="64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850353" y="3529806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272967" y="494632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6608114" y="494615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24"/>
          <p:cNvSpPr txBox="1"/>
          <p:nvPr>
            <p:ph idx="1" type="subTitle"/>
          </p:nvPr>
        </p:nvSpPr>
        <p:spPr>
          <a:xfrm>
            <a:off x="1954800" y="1536998"/>
            <a:ext cx="1746600" cy="3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57" name="Google Shape;257;p24"/>
          <p:cNvSpPr txBox="1"/>
          <p:nvPr>
            <p:ph idx="2" type="subTitle"/>
          </p:nvPr>
        </p:nvSpPr>
        <p:spPr>
          <a:xfrm>
            <a:off x="1959900" y="1825137"/>
            <a:ext cx="1947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24"/>
          <p:cNvSpPr txBox="1"/>
          <p:nvPr>
            <p:ph idx="3" type="subTitle"/>
          </p:nvPr>
        </p:nvSpPr>
        <p:spPr>
          <a:xfrm>
            <a:off x="5559775" y="1536998"/>
            <a:ext cx="1746600" cy="3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59" name="Google Shape;259;p24"/>
          <p:cNvSpPr txBox="1"/>
          <p:nvPr>
            <p:ph idx="4" type="subTitle"/>
          </p:nvPr>
        </p:nvSpPr>
        <p:spPr>
          <a:xfrm>
            <a:off x="5564875" y="1825137"/>
            <a:ext cx="1947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idx="5" type="subTitle"/>
          </p:nvPr>
        </p:nvSpPr>
        <p:spPr>
          <a:xfrm>
            <a:off x="2866625" y="3162648"/>
            <a:ext cx="1746600" cy="3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idx="6" type="subTitle"/>
          </p:nvPr>
        </p:nvSpPr>
        <p:spPr>
          <a:xfrm>
            <a:off x="2871725" y="3450787"/>
            <a:ext cx="1947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idx="7" type="subTitle"/>
          </p:nvPr>
        </p:nvSpPr>
        <p:spPr>
          <a:xfrm>
            <a:off x="6479400" y="3162648"/>
            <a:ext cx="1746600" cy="3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idx="8" type="subTitle"/>
          </p:nvPr>
        </p:nvSpPr>
        <p:spPr>
          <a:xfrm>
            <a:off x="6484500" y="3450787"/>
            <a:ext cx="1947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713100" y="2051100"/>
            <a:ext cx="2258700" cy="10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25"/>
          <p:cNvSpPr/>
          <p:nvPr/>
        </p:nvSpPr>
        <p:spPr>
          <a:xfrm rot="1083274">
            <a:off x="964264" y="368132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1854622" y="-159603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 rot="6189788">
            <a:off x="2270956" y="937014"/>
            <a:ext cx="393419" cy="368764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220575" y="96637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493799" y="6795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 rot="-1865343">
            <a:off x="1287102" y="3766561"/>
            <a:ext cx="641590" cy="1069119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  <a:reflection blurRad="0" dir="5400000" dist="142875" endA="0" endPos="30000" fadeDir="5400012" kx="0" rotWithShape="0" algn="bl" stA="7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-83440" y="3954447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769125" y="46041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/>
          <p:nvPr/>
        </p:nvSpPr>
        <p:spPr>
          <a:xfrm rot="1083334">
            <a:off x="8236127" y="-168273"/>
            <a:ext cx="506854" cy="895322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7688522" y="-280178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 rot="6189788">
            <a:off x="9014181" y="148614"/>
            <a:ext cx="393419" cy="368764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7041100" y="17797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277399" y="177977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0" y="4919402"/>
            <a:ext cx="823567" cy="777821"/>
          </a:xfrm>
          <a:custGeom>
            <a:rect b="b" l="l" r="r" t="t"/>
            <a:pathLst>
              <a:path extrusionOk="0" h="22019" w="23314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 rot="-1836933">
            <a:off x="1066461" y="4609497"/>
            <a:ext cx="335842" cy="419396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1690300" y="48061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4900" y="43761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26"/>
          <p:cNvSpPr txBox="1"/>
          <p:nvPr>
            <p:ph idx="1" type="subTitle"/>
          </p:nvPr>
        </p:nvSpPr>
        <p:spPr>
          <a:xfrm>
            <a:off x="1048466" y="1558713"/>
            <a:ext cx="1600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86" name="Google Shape;286;p26"/>
          <p:cNvSpPr txBox="1"/>
          <p:nvPr>
            <p:ph idx="2" type="subTitle"/>
          </p:nvPr>
        </p:nvSpPr>
        <p:spPr>
          <a:xfrm>
            <a:off x="716066" y="1975347"/>
            <a:ext cx="2265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7" name="Google Shape;287;p26"/>
          <p:cNvSpPr txBox="1"/>
          <p:nvPr>
            <p:ph idx="3" type="subTitle"/>
          </p:nvPr>
        </p:nvSpPr>
        <p:spPr>
          <a:xfrm>
            <a:off x="3771903" y="1558713"/>
            <a:ext cx="1600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4" type="subTitle"/>
          </p:nvPr>
        </p:nvSpPr>
        <p:spPr>
          <a:xfrm>
            <a:off x="3439503" y="1975347"/>
            <a:ext cx="2265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9" name="Google Shape;289;p26"/>
          <p:cNvSpPr txBox="1"/>
          <p:nvPr>
            <p:ph idx="5" type="subTitle"/>
          </p:nvPr>
        </p:nvSpPr>
        <p:spPr>
          <a:xfrm>
            <a:off x="6495353" y="1558713"/>
            <a:ext cx="1600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90" name="Google Shape;290;p26"/>
          <p:cNvSpPr txBox="1"/>
          <p:nvPr>
            <p:ph idx="6" type="subTitle"/>
          </p:nvPr>
        </p:nvSpPr>
        <p:spPr>
          <a:xfrm>
            <a:off x="6162953" y="1975347"/>
            <a:ext cx="2265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1" name="Google Shape;291;p26"/>
          <p:cNvSpPr txBox="1"/>
          <p:nvPr>
            <p:ph idx="7" type="subTitle"/>
          </p:nvPr>
        </p:nvSpPr>
        <p:spPr>
          <a:xfrm>
            <a:off x="1048466" y="3228088"/>
            <a:ext cx="1600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92" name="Google Shape;292;p26"/>
          <p:cNvSpPr txBox="1"/>
          <p:nvPr>
            <p:ph idx="8" type="subTitle"/>
          </p:nvPr>
        </p:nvSpPr>
        <p:spPr>
          <a:xfrm>
            <a:off x="716066" y="3644722"/>
            <a:ext cx="2265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3" name="Google Shape;293;p26"/>
          <p:cNvSpPr txBox="1"/>
          <p:nvPr>
            <p:ph idx="9" type="subTitle"/>
          </p:nvPr>
        </p:nvSpPr>
        <p:spPr>
          <a:xfrm>
            <a:off x="3771903" y="3228088"/>
            <a:ext cx="1600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94" name="Google Shape;294;p26"/>
          <p:cNvSpPr txBox="1"/>
          <p:nvPr>
            <p:ph idx="13" type="subTitle"/>
          </p:nvPr>
        </p:nvSpPr>
        <p:spPr>
          <a:xfrm>
            <a:off x="3439503" y="3644722"/>
            <a:ext cx="2265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5" name="Google Shape;295;p26"/>
          <p:cNvSpPr txBox="1"/>
          <p:nvPr>
            <p:ph idx="14" type="subTitle"/>
          </p:nvPr>
        </p:nvSpPr>
        <p:spPr>
          <a:xfrm>
            <a:off x="6495353" y="3228088"/>
            <a:ext cx="1600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96" name="Google Shape;296;p26"/>
          <p:cNvSpPr txBox="1"/>
          <p:nvPr>
            <p:ph idx="15" type="subTitle"/>
          </p:nvPr>
        </p:nvSpPr>
        <p:spPr>
          <a:xfrm>
            <a:off x="6162953" y="3644722"/>
            <a:ext cx="2265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6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/>
          <p:nvPr/>
        </p:nvSpPr>
        <p:spPr>
          <a:xfrm>
            <a:off x="965650" y="2878550"/>
            <a:ext cx="867900" cy="8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  <a:reflection blurRad="0" dir="5400000" dist="104775" endA="0" endPos="24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7532850" y="-638950"/>
            <a:ext cx="1796100" cy="1796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 rot="-5400000">
            <a:off x="4562083" y="4383040"/>
            <a:ext cx="1374477" cy="1298185"/>
          </a:xfrm>
          <a:custGeom>
            <a:rect b="b" l="l" r="r" t="t"/>
            <a:pathLst>
              <a:path extrusionOk="0" h="22019" w="23314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 rot="-3325188">
            <a:off x="1893" y="-112546"/>
            <a:ext cx="920300" cy="1625646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 rot="701342">
            <a:off x="8450969" y="1940853"/>
            <a:ext cx="828025" cy="1033942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1918944" y="613075"/>
            <a:ext cx="152100" cy="152100"/>
          </a:xfrm>
          <a:prstGeom prst="ellipse">
            <a:avLst/>
          </a:prstGeom>
          <a:noFill/>
          <a:ln cap="flat" cmpd="sng" w="38100">
            <a:solidFill>
              <a:srgbClr val="FB54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B54F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8354800" y="1323687"/>
            <a:ext cx="152100" cy="1521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4495925" y="41928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6835025" y="300893"/>
            <a:ext cx="238500" cy="2385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 txBox="1"/>
          <p:nvPr>
            <p:ph type="title"/>
          </p:nvPr>
        </p:nvSpPr>
        <p:spPr>
          <a:xfrm>
            <a:off x="1739425" y="978625"/>
            <a:ext cx="5665200" cy="1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27"/>
          <p:cNvSpPr txBox="1"/>
          <p:nvPr/>
        </p:nvSpPr>
        <p:spPr>
          <a:xfrm>
            <a:off x="713100" y="4037325"/>
            <a:ext cx="2939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CREDITS: This presentation template was created by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including icons by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infographics &amp; images by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 rot="1083274">
            <a:off x="905564" y="-559368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6878150" y="-981075"/>
            <a:ext cx="2423400" cy="242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-90028" y="410647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 rot="6189788">
            <a:off x="5151606" y="4130714"/>
            <a:ext cx="393419" cy="368764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371425" y="9659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 txBox="1"/>
          <p:nvPr>
            <p:ph type="title"/>
          </p:nvPr>
        </p:nvSpPr>
        <p:spPr>
          <a:xfrm>
            <a:off x="713100" y="1118000"/>
            <a:ext cx="2185500" cy="14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28"/>
          <p:cNvSpPr txBox="1"/>
          <p:nvPr>
            <p:ph idx="1" type="subTitle"/>
          </p:nvPr>
        </p:nvSpPr>
        <p:spPr>
          <a:xfrm>
            <a:off x="713100" y="2580810"/>
            <a:ext cx="21855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-1865229">
            <a:off x="-143962" y="286954"/>
            <a:ext cx="472139" cy="786754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248925" y="128446"/>
            <a:ext cx="181800" cy="1818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 rot="2700000">
            <a:off x="837138" y="35699"/>
            <a:ext cx="39734" cy="367313"/>
          </a:xfrm>
          <a:custGeom>
            <a:rect b="b" l="l" r="r" t="t"/>
            <a:pathLst>
              <a:path extrusionOk="0" h="12110" w="131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5071050" y="3531350"/>
            <a:ext cx="941100" cy="94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2843924" y="3359412"/>
            <a:ext cx="876665" cy="828024"/>
          </a:xfrm>
          <a:custGeom>
            <a:rect b="b" l="l" r="r" t="t"/>
            <a:pathLst>
              <a:path extrusionOk="0" h="22019" w="23314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6904447" y="732772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 rot="6189828">
            <a:off x="8285381" y="885071"/>
            <a:ext cx="364663" cy="341808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387161" y="3646051"/>
            <a:ext cx="390185" cy="365000"/>
          </a:xfrm>
          <a:custGeom>
            <a:rect b="b" l="l" r="r" t="t"/>
            <a:pathLst>
              <a:path extrusionOk="0" h="8543" w="9133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 rot="-1836933">
            <a:off x="-32089" y="2882347"/>
            <a:ext cx="335842" cy="419396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6645875" y="14499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68525" y="43856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56125" y="2581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713100" y="2085338"/>
            <a:ext cx="17832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713100" y="2752263"/>
            <a:ext cx="17832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6647675" y="2085338"/>
            <a:ext cx="17832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b="1"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6647675" y="2752263"/>
            <a:ext cx="17832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3274">
            <a:off x="8576664" y="65232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874722" y="420947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rot="6189828">
            <a:off x="6870643" y="303071"/>
            <a:ext cx="364663" cy="341808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7175075" y="8042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7656125" y="-735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rot="-2700000">
            <a:off x="-402737" y="4024027"/>
            <a:ext cx="751550" cy="751550"/>
          </a:xfrm>
          <a:custGeom>
            <a:rect b="b" l="l" r="r" t="t"/>
            <a:pathLst>
              <a:path extrusionOk="0" h="21682" w="21682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rgbClr val="4FC1F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030525" y="50871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352375" y="2575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13100" y="1680900"/>
            <a:ext cx="3557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716100" y="2256900"/>
            <a:ext cx="35571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960025" y="-221725"/>
            <a:ext cx="1774800" cy="1774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960023" y="4192849"/>
            <a:ext cx="304026" cy="284971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 rot="1650217">
            <a:off x="470736" y="3770916"/>
            <a:ext cx="42203" cy="390136"/>
          </a:xfrm>
          <a:custGeom>
            <a:rect b="b" l="l" r="r" t="t"/>
            <a:pathLst>
              <a:path extrusionOk="0" h="12110" w="131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8010272" y="3230872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rot="6189788">
            <a:off x="8598856" y="4008764"/>
            <a:ext cx="393419" cy="368764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871450" y="33446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02100" y="310477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8375621" y="3673408"/>
            <a:ext cx="195600" cy="195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-66950" y="39596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968375" y="1919100"/>
            <a:ext cx="699300" cy="69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2179800" y="1861213"/>
            <a:ext cx="4782300" cy="14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 flipH="1">
            <a:off x="225773" y="872476"/>
            <a:ext cx="403450" cy="375550"/>
          </a:xfrm>
          <a:custGeom>
            <a:rect b="b" l="l" r="r" t="t"/>
            <a:pathLst>
              <a:path extrusionOk="0" h="8543" w="9133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 flipH="1" rot="1829653">
            <a:off x="208176" y="3991497"/>
            <a:ext cx="337049" cy="419926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1455698" y="822144"/>
            <a:ext cx="1527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636748" y="512619"/>
            <a:ext cx="1527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3100" y="1437025"/>
            <a:ext cx="2359200" cy="10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13100" y="2472145"/>
            <a:ext cx="2359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 rot="-1865464">
            <a:off x="-492276" y="48381"/>
            <a:ext cx="858549" cy="1430650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 rot="5400000">
            <a:off x="33932" y="3415830"/>
            <a:ext cx="57889" cy="535141"/>
          </a:xfrm>
          <a:custGeom>
            <a:rect b="b" l="l" r="r" t="t"/>
            <a:pathLst>
              <a:path extrusionOk="0" h="12110" w="131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790500" y="15122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561085" y="2023684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 rot="3599947">
            <a:off x="2769494" y="4947310"/>
            <a:ext cx="304008" cy="37964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0013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5696700" y="2766300"/>
            <a:ext cx="2734200" cy="18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6"/>
            </a:gs>
            <a:gs pos="65000">
              <a:schemeClr val="accent5"/>
            </a:gs>
            <a:gs pos="100000">
              <a:schemeClr val="accent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b="1" sz="2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b="1" sz="2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b="1" sz="2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b="1" sz="2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b="1" sz="2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b="1" sz="2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b="1" sz="2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b="1" sz="2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b="1" sz="2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47000">
              <a:schemeClr val="accent5"/>
            </a:gs>
            <a:gs pos="100000">
              <a:schemeClr val="accent4"/>
            </a:gs>
          </a:gsLst>
          <a:lin ang="5400012" scaled="0"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/>
          <p:nvPr/>
        </p:nvSpPr>
        <p:spPr>
          <a:xfrm>
            <a:off x="1395725" y="862350"/>
            <a:ext cx="6352500" cy="3418800"/>
          </a:xfrm>
          <a:prstGeom prst="roundRect">
            <a:avLst>
              <a:gd fmla="val 16983" name="adj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1511800" y="970650"/>
            <a:ext cx="6120300" cy="3202200"/>
          </a:xfrm>
          <a:prstGeom prst="roundRect">
            <a:avLst>
              <a:gd fmla="val 15644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chemeClr val="accent2">
                <a:alpha val="6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 txBox="1"/>
          <p:nvPr>
            <p:ph type="ctrTitle"/>
          </p:nvPr>
        </p:nvSpPr>
        <p:spPr>
          <a:xfrm>
            <a:off x="1297763" y="1038600"/>
            <a:ext cx="6567300" cy="1312500"/>
          </a:xfrm>
          <a:prstGeom prst="rect">
            <a:avLst/>
          </a:prstGeom>
          <a:effectLst>
            <a:outerShdw blurRad="571500" rotWithShape="0" algn="bl">
              <a:schemeClr val="lt1">
                <a:alpha val="6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CREATE WATCH SHOP ON WEBSITE</a:t>
            </a:r>
            <a:endParaRPr sz="3400"/>
          </a:p>
        </p:txBody>
      </p:sp>
      <p:sp>
        <p:nvSpPr>
          <p:cNvPr id="324" name="Google Shape;324;p29"/>
          <p:cNvSpPr txBox="1"/>
          <p:nvPr>
            <p:ph idx="1" type="subTitle"/>
          </p:nvPr>
        </p:nvSpPr>
        <p:spPr>
          <a:xfrm>
            <a:off x="722525" y="3031775"/>
            <a:ext cx="771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Lâm Hưng Phú	-	3118411021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Lê Quang Sang	-	3118411023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Ochiai Shigeru	-	3118410367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5" name="Google Shape;325;p29"/>
          <p:cNvSpPr txBox="1"/>
          <p:nvPr>
            <p:ph type="ctrTitle"/>
          </p:nvPr>
        </p:nvSpPr>
        <p:spPr>
          <a:xfrm>
            <a:off x="1971575" y="2421588"/>
            <a:ext cx="5219700" cy="539700"/>
          </a:xfrm>
          <a:prstGeom prst="rect">
            <a:avLst/>
          </a:prstGeom>
          <a:effectLst>
            <a:outerShdw blurRad="128588" rotWithShape="0" algn="bl">
              <a:schemeClr val="accent3">
                <a:alpha val="6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GROUP 7</a:t>
            </a:r>
            <a:endParaRPr sz="2400">
              <a:solidFill>
                <a:schemeClr val="accent3"/>
              </a:solidFill>
            </a:endParaRPr>
          </a:p>
        </p:txBody>
      </p:sp>
      <p:grpSp>
        <p:nvGrpSpPr>
          <p:cNvPr id="326" name="Google Shape;326;p29"/>
          <p:cNvGrpSpPr/>
          <p:nvPr/>
        </p:nvGrpSpPr>
        <p:grpSpPr>
          <a:xfrm>
            <a:off x="2152675" y="2667588"/>
            <a:ext cx="4838550" cy="47700"/>
            <a:chOff x="2152650" y="2608200"/>
            <a:chExt cx="4838550" cy="47700"/>
          </a:xfrm>
        </p:grpSpPr>
        <p:sp>
          <p:nvSpPr>
            <p:cNvPr id="327" name="Google Shape;327;p29"/>
            <p:cNvSpPr/>
            <p:nvPr/>
          </p:nvSpPr>
          <p:spPr>
            <a:xfrm>
              <a:off x="5905500" y="2608200"/>
              <a:ext cx="1085700" cy="4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rotWithShape="0" algn="bl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152650" y="2608200"/>
              <a:ext cx="1085700" cy="4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rotWithShape="0" algn="bl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9"/>
          <p:cNvGrpSpPr/>
          <p:nvPr/>
        </p:nvGrpSpPr>
        <p:grpSpPr>
          <a:xfrm>
            <a:off x="-222952" y="2072425"/>
            <a:ext cx="9608725" cy="2533246"/>
            <a:chOff x="-222952" y="2072425"/>
            <a:chExt cx="9608725" cy="2533246"/>
          </a:xfrm>
        </p:grpSpPr>
        <p:sp>
          <p:nvSpPr>
            <p:cNvPr id="330" name="Google Shape;330;p29"/>
            <p:cNvSpPr/>
            <p:nvPr/>
          </p:nvSpPr>
          <p:spPr>
            <a:xfrm>
              <a:off x="2029200" y="3484198"/>
              <a:ext cx="450281" cy="422028"/>
            </a:xfrm>
            <a:custGeom>
              <a:rect b="b" l="l" r="r" t="t"/>
              <a:pathLst>
                <a:path extrusionOk="0" h="8550" w="9121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 rot="-1865389">
              <a:off x="682976" y="3370811"/>
              <a:ext cx="659200" cy="1098463"/>
            </a:xfrm>
            <a:custGeom>
              <a:rect b="b" l="l" r="r" t="t"/>
              <a:pathLst>
                <a:path extrusionOk="0" h="30636" w="18385">
                  <a:moveTo>
                    <a:pt x="9645" y="2692"/>
                  </a:moveTo>
                  <a:lnTo>
                    <a:pt x="16598" y="14669"/>
                  </a:lnTo>
                  <a:lnTo>
                    <a:pt x="8466" y="14669"/>
                  </a:lnTo>
                  <a:lnTo>
                    <a:pt x="9371" y="5454"/>
                  </a:lnTo>
                  <a:lnTo>
                    <a:pt x="9645" y="2692"/>
                  </a:lnTo>
                  <a:close/>
                  <a:moveTo>
                    <a:pt x="8264" y="3537"/>
                  </a:moveTo>
                  <a:lnTo>
                    <a:pt x="8026" y="5990"/>
                  </a:lnTo>
                  <a:lnTo>
                    <a:pt x="7180" y="14681"/>
                  </a:lnTo>
                  <a:lnTo>
                    <a:pt x="1799" y="14681"/>
                  </a:lnTo>
                  <a:lnTo>
                    <a:pt x="8264" y="3537"/>
                  </a:lnTo>
                  <a:close/>
                  <a:moveTo>
                    <a:pt x="7180" y="15979"/>
                  </a:moveTo>
                  <a:lnTo>
                    <a:pt x="8026" y="24671"/>
                  </a:lnTo>
                  <a:lnTo>
                    <a:pt x="8264" y="27123"/>
                  </a:lnTo>
                  <a:lnTo>
                    <a:pt x="1799" y="15979"/>
                  </a:lnTo>
                  <a:close/>
                  <a:moveTo>
                    <a:pt x="16598" y="15979"/>
                  </a:moveTo>
                  <a:lnTo>
                    <a:pt x="9645" y="27957"/>
                  </a:lnTo>
                  <a:lnTo>
                    <a:pt x="9383" y="25194"/>
                  </a:lnTo>
                  <a:lnTo>
                    <a:pt x="8466" y="15979"/>
                  </a:lnTo>
                  <a:close/>
                  <a:moveTo>
                    <a:pt x="9050" y="1"/>
                  </a:moveTo>
                  <a:cubicBezTo>
                    <a:pt x="9038" y="1"/>
                    <a:pt x="9014" y="13"/>
                    <a:pt x="9002" y="13"/>
                  </a:cubicBezTo>
                  <a:cubicBezTo>
                    <a:pt x="8978" y="25"/>
                    <a:pt x="8942" y="25"/>
                    <a:pt x="8919" y="37"/>
                  </a:cubicBezTo>
                  <a:cubicBezTo>
                    <a:pt x="8883" y="60"/>
                    <a:pt x="8859" y="72"/>
                    <a:pt x="8811" y="96"/>
                  </a:cubicBezTo>
                  <a:cubicBezTo>
                    <a:pt x="8776" y="120"/>
                    <a:pt x="8764" y="132"/>
                    <a:pt x="8740" y="156"/>
                  </a:cubicBezTo>
                  <a:cubicBezTo>
                    <a:pt x="8704" y="191"/>
                    <a:pt x="8680" y="215"/>
                    <a:pt x="8669" y="251"/>
                  </a:cubicBezTo>
                  <a:lnTo>
                    <a:pt x="8621" y="298"/>
                  </a:lnTo>
                  <a:lnTo>
                    <a:pt x="96" y="15003"/>
                  </a:lnTo>
                  <a:cubicBezTo>
                    <a:pt x="72" y="15015"/>
                    <a:pt x="72" y="15026"/>
                    <a:pt x="72" y="15038"/>
                  </a:cubicBezTo>
                  <a:cubicBezTo>
                    <a:pt x="60" y="15074"/>
                    <a:pt x="48" y="15122"/>
                    <a:pt x="37" y="15146"/>
                  </a:cubicBezTo>
                  <a:cubicBezTo>
                    <a:pt x="37" y="15181"/>
                    <a:pt x="37" y="15193"/>
                    <a:pt x="13" y="15217"/>
                  </a:cubicBezTo>
                  <a:cubicBezTo>
                    <a:pt x="13" y="15253"/>
                    <a:pt x="1" y="15277"/>
                    <a:pt x="1" y="15312"/>
                  </a:cubicBezTo>
                  <a:cubicBezTo>
                    <a:pt x="1" y="15336"/>
                    <a:pt x="13" y="15372"/>
                    <a:pt x="13" y="15396"/>
                  </a:cubicBezTo>
                  <a:cubicBezTo>
                    <a:pt x="13" y="15431"/>
                    <a:pt x="13" y="15443"/>
                    <a:pt x="37" y="15479"/>
                  </a:cubicBezTo>
                  <a:cubicBezTo>
                    <a:pt x="48" y="15515"/>
                    <a:pt x="60" y="15550"/>
                    <a:pt x="72" y="15574"/>
                  </a:cubicBezTo>
                  <a:cubicBezTo>
                    <a:pt x="72" y="15598"/>
                    <a:pt x="96" y="15610"/>
                    <a:pt x="96" y="15622"/>
                  </a:cubicBezTo>
                  <a:lnTo>
                    <a:pt x="8621" y="30326"/>
                  </a:lnTo>
                  <a:cubicBezTo>
                    <a:pt x="8633" y="30362"/>
                    <a:pt x="8645" y="30374"/>
                    <a:pt x="8669" y="30386"/>
                  </a:cubicBezTo>
                  <a:lnTo>
                    <a:pt x="8704" y="30433"/>
                  </a:lnTo>
                  <a:cubicBezTo>
                    <a:pt x="8740" y="30481"/>
                    <a:pt x="8776" y="30505"/>
                    <a:pt x="8823" y="30540"/>
                  </a:cubicBezTo>
                  <a:cubicBezTo>
                    <a:pt x="8835" y="30540"/>
                    <a:pt x="8835" y="30552"/>
                    <a:pt x="8859" y="30552"/>
                  </a:cubicBezTo>
                  <a:cubicBezTo>
                    <a:pt x="8919" y="30576"/>
                    <a:pt x="8978" y="30612"/>
                    <a:pt x="9038" y="30624"/>
                  </a:cubicBezTo>
                  <a:lnTo>
                    <a:pt x="9050" y="30624"/>
                  </a:lnTo>
                  <a:cubicBezTo>
                    <a:pt x="9097" y="30636"/>
                    <a:pt x="9133" y="30636"/>
                    <a:pt x="9181" y="30636"/>
                  </a:cubicBezTo>
                  <a:cubicBezTo>
                    <a:pt x="9240" y="30636"/>
                    <a:pt x="9300" y="30624"/>
                    <a:pt x="9359" y="30612"/>
                  </a:cubicBezTo>
                  <a:lnTo>
                    <a:pt x="9371" y="30612"/>
                  </a:lnTo>
                  <a:cubicBezTo>
                    <a:pt x="9395" y="30612"/>
                    <a:pt x="9395" y="30600"/>
                    <a:pt x="9407" y="30600"/>
                  </a:cubicBezTo>
                  <a:cubicBezTo>
                    <a:pt x="9454" y="30576"/>
                    <a:pt x="9490" y="30552"/>
                    <a:pt x="9538" y="30516"/>
                  </a:cubicBezTo>
                  <a:lnTo>
                    <a:pt x="9585" y="30481"/>
                  </a:lnTo>
                  <a:cubicBezTo>
                    <a:pt x="9621" y="30445"/>
                    <a:pt x="9657" y="30421"/>
                    <a:pt x="9693" y="30374"/>
                  </a:cubicBezTo>
                  <a:cubicBezTo>
                    <a:pt x="9704" y="30362"/>
                    <a:pt x="9716" y="30338"/>
                    <a:pt x="9716" y="30326"/>
                  </a:cubicBezTo>
                  <a:cubicBezTo>
                    <a:pt x="9752" y="30362"/>
                    <a:pt x="9752" y="30362"/>
                    <a:pt x="9764" y="30362"/>
                  </a:cubicBezTo>
                  <a:lnTo>
                    <a:pt x="18289" y="15658"/>
                  </a:lnTo>
                  <a:cubicBezTo>
                    <a:pt x="18301" y="15634"/>
                    <a:pt x="18301" y="15622"/>
                    <a:pt x="18301" y="15610"/>
                  </a:cubicBezTo>
                  <a:cubicBezTo>
                    <a:pt x="18325" y="15574"/>
                    <a:pt x="18336" y="15527"/>
                    <a:pt x="18348" y="15503"/>
                  </a:cubicBezTo>
                  <a:cubicBezTo>
                    <a:pt x="18348" y="15479"/>
                    <a:pt x="18348" y="15455"/>
                    <a:pt x="18360" y="15431"/>
                  </a:cubicBezTo>
                  <a:cubicBezTo>
                    <a:pt x="18360" y="15396"/>
                    <a:pt x="18384" y="15372"/>
                    <a:pt x="18384" y="15336"/>
                  </a:cubicBezTo>
                  <a:cubicBezTo>
                    <a:pt x="18384" y="15312"/>
                    <a:pt x="18360" y="15277"/>
                    <a:pt x="18360" y="15253"/>
                  </a:cubicBezTo>
                  <a:cubicBezTo>
                    <a:pt x="18360" y="15217"/>
                    <a:pt x="18360" y="15205"/>
                    <a:pt x="18348" y="15181"/>
                  </a:cubicBezTo>
                  <a:cubicBezTo>
                    <a:pt x="18336" y="15134"/>
                    <a:pt x="18325" y="15098"/>
                    <a:pt x="18301" y="15074"/>
                  </a:cubicBezTo>
                  <a:cubicBezTo>
                    <a:pt x="18301" y="15062"/>
                    <a:pt x="18289" y="15038"/>
                    <a:pt x="18289" y="15026"/>
                  </a:cubicBezTo>
                  <a:lnTo>
                    <a:pt x="9764" y="322"/>
                  </a:lnTo>
                  <a:lnTo>
                    <a:pt x="9752" y="310"/>
                  </a:lnTo>
                  <a:cubicBezTo>
                    <a:pt x="9740" y="275"/>
                    <a:pt x="9704" y="263"/>
                    <a:pt x="9693" y="239"/>
                  </a:cubicBezTo>
                  <a:cubicBezTo>
                    <a:pt x="9657" y="203"/>
                    <a:pt x="9645" y="179"/>
                    <a:pt x="9621" y="144"/>
                  </a:cubicBezTo>
                  <a:cubicBezTo>
                    <a:pt x="9597" y="132"/>
                    <a:pt x="9573" y="120"/>
                    <a:pt x="9538" y="96"/>
                  </a:cubicBezTo>
                  <a:cubicBezTo>
                    <a:pt x="9514" y="72"/>
                    <a:pt x="9466" y="60"/>
                    <a:pt x="9419" y="37"/>
                  </a:cubicBezTo>
                  <a:cubicBezTo>
                    <a:pt x="9407" y="37"/>
                    <a:pt x="9407" y="25"/>
                    <a:pt x="9395" y="25"/>
                  </a:cubicBezTo>
                  <a:cubicBezTo>
                    <a:pt x="9383" y="25"/>
                    <a:pt x="9347" y="25"/>
                    <a:pt x="9335" y="13"/>
                  </a:cubicBezTo>
                  <a:cubicBezTo>
                    <a:pt x="9288" y="1"/>
                    <a:pt x="926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 rot="1650173">
              <a:off x="424099" y="2536785"/>
              <a:ext cx="55480" cy="512873"/>
            </a:xfrm>
            <a:custGeom>
              <a:rect b="b" l="l" r="r" t="t"/>
              <a:pathLst>
                <a:path extrusionOk="0" h="12110" w="131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11454"/>
                  </a:lnTo>
                  <a:cubicBezTo>
                    <a:pt x="0" y="11811"/>
                    <a:pt x="298" y="12109"/>
                    <a:pt x="655" y="12109"/>
                  </a:cubicBezTo>
                  <a:cubicBezTo>
                    <a:pt x="1012" y="12109"/>
                    <a:pt x="1310" y="11811"/>
                    <a:pt x="1310" y="11454"/>
                  </a:cubicBezTo>
                  <a:lnTo>
                    <a:pt x="1310" y="655"/>
                  </a:lnTo>
                  <a:cubicBezTo>
                    <a:pt x="1310" y="298"/>
                    <a:pt x="1036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 rot="1083225">
              <a:off x="7343877" y="3384272"/>
              <a:ext cx="650407" cy="1148898"/>
            </a:xfrm>
            <a:custGeom>
              <a:rect b="b" l="l" r="r" t="t"/>
              <a:pathLst>
                <a:path extrusionOk="0" h="27468" w="15550">
                  <a:moveTo>
                    <a:pt x="13335" y="1310"/>
                  </a:moveTo>
                  <a:lnTo>
                    <a:pt x="10145" y="4489"/>
                  </a:lnTo>
                  <a:lnTo>
                    <a:pt x="10145" y="1310"/>
                  </a:lnTo>
                  <a:close/>
                  <a:moveTo>
                    <a:pt x="8835" y="2226"/>
                  </a:moveTo>
                  <a:lnTo>
                    <a:pt x="8835" y="5798"/>
                  </a:lnTo>
                  <a:lnTo>
                    <a:pt x="5787" y="8846"/>
                  </a:lnTo>
                  <a:lnTo>
                    <a:pt x="2215" y="8846"/>
                  </a:lnTo>
                  <a:lnTo>
                    <a:pt x="8835" y="2226"/>
                  </a:lnTo>
                  <a:close/>
                  <a:moveTo>
                    <a:pt x="14240" y="2226"/>
                  </a:moveTo>
                  <a:lnTo>
                    <a:pt x="14240" y="17335"/>
                  </a:lnTo>
                  <a:lnTo>
                    <a:pt x="10133" y="17335"/>
                  </a:lnTo>
                  <a:lnTo>
                    <a:pt x="10133" y="6334"/>
                  </a:lnTo>
                  <a:lnTo>
                    <a:pt x="14240" y="2226"/>
                  </a:lnTo>
                  <a:close/>
                  <a:moveTo>
                    <a:pt x="8835" y="7644"/>
                  </a:moveTo>
                  <a:lnTo>
                    <a:pt x="8835" y="17716"/>
                  </a:lnTo>
                  <a:lnTo>
                    <a:pt x="6704" y="19848"/>
                  </a:lnTo>
                  <a:lnTo>
                    <a:pt x="6704" y="9775"/>
                  </a:lnTo>
                  <a:lnTo>
                    <a:pt x="8835" y="7644"/>
                  </a:lnTo>
                  <a:close/>
                  <a:moveTo>
                    <a:pt x="5418" y="10144"/>
                  </a:moveTo>
                  <a:lnTo>
                    <a:pt x="5418" y="21145"/>
                  </a:lnTo>
                  <a:lnTo>
                    <a:pt x="1310" y="25253"/>
                  </a:lnTo>
                  <a:lnTo>
                    <a:pt x="1310" y="10144"/>
                  </a:lnTo>
                  <a:close/>
                  <a:moveTo>
                    <a:pt x="13335" y="18633"/>
                  </a:moveTo>
                  <a:lnTo>
                    <a:pt x="6704" y="25253"/>
                  </a:lnTo>
                  <a:lnTo>
                    <a:pt x="6704" y="21681"/>
                  </a:lnTo>
                  <a:lnTo>
                    <a:pt x="9764" y="18633"/>
                  </a:lnTo>
                  <a:close/>
                  <a:moveTo>
                    <a:pt x="5418" y="22991"/>
                  </a:moveTo>
                  <a:lnTo>
                    <a:pt x="5418" y="26170"/>
                  </a:lnTo>
                  <a:lnTo>
                    <a:pt x="2227" y="26170"/>
                  </a:lnTo>
                  <a:lnTo>
                    <a:pt x="5418" y="22991"/>
                  </a:lnTo>
                  <a:close/>
                  <a:moveTo>
                    <a:pt x="9502" y="0"/>
                  </a:moveTo>
                  <a:cubicBezTo>
                    <a:pt x="9466" y="0"/>
                    <a:pt x="9418" y="0"/>
                    <a:pt x="9371" y="12"/>
                  </a:cubicBezTo>
                  <a:cubicBezTo>
                    <a:pt x="9347" y="12"/>
                    <a:pt x="9323" y="24"/>
                    <a:pt x="9299" y="24"/>
                  </a:cubicBezTo>
                  <a:cubicBezTo>
                    <a:pt x="9287" y="24"/>
                    <a:pt x="9263" y="36"/>
                    <a:pt x="9252" y="36"/>
                  </a:cubicBezTo>
                  <a:cubicBezTo>
                    <a:pt x="9228" y="48"/>
                    <a:pt x="9204" y="71"/>
                    <a:pt x="9180" y="83"/>
                  </a:cubicBezTo>
                  <a:cubicBezTo>
                    <a:pt x="9168" y="83"/>
                    <a:pt x="9144" y="95"/>
                    <a:pt x="9133" y="95"/>
                  </a:cubicBezTo>
                  <a:cubicBezTo>
                    <a:pt x="9109" y="107"/>
                    <a:pt x="9085" y="143"/>
                    <a:pt x="9061" y="155"/>
                  </a:cubicBezTo>
                  <a:cubicBezTo>
                    <a:pt x="9049" y="167"/>
                    <a:pt x="9049" y="167"/>
                    <a:pt x="9025" y="167"/>
                  </a:cubicBezTo>
                  <a:lnTo>
                    <a:pt x="191" y="9013"/>
                  </a:lnTo>
                  <a:cubicBezTo>
                    <a:pt x="143" y="9061"/>
                    <a:pt x="119" y="9096"/>
                    <a:pt x="84" y="9144"/>
                  </a:cubicBezTo>
                  <a:cubicBezTo>
                    <a:pt x="84" y="9168"/>
                    <a:pt x="72" y="9180"/>
                    <a:pt x="72" y="9180"/>
                  </a:cubicBezTo>
                  <a:cubicBezTo>
                    <a:pt x="36" y="9227"/>
                    <a:pt x="24" y="9275"/>
                    <a:pt x="12" y="9334"/>
                  </a:cubicBezTo>
                  <a:lnTo>
                    <a:pt x="12" y="9358"/>
                  </a:lnTo>
                  <a:cubicBezTo>
                    <a:pt x="12" y="9394"/>
                    <a:pt x="0" y="9430"/>
                    <a:pt x="0" y="9477"/>
                  </a:cubicBezTo>
                  <a:lnTo>
                    <a:pt x="0" y="26801"/>
                  </a:lnTo>
                  <a:lnTo>
                    <a:pt x="0" y="26849"/>
                  </a:lnTo>
                  <a:lnTo>
                    <a:pt x="0" y="26884"/>
                  </a:lnTo>
                  <a:cubicBezTo>
                    <a:pt x="0" y="26944"/>
                    <a:pt x="12" y="26991"/>
                    <a:pt x="36" y="27051"/>
                  </a:cubicBezTo>
                  <a:cubicBezTo>
                    <a:pt x="60" y="27110"/>
                    <a:pt x="96" y="27158"/>
                    <a:pt x="131" y="27206"/>
                  </a:cubicBezTo>
                  <a:lnTo>
                    <a:pt x="155" y="27230"/>
                  </a:lnTo>
                  <a:cubicBezTo>
                    <a:pt x="191" y="27277"/>
                    <a:pt x="239" y="27301"/>
                    <a:pt x="274" y="27349"/>
                  </a:cubicBezTo>
                  <a:cubicBezTo>
                    <a:pt x="322" y="27384"/>
                    <a:pt x="370" y="27408"/>
                    <a:pt x="429" y="27420"/>
                  </a:cubicBezTo>
                  <a:cubicBezTo>
                    <a:pt x="441" y="27420"/>
                    <a:pt x="453" y="27444"/>
                    <a:pt x="477" y="27444"/>
                  </a:cubicBezTo>
                  <a:cubicBezTo>
                    <a:pt x="536" y="27456"/>
                    <a:pt x="572" y="27468"/>
                    <a:pt x="631" y="27468"/>
                  </a:cubicBezTo>
                  <a:lnTo>
                    <a:pt x="6037" y="27468"/>
                  </a:lnTo>
                  <a:cubicBezTo>
                    <a:pt x="6085" y="27468"/>
                    <a:pt x="6132" y="27468"/>
                    <a:pt x="6168" y="27456"/>
                  </a:cubicBezTo>
                  <a:cubicBezTo>
                    <a:pt x="6204" y="27456"/>
                    <a:pt x="6215" y="27444"/>
                    <a:pt x="6251" y="27444"/>
                  </a:cubicBezTo>
                  <a:cubicBezTo>
                    <a:pt x="6263" y="27444"/>
                    <a:pt x="6275" y="27420"/>
                    <a:pt x="6287" y="27420"/>
                  </a:cubicBezTo>
                  <a:cubicBezTo>
                    <a:pt x="6323" y="27408"/>
                    <a:pt x="6335" y="27396"/>
                    <a:pt x="6370" y="27384"/>
                  </a:cubicBezTo>
                  <a:cubicBezTo>
                    <a:pt x="6382" y="27361"/>
                    <a:pt x="6394" y="27361"/>
                    <a:pt x="6406" y="27361"/>
                  </a:cubicBezTo>
                  <a:cubicBezTo>
                    <a:pt x="6442" y="27349"/>
                    <a:pt x="6454" y="27313"/>
                    <a:pt x="6477" y="27301"/>
                  </a:cubicBezTo>
                  <a:lnTo>
                    <a:pt x="6513" y="27277"/>
                  </a:lnTo>
                  <a:lnTo>
                    <a:pt x="15348" y="18431"/>
                  </a:lnTo>
                  <a:cubicBezTo>
                    <a:pt x="15395" y="18395"/>
                    <a:pt x="15431" y="18347"/>
                    <a:pt x="15455" y="18300"/>
                  </a:cubicBezTo>
                  <a:cubicBezTo>
                    <a:pt x="15455" y="18300"/>
                    <a:pt x="15479" y="18288"/>
                    <a:pt x="15479" y="18276"/>
                  </a:cubicBezTo>
                  <a:cubicBezTo>
                    <a:pt x="15502" y="18228"/>
                    <a:pt x="15514" y="18169"/>
                    <a:pt x="15538" y="18109"/>
                  </a:cubicBezTo>
                  <a:lnTo>
                    <a:pt x="15538" y="18097"/>
                  </a:lnTo>
                  <a:cubicBezTo>
                    <a:pt x="15538" y="18050"/>
                    <a:pt x="15550" y="18014"/>
                    <a:pt x="15550" y="17978"/>
                  </a:cubicBezTo>
                  <a:lnTo>
                    <a:pt x="15550" y="667"/>
                  </a:lnTo>
                  <a:lnTo>
                    <a:pt x="15550" y="619"/>
                  </a:lnTo>
                  <a:lnTo>
                    <a:pt x="15550" y="572"/>
                  </a:lnTo>
                  <a:cubicBezTo>
                    <a:pt x="15550" y="512"/>
                    <a:pt x="15538" y="476"/>
                    <a:pt x="15502" y="417"/>
                  </a:cubicBezTo>
                  <a:cubicBezTo>
                    <a:pt x="15490" y="357"/>
                    <a:pt x="15443" y="310"/>
                    <a:pt x="15419" y="262"/>
                  </a:cubicBezTo>
                  <a:lnTo>
                    <a:pt x="15383" y="238"/>
                  </a:lnTo>
                  <a:cubicBezTo>
                    <a:pt x="15348" y="191"/>
                    <a:pt x="15312" y="155"/>
                    <a:pt x="15264" y="119"/>
                  </a:cubicBezTo>
                  <a:cubicBezTo>
                    <a:pt x="15217" y="83"/>
                    <a:pt x="15181" y="60"/>
                    <a:pt x="15121" y="36"/>
                  </a:cubicBezTo>
                  <a:cubicBezTo>
                    <a:pt x="15098" y="36"/>
                    <a:pt x="15086" y="24"/>
                    <a:pt x="15074" y="24"/>
                  </a:cubicBezTo>
                  <a:cubicBezTo>
                    <a:pt x="15014" y="12"/>
                    <a:pt x="14967" y="0"/>
                    <a:pt x="1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430908" y="2611480"/>
              <a:ext cx="337939" cy="422014"/>
            </a:xfrm>
            <a:custGeom>
              <a:rect b="b" l="l" r="r" t="t"/>
              <a:pathLst>
                <a:path extrusionOk="0" h="11866" w="9502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6189740">
              <a:off x="8917764" y="3753773"/>
              <a:ext cx="437302" cy="409900"/>
            </a:xfrm>
            <a:custGeom>
              <a:rect b="b" l="l" r="r" t="t"/>
              <a:pathLst>
                <a:path extrusionOk="0" h="8550" w="9121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2961694">
              <a:off x="3035594" y="4126728"/>
              <a:ext cx="337933" cy="422007"/>
            </a:xfrm>
            <a:custGeom>
              <a:rect b="b" l="l" r="r" t="t"/>
              <a:pathLst>
                <a:path extrusionOk="0" h="11866" w="9502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 rot="9383746">
              <a:off x="-159177" y="3966910"/>
              <a:ext cx="437295" cy="409900"/>
            </a:xfrm>
            <a:custGeom>
              <a:rect b="b" l="l" r="r" t="t"/>
              <a:pathLst>
                <a:path extrusionOk="0" h="8550" w="9121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19250" y="2678200"/>
              <a:ext cx="152100" cy="1521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-82575" y="2072425"/>
              <a:ext cx="152100" cy="1521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3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430900" y="3420350"/>
              <a:ext cx="152100" cy="1521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3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9060363" y="2286575"/>
              <a:ext cx="152100" cy="1521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528463" y="3882675"/>
              <a:ext cx="152100" cy="1521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3" name="Google Shape;3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0" y="135475"/>
            <a:ext cx="1210075" cy="12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/>
          <p:nvPr/>
        </p:nvSpPr>
        <p:spPr>
          <a:xfrm>
            <a:off x="5964500" y="4605675"/>
            <a:ext cx="30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Instructor: PSG. TS. Trần Minh Quang</a:t>
            </a:r>
            <a:endParaRPr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/>
          <p:nvPr>
            <p:ph type="title"/>
          </p:nvPr>
        </p:nvSpPr>
        <p:spPr>
          <a:xfrm>
            <a:off x="1939600" y="407313"/>
            <a:ext cx="71034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extensions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modules​</a:t>
            </a:r>
            <a:endParaRPr/>
          </a:p>
        </p:txBody>
      </p:sp>
      <p:sp>
        <p:nvSpPr>
          <p:cNvPr id="499" name="Google Shape;499;p38"/>
          <p:cNvSpPr txBox="1"/>
          <p:nvPr>
            <p:ph idx="1" type="subTitle"/>
          </p:nvPr>
        </p:nvSpPr>
        <p:spPr>
          <a:xfrm>
            <a:off x="607925" y="1820050"/>
            <a:ext cx="4309500" cy="10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There are more than 10k Plugins out there in Opencart marketing places.​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Categories include:​</a:t>
            </a:r>
            <a:endParaRPr sz="1600"/>
          </a:p>
        </p:txBody>
      </p:sp>
      <p:sp>
        <p:nvSpPr>
          <p:cNvPr id="500" name="Google Shape;500;p38"/>
          <p:cNvSpPr/>
          <p:nvPr/>
        </p:nvSpPr>
        <p:spPr>
          <a:xfrm>
            <a:off x="459550" y="292110"/>
            <a:ext cx="1198200" cy="119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38"/>
          <p:cNvGrpSpPr/>
          <p:nvPr/>
        </p:nvGrpSpPr>
        <p:grpSpPr>
          <a:xfrm>
            <a:off x="872242" y="604780"/>
            <a:ext cx="372809" cy="572840"/>
            <a:chOff x="2128425" y="278975"/>
            <a:chExt cx="3343575" cy="5137575"/>
          </a:xfrm>
        </p:grpSpPr>
        <p:sp>
          <p:nvSpPr>
            <p:cNvPr id="502" name="Google Shape;502;p38"/>
            <p:cNvSpPr/>
            <p:nvPr/>
          </p:nvSpPr>
          <p:spPr>
            <a:xfrm>
              <a:off x="2128425" y="278975"/>
              <a:ext cx="3343575" cy="5137575"/>
            </a:xfrm>
            <a:custGeom>
              <a:rect b="b" l="l" r="r" t="t"/>
              <a:pathLst>
                <a:path extrusionOk="0" h="205503" w="133743">
                  <a:moveTo>
                    <a:pt x="45669" y="62007"/>
                  </a:moveTo>
                  <a:lnTo>
                    <a:pt x="88074" y="62334"/>
                  </a:lnTo>
                  <a:lnTo>
                    <a:pt x="88074" y="75218"/>
                  </a:lnTo>
                  <a:cubicBezTo>
                    <a:pt x="81192" y="72919"/>
                    <a:pt x="74032" y="71769"/>
                    <a:pt x="66872" y="71769"/>
                  </a:cubicBezTo>
                  <a:cubicBezTo>
                    <a:pt x="59712" y="71769"/>
                    <a:pt x="52551" y="72919"/>
                    <a:pt x="45669" y="75218"/>
                  </a:cubicBezTo>
                  <a:lnTo>
                    <a:pt x="45669" y="62007"/>
                  </a:lnTo>
                  <a:close/>
                  <a:moveTo>
                    <a:pt x="66872" y="81547"/>
                  </a:moveTo>
                  <a:cubicBezTo>
                    <a:pt x="98350" y="81547"/>
                    <a:pt x="123956" y="107153"/>
                    <a:pt x="123956" y="138631"/>
                  </a:cubicBezTo>
                  <a:cubicBezTo>
                    <a:pt x="123956" y="170110"/>
                    <a:pt x="98350" y="195716"/>
                    <a:pt x="66872" y="195716"/>
                  </a:cubicBezTo>
                  <a:cubicBezTo>
                    <a:pt x="35393" y="195716"/>
                    <a:pt x="9787" y="170110"/>
                    <a:pt x="9787" y="138631"/>
                  </a:cubicBezTo>
                  <a:cubicBezTo>
                    <a:pt x="9787" y="107153"/>
                    <a:pt x="35393" y="81547"/>
                    <a:pt x="66872" y="81547"/>
                  </a:cubicBezTo>
                  <a:close/>
                  <a:moveTo>
                    <a:pt x="14285" y="0"/>
                  </a:moveTo>
                  <a:cubicBezTo>
                    <a:pt x="13317" y="0"/>
                    <a:pt x="12339" y="286"/>
                    <a:pt x="11483" y="878"/>
                  </a:cubicBezTo>
                  <a:cubicBezTo>
                    <a:pt x="9265" y="2411"/>
                    <a:pt x="8710" y="5477"/>
                    <a:pt x="10243" y="7695"/>
                  </a:cubicBezTo>
                  <a:lnTo>
                    <a:pt x="41200" y="52189"/>
                  </a:lnTo>
                  <a:lnTo>
                    <a:pt x="40808" y="52189"/>
                  </a:lnTo>
                  <a:cubicBezTo>
                    <a:pt x="40789" y="52189"/>
                    <a:pt x="40769" y="52188"/>
                    <a:pt x="40749" y="52188"/>
                  </a:cubicBezTo>
                  <a:cubicBezTo>
                    <a:pt x="38069" y="52188"/>
                    <a:pt x="35883" y="54394"/>
                    <a:pt x="35883" y="57082"/>
                  </a:cubicBezTo>
                  <a:lnTo>
                    <a:pt x="35883" y="79394"/>
                  </a:lnTo>
                  <a:cubicBezTo>
                    <a:pt x="13832" y="90941"/>
                    <a:pt x="33" y="113742"/>
                    <a:pt x="1" y="138631"/>
                  </a:cubicBezTo>
                  <a:cubicBezTo>
                    <a:pt x="1" y="175492"/>
                    <a:pt x="30011" y="205502"/>
                    <a:pt x="66872" y="205502"/>
                  </a:cubicBezTo>
                  <a:cubicBezTo>
                    <a:pt x="103732" y="205502"/>
                    <a:pt x="133742" y="175492"/>
                    <a:pt x="133742" y="138631"/>
                  </a:cubicBezTo>
                  <a:cubicBezTo>
                    <a:pt x="133710" y="113742"/>
                    <a:pt x="119911" y="90941"/>
                    <a:pt x="97860" y="79394"/>
                  </a:cubicBezTo>
                  <a:lnTo>
                    <a:pt x="97860" y="57506"/>
                  </a:lnTo>
                  <a:cubicBezTo>
                    <a:pt x="97860" y="54798"/>
                    <a:pt x="95708" y="52613"/>
                    <a:pt x="93000" y="52613"/>
                  </a:cubicBezTo>
                  <a:lnTo>
                    <a:pt x="92250" y="52580"/>
                  </a:lnTo>
                  <a:lnTo>
                    <a:pt x="123500" y="7695"/>
                  </a:lnTo>
                  <a:cubicBezTo>
                    <a:pt x="125033" y="5477"/>
                    <a:pt x="124478" y="2411"/>
                    <a:pt x="122260" y="878"/>
                  </a:cubicBezTo>
                  <a:cubicBezTo>
                    <a:pt x="121404" y="286"/>
                    <a:pt x="120426" y="0"/>
                    <a:pt x="119458" y="0"/>
                  </a:cubicBezTo>
                  <a:cubicBezTo>
                    <a:pt x="117919" y="0"/>
                    <a:pt x="116404" y="723"/>
                    <a:pt x="115443" y="2085"/>
                  </a:cubicBezTo>
                  <a:lnTo>
                    <a:pt x="80637" y="52189"/>
                  </a:lnTo>
                  <a:lnTo>
                    <a:pt x="59924" y="52189"/>
                  </a:lnTo>
                  <a:lnTo>
                    <a:pt x="90880" y="7695"/>
                  </a:lnTo>
                  <a:cubicBezTo>
                    <a:pt x="92413" y="5477"/>
                    <a:pt x="91858" y="2411"/>
                    <a:pt x="89640" y="878"/>
                  </a:cubicBezTo>
                  <a:cubicBezTo>
                    <a:pt x="88784" y="286"/>
                    <a:pt x="87806" y="0"/>
                    <a:pt x="86838" y="0"/>
                  </a:cubicBezTo>
                  <a:cubicBezTo>
                    <a:pt x="85299" y="0"/>
                    <a:pt x="83784" y="723"/>
                    <a:pt x="82823" y="2085"/>
                  </a:cubicBezTo>
                  <a:lnTo>
                    <a:pt x="66872" y="25049"/>
                  </a:lnTo>
                  <a:lnTo>
                    <a:pt x="50920" y="2085"/>
                  </a:lnTo>
                  <a:cubicBezTo>
                    <a:pt x="49959" y="723"/>
                    <a:pt x="48444" y="0"/>
                    <a:pt x="46905" y="0"/>
                  </a:cubicBezTo>
                  <a:cubicBezTo>
                    <a:pt x="45937" y="0"/>
                    <a:pt x="44959" y="286"/>
                    <a:pt x="44103" y="878"/>
                  </a:cubicBezTo>
                  <a:cubicBezTo>
                    <a:pt x="41885" y="2411"/>
                    <a:pt x="41330" y="5477"/>
                    <a:pt x="42863" y="7695"/>
                  </a:cubicBezTo>
                  <a:lnTo>
                    <a:pt x="60902" y="33628"/>
                  </a:lnTo>
                  <a:lnTo>
                    <a:pt x="50562" y="48503"/>
                  </a:lnTo>
                  <a:lnTo>
                    <a:pt x="18301" y="2085"/>
                  </a:lnTo>
                  <a:cubicBezTo>
                    <a:pt x="17339" y="723"/>
                    <a:pt x="15825" y="0"/>
                    <a:pt x="14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617725" y="2589800"/>
              <a:ext cx="2323375" cy="2163150"/>
            </a:xfrm>
            <a:custGeom>
              <a:rect b="b" l="l" r="r" t="t"/>
              <a:pathLst>
                <a:path extrusionOk="0" h="86526" w="92935">
                  <a:moveTo>
                    <a:pt x="47300" y="14688"/>
                  </a:moveTo>
                  <a:lnTo>
                    <a:pt x="54770" y="32498"/>
                  </a:lnTo>
                  <a:cubicBezTo>
                    <a:pt x="55487" y="34194"/>
                    <a:pt x="57053" y="35336"/>
                    <a:pt x="58880" y="35466"/>
                  </a:cubicBezTo>
                  <a:lnTo>
                    <a:pt x="78125" y="37097"/>
                  </a:lnTo>
                  <a:lnTo>
                    <a:pt x="63512" y="49721"/>
                  </a:lnTo>
                  <a:cubicBezTo>
                    <a:pt x="62109" y="50896"/>
                    <a:pt x="61522" y="52755"/>
                    <a:pt x="61946" y="54516"/>
                  </a:cubicBezTo>
                  <a:lnTo>
                    <a:pt x="66350" y="73338"/>
                  </a:lnTo>
                  <a:lnTo>
                    <a:pt x="49844" y="63324"/>
                  </a:lnTo>
                  <a:cubicBezTo>
                    <a:pt x="49061" y="62851"/>
                    <a:pt x="48180" y="62614"/>
                    <a:pt x="47300" y="62614"/>
                  </a:cubicBezTo>
                  <a:cubicBezTo>
                    <a:pt x="46419" y="62614"/>
                    <a:pt x="45538" y="62851"/>
                    <a:pt x="44755" y="63324"/>
                  </a:cubicBezTo>
                  <a:lnTo>
                    <a:pt x="28250" y="73338"/>
                  </a:lnTo>
                  <a:lnTo>
                    <a:pt x="32686" y="54516"/>
                  </a:lnTo>
                  <a:cubicBezTo>
                    <a:pt x="33077" y="52755"/>
                    <a:pt x="32490" y="50896"/>
                    <a:pt x="31120" y="49721"/>
                  </a:cubicBezTo>
                  <a:lnTo>
                    <a:pt x="16474" y="37097"/>
                  </a:lnTo>
                  <a:lnTo>
                    <a:pt x="35720" y="35466"/>
                  </a:lnTo>
                  <a:cubicBezTo>
                    <a:pt x="37546" y="35336"/>
                    <a:pt x="39112" y="34194"/>
                    <a:pt x="39830" y="32498"/>
                  </a:cubicBezTo>
                  <a:lnTo>
                    <a:pt x="47300" y="14688"/>
                  </a:lnTo>
                  <a:close/>
                  <a:moveTo>
                    <a:pt x="47300" y="1"/>
                  </a:moveTo>
                  <a:cubicBezTo>
                    <a:pt x="44796" y="1"/>
                    <a:pt x="42292" y="1362"/>
                    <a:pt x="41134" y="4086"/>
                  </a:cubicBezTo>
                  <a:lnTo>
                    <a:pt x="31936" y="25974"/>
                  </a:lnTo>
                  <a:lnTo>
                    <a:pt x="8286" y="27964"/>
                  </a:lnTo>
                  <a:cubicBezTo>
                    <a:pt x="2382" y="28453"/>
                    <a:pt x="1" y="35793"/>
                    <a:pt x="4502" y="39674"/>
                  </a:cubicBezTo>
                  <a:lnTo>
                    <a:pt x="22476" y="55169"/>
                  </a:lnTo>
                  <a:lnTo>
                    <a:pt x="17028" y="78296"/>
                  </a:lnTo>
                  <a:cubicBezTo>
                    <a:pt x="15988" y="82786"/>
                    <a:pt x="19524" y="86526"/>
                    <a:pt x="23541" y="86526"/>
                  </a:cubicBezTo>
                  <a:cubicBezTo>
                    <a:pt x="24690" y="86526"/>
                    <a:pt x="25878" y="86220"/>
                    <a:pt x="27010" y="85538"/>
                  </a:cubicBezTo>
                  <a:lnTo>
                    <a:pt x="47300" y="73240"/>
                  </a:lnTo>
                  <a:lnTo>
                    <a:pt x="67622" y="85538"/>
                  </a:lnTo>
                  <a:cubicBezTo>
                    <a:pt x="68746" y="86220"/>
                    <a:pt x="69929" y="86526"/>
                    <a:pt x="71074" y="86526"/>
                  </a:cubicBezTo>
                  <a:cubicBezTo>
                    <a:pt x="75075" y="86526"/>
                    <a:pt x="78611" y="82786"/>
                    <a:pt x="77571" y="78296"/>
                  </a:cubicBezTo>
                  <a:lnTo>
                    <a:pt x="72123" y="55169"/>
                  </a:lnTo>
                  <a:lnTo>
                    <a:pt x="90129" y="39674"/>
                  </a:lnTo>
                  <a:cubicBezTo>
                    <a:pt x="92152" y="37913"/>
                    <a:pt x="92935" y="35108"/>
                    <a:pt x="92087" y="32563"/>
                  </a:cubicBezTo>
                  <a:cubicBezTo>
                    <a:pt x="91271" y="29986"/>
                    <a:pt x="88988" y="28192"/>
                    <a:pt x="86313" y="27964"/>
                  </a:cubicBezTo>
                  <a:lnTo>
                    <a:pt x="62664" y="25974"/>
                  </a:lnTo>
                  <a:lnTo>
                    <a:pt x="53465" y="4086"/>
                  </a:lnTo>
                  <a:cubicBezTo>
                    <a:pt x="52307" y="1362"/>
                    <a:pt x="49803" y="1"/>
                    <a:pt x="47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4" name="Google Shape;5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525" y="1375117"/>
            <a:ext cx="3322913" cy="3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8"/>
          <p:cNvSpPr txBox="1"/>
          <p:nvPr>
            <p:ph idx="1" type="subTitle"/>
          </p:nvPr>
        </p:nvSpPr>
        <p:spPr>
          <a:xfrm>
            <a:off x="607925" y="4085125"/>
            <a:ext cx="4956900" cy="6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*You can enjoy selling your products through the OpenCart platform.​</a:t>
            </a:r>
            <a:endParaRPr sz="1200"/>
          </a:p>
        </p:txBody>
      </p:sp>
      <p:sp>
        <p:nvSpPr>
          <p:cNvPr id="506" name="Google Shape;506;p38"/>
          <p:cNvSpPr/>
          <p:nvPr/>
        </p:nvSpPr>
        <p:spPr>
          <a:xfrm rot="-2916302">
            <a:off x="4514155" y="2344754"/>
            <a:ext cx="988115" cy="988115"/>
          </a:xfrm>
          <a:custGeom>
            <a:rect b="b" l="l" r="r" t="t"/>
            <a:pathLst>
              <a:path extrusionOk="0" h="21682" w="21682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rgbClr val="4FC1F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/>
          <p:nvPr>
            <p:ph type="title"/>
          </p:nvPr>
        </p:nvSpPr>
        <p:spPr>
          <a:xfrm>
            <a:off x="1949500" y="604850"/>
            <a:ext cx="66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Unlimited products collection</a:t>
            </a:r>
            <a:endParaRPr/>
          </a:p>
        </p:txBody>
      </p:sp>
      <p:sp>
        <p:nvSpPr>
          <p:cNvPr id="512" name="Google Shape;512;p39"/>
          <p:cNvSpPr txBox="1"/>
          <p:nvPr>
            <p:ph idx="1" type="subTitle"/>
          </p:nvPr>
        </p:nvSpPr>
        <p:spPr>
          <a:xfrm>
            <a:off x="1020300" y="3623825"/>
            <a:ext cx="7103400" cy="10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a business owner, you can sell unlimited products across categories. You will be able to show details of your products, such as ratings, comments, descriptions.​</a:t>
            </a:r>
            <a:endParaRPr sz="1600"/>
          </a:p>
        </p:txBody>
      </p:sp>
      <p:sp>
        <p:nvSpPr>
          <p:cNvPr id="513" name="Google Shape;513;p39"/>
          <p:cNvSpPr/>
          <p:nvPr/>
        </p:nvSpPr>
        <p:spPr>
          <a:xfrm>
            <a:off x="459550" y="292110"/>
            <a:ext cx="1198200" cy="119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 rot="8353617">
            <a:off x="1337258" y="2480255"/>
            <a:ext cx="585151" cy="1033629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 rot="5601201">
            <a:off x="7906980" y="2328559"/>
            <a:ext cx="751538" cy="751538"/>
          </a:xfrm>
          <a:custGeom>
            <a:rect b="b" l="l" r="r" t="t"/>
            <a:pathLst>
              <a:path extrusionOk="0" h="21682" w="21682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rgbClr val="4FC1F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7445550" y="45677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753508" y="604939"/>
            <a:ext cx="610287" cy="572501"/>
            <a:chOff x="1233825" y="523525"/>
            <a:chExt cx="5132775" cy="4814975"/>
          </a:xfrm>
        </p:grpSpPr>
        <p:sp>
          <p:nvSpPr>
            <p:cNvPr id="518" name="Google Shape;518;p39"/>
            <p:cNvSpPr/>
            <p:nvPr/>
          </p:nvSpPr>
          <p:spPr>
            <a:xfrm>
              <a:off x="4156575" y="2973300"/>
              <a:ext cx="2210025" cy="2365200"/>
            </a:xfrm>
            <a:custGeom>
              <a:rect b="b" l="l" r="r" t="t"/>
              <a:pathLst>
                <a:path extrusionOk="0" h="94608" w="88401">
                  <a:moveTo>
                    <a:pt x="70818" y="0"/>
                  </a:moveTo>
                  <a:cubicBezTo>
                    <a:pt x="68143" y="0"/>
                    <a:pt x="65925" y="2218"/>
                    <a:pt x="65925" y="4893"/>
                  </a:cubicBezTo>
                  <a:cubicBezTo>
                    <a:pt x="65958" y="8873"/>
                    <a:pt x="65664" y="12820"/>
                    <a:pt x="65077" y="16734"/>
                  </a:cubicBezTo>
                  <a:lnTo>
                    <a:pt x="61587" y="12167"/>
                  </a:lnTo>
                  <a:cubicBezTo>
                    <a:pt x="60620" y="10853"/>
                    <a:pt x="59138" y="10168"/>
                    <a:pt x="57636" y="10168"/>
                  </a:cubicBezTo>
                  <a:cubicBezTo>
                    <a:pt x="56604" y="10168"/>
                    <a:pt x="55562" y="10492"/>
                    <a:pt x="54671" y="11156"/>
                  </a:cubicBezTo>
                  <a:cubicBezTo>
                    <a:pt x="52486" y="12820"/>
                    <a:pt x="52094" y="15951"/>
                    <a:pt x="53791" y="18104"/>
                  </a:cubicBezTo>
                  <a:lnTo>
                    <a:pt x="62207" y="29130"/>
                  </a:lnTo>
                  <a:cubicBezTo>
                    <a:pt x="60021" y="36110"/>
                    <a:pt x="56889" y="42699"/>
                    <a:pt x="52877" y="48799"/>
                  </a:cubicBezTo>
                  <a:lnTo>
                    <a:pt x="51605" y="43091"/>
                  </a:lnTo>
                  <a:cubicBezTo>
                    <a:pt x="51098" y="40836"/>
                    <a:pt x="49055" y="39287"/>
                    <a:pt x="46826" y="39287"/>
                  </a:cubicBezTo>
                  <a:cubicBezTo>
                    <a:pt x="46475" y="39287"/>
                    <a:pt x="46120" y="39325"/>
                    <a:pt x="45766" y="39405"/>
                  </a:cubicBezTo>
                  <a:cubicBezTo>
                    <a:pt x="43124" y="39992"/>
                    <a:pt x="41460" y="42602"/>
                    <a:pt x="42047" y="45244"/>
                  </a:cubicBezTo>
                  <a:lnTo>
                    <a:pt x="45081" y="58846"/>
                  </a:lnTo>
                  <a:cubicBezTo>
                    <a:pt x="40156" y="64196"/>
                    <a:pt x="34512" y="68893"/>
                    <a:pt x="28347" y="72710"/>
                  </a:cubicBezTo>
                  <a:lnTo>
                    <a:pt x="29554" y="67034"/>
                  </a:lnTo>
                  <a:cubicBezTo>
                    <a:pt x="30141" y="64392"/>
                    <a:pt x="28445" y="61782"/>
                    <a:pt x="25803" y="61228"/>
                  </a:cubicBezTo>
                  <a:cubicBezTo>
                    <a:pt x="25449" y="61149"/>
                    <a:pt x="25097" y="61111"/>
                    <a:pt x="24750" y="61111"/>
                  </a:cubicBezTo>
                  <a:cubicBezTo>
                    <a:pt x="22507" y="61111"/>
                    <a:pt x="20505" y="62690"/>
                    <a:pt x="19996" y="64979"/>
                  </a:cubicBezTo>
                  <a:lnTo>
                    <a:pt x="17061" y="78549"/>
                  </a:lnTo>
                  <a:cubicBezTo>
                    <a:pt x="12918" y="80278"/>
                    <a:pt x="8645" y="81648"/>
                    <a:pt x="4306" y="82691"/>
                  </a:cubicBezTo>
                  <a:cubicBezTo>
                    <a:pt x="1664" y="83279"/>
                    <a:pt x="0" y="85921"/>
                    <a:pt x="620" y="88563"/>
                  </a:cubicBezTo>
                  <a:cubicBezTo>
                    <a:pt x="1151" y="90826"/>
                    <a:pt x="3166" y="92348"/>
                    <a:pt x="5394" y="92348"/>
                  </a:cubicBezTo>
                  <a:cubicBezTo>
                    <a:pt x="5767" y="92348"/>
                    <a:pt x="6146" y="92305"/>
                    <a:pt x="6524" y="92216"/>
                  </a:cubicBezTo>
                  <a:cubicBezTo>
                    <a:pt x="11515" y="91042"/>
                    <a:pt x="16408" y="89411"/>
                    <a:pt x="21138" y="87389"/>
                  </a:cubicBezTo>
                  <a:lnTo>
                    <a:pt x="33403" y="94010"/>
                  </a:lnTo>
                  <a:cubicBezTo>
                    <a:pt x="34144" y="94417"/>
                    <a:pt x="34942" y="94608"/>
                    <a:pt x="35728" y="94608"/>
                  </a:cubicBezTo>
                  <a:cubicBezTo>
                    <a:pt x="37468" y="94608"/>
                    <a:pt x="39149" y="93671"/>
                    <a:pt x="40025" y="92053"/>
                  </a:cubicBezTo>
                  <a:cubicBezTo>
                    <a:pt x="41297" y="89672"/>
                    <a:pt x="40416" y="86704"/>
                    <a:pt x="38035" y="85399"/>
                  </a:cubicBezTo>
                  <a:lnTo>
                    <a:pt x="31740" y="82006"/>
                  </a:lnTo>
                  <a:cubicBezTo>
                    <a:pt x="39438" y="77440"/>
                    <a:pt x="46419" y="71731"/>
                    <a:pt x="52453" y="65109"/>
                  </a:cubicBezTo>
                  <a:lnTo>
                    <a:pt x="66382" y="66023"/>
                  </a:lnTo>
                  <a:lnTo>
                    <a:pt x="66708" y="66023"/>
                  </a:lnTo>
                  <a:cubicBezTo>
                    <a:pt x="69350" y="66023"/>
                    <a:pt x="71503" y="63935"/>
                    <a:pt x="71568" y="61293"/>
                  </a:cubicBezTo>
                  <a:cubicBezTo>
                    <a:pt x="71666" y="58651"/>
                    <a:pt x="69644" y="56432"/>
                    <a:pt x="67002" y="56269"/>
                  </a:cubicBezTo>
                  <a:lnTo>
                    <a:pt x="59858" y="55780"/>
                  </a:lnTo>
                  <a:cubicBezTo>
                    <a:pt x="64914" y="48441"/>
                    <a:pt x="68861" y="40351"/>
                    <a:pt x="71568" y="31837"/>
                  </a:cubicBezTo>
                  <a:lnTo>
                    <a:pt x="84616" y="26846"/>
                  </a:lnTo>
                  <a:cubicBezTo>
                    <a:pt x="87128" y="25868"/>
                    <a:pt x="88400" y="23030"/>
                    <a:pt x="87422" y="20518"/>
                  </a:cubicBezTo>
                  <a:cubicBezTo>
                    <a:pt x="86693" y="18582"/>
                    <a:pt x="84839" y="17382"/>
                    <a:pt x="82863" y="17382"/>
                  </a:cubicBezTo>
                  <a:cubicBezTo>
                    <a:pt x="82275" y="17382"/>
                    <a:pt x="81677" y="17488"/>
                    <a:pt x="81093" y="17713"/>
                  </a:cubicBezTo>
                  <a:lnTo>
                    <a:pt x="74374" y="20290"/>
                  </a:lnTo>
                  <a:cubicBezTo>
                    <a:pt x="75287" y="15201"/>
                    <a:pt x="75711" y="10047"/>
                    <a:pt x="75711" y="4893"/>
                  </a:cubicBezTo>
                  <a:cubicBezTo>
                    <a:pt x="75711" y="2218"/>
                    <a:pt x="73526" y="0"/>
                    <a:pt x="70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33825" y="2973300"/>
              <a:ext cx="2210025" cy="2365200"/>
            </a:xfrm>
            <a:custGeom>
              <a:rect b="b" l="l" r="r" t="t"/>
              <a:pathLst>
                <a:path extrusionOk="0" h="94608" w="88401">
                  <a:moveTo>
                    <a:pt x="17550" y="0"/>
                  </a:moveTo>
                  <a:cubicBezTo>
                    <a:pt x="14876" y="0"/>
                    <a:pt x="12657" y="2186"/>
                    <a:pt x="12657" y="4893"/>
                  </a:cubicBezTo>
                  <a:cubicBezTo>
                    <a:pt x="12690" y="10047"/>
                    <a:pt x="13114" y="15201"/>
                    <a:pt x="14027" y="20257"/>
                  </a:cubicBezTo>
                  <a:lnTo>
                    <a:pt x="7275" y="17713"/>
                  </a:lnTo>
                  <a:cubicBezTo>
                    <a:pt x="6699" y="17488"/>
                    <a:pt x="6107" y="17382"/>
                    <a:pt x="5523" y="17382"/>
                  </a:cubicBezTo>
                  <a:cubicBezTo>
                    <a:pt x="3562" y="17382"/>
                    <a:pt x="1709" y="18582"/>
                    <a:pt x="979" y="20518"/>
                  </a:cubicBezTo>
                  <a:cubicBezTo>
                    <a:pt x="1" y="23030"/>
                    <a:pt x="1273" y="25868"/>
                    <a:pt x="3785" y="26846"/>
                  </a:cubicBezTo>
                  <a:lnTo>
                    <a:pt x="16833" y="31837"/>
                  </a:lnTo>
                  <a:cubicBezTo>
                    <a:pt x="19540" y="40351"/>
                    <a:pt x="23487" y="48441"/>
                    <a:pt x="28543" y="55780"/>
                  </a:cubicBezTo>
                  <a:lnTo>
                    <a:pt x="21399" y="56269"/>
                  </a:lnTo>
                  <a:cubicBezTo>
                    <a:pt x="18757" y="56432"/>
                    <a:pt x="16735" y="58651"/>
                    <a:pt x="16833" y="61293"/>
                  </a:cubicBezTo>
                  <a:cubicBezTo>
                    <a:pt x="16898" y="63935"/>
                    <a:pt x="19051" y="66023"/>
                    <a:pt x="21693" y="66023"/>
                  </a:cubicBezTo>
                  <a:lnTo>
                    <a:pt x="22019" y="66023"/>
                  </a:lnTo>
                  <a:lnTo>
                    <a:pt x="35948" y="65109"/>
                  </a:lnTo>
                  <a:cubicBezTo>
                    <a:pt x="41983" y="71731"/>
                    <a:pt x="48963" y="77440"/>
                    <a:pt x="56662" y="82006"/>
                  </a:cubicBezTo>
                  <a:lnTo>
                    <a:pt x="50366" y="85399"/>
                  </a:lnTo>
                  <a:cubicBezTo>
                    <a:pt x="47985" y="86704"/>
                    <a:pt x="47104" y="89672"/>
                    <a:pt x="48376" y="92053"/>
                  </a:cubicBezTo>
                  <a:cubicBezTo>
                    <a:pt x="49252" y="93671"/>
                    <a:pt x="50933" y="94608"/>
                    <a:pt x="52673" y="94608"/>
                  </a:cubicBezTo>
                  <a:cubicBezTo>
                    <a:pt x="53459" y="94608"/>
                    <a:pt x="54257" y="94417"/>
                    <a:pt x="54998" y="94010"/>
                  </a:cubicBezTo>
                  <a:lnTo>
                    <a:pt x="67263" y="87389"/>
                  </a:lnTo>
                  <a:cubicBezTo>
                    <a:pt x="71993" y="89411"/>
                    <a:pt x="76886" y="91042"/>
                    <a:pt x="81877" y="92216"/>
                  </a:cubicBezTo>
                  <a:cubicBezTo>
                    <a:pt x="82251" y="92305"/>
                    <a:pt x="82626" y="92348"/>
                    <a:pt x="82997" y="92348"/>
                  </a:cubicBezTo>
                  <a:cubicBezTo>
                    <a:pt x="85211" y="92348"/>
                    <a:pt x="87250" y="90826"/>
                    <a:pt x="87781" y="88563"/>
                  </a:cubicBezTo>
                  <a:cubicBezTo>
                    <a:pt x="88401" y="85921"/>
                    <a:pt x="86737" y="83279"/>
                    <a:pt x="84095" y="82691"/>
                  </a:cubicBezTo>
                  <a:cubicBezTo>
                    <a:pt x="79756" y="81648"/>
                    <a:pt x="75483" y="80278"/>
                    <a:pt x="71340" y="78549"/>
                  </a:cubicBezTo>
                  <a:lnTo>
                    <a:pt x="68405" y="64979"/>
                  </a:lnTo>
                  <a:cubicBezTo>
                    <a:pt x="67921" y="62675"/>
                    <a:pt x="65875" y="61090"/>
                    <a:pt x="63607" y="61090"/>
                  </a:cubicBezTo>
                  <a:cubicBezTo>
                    <a:pt x="63274" y="61090"/>
                    <a:pt x="62936" y="61124"/>
                    <a:pt x="62598" y="61195"/>
                  </a:cubicBezTo>
                  <a:cubicBezTo>
                    <a:pt x="59924" y="61782"/>
                    <a:pt x="58260" y="64392"/>
                    <a:pt x="58847" y="67034"/>
                  </a:cubicBezTo>
                  <a:lnTo>
                    <a:pt x="60054" y="72710"/>
                  </a:lnTo>
                  <a:cubicBezTo>
                    <a:pt x="53889" y="68893"/>
                    <a:pt x="48246" y="64196"/>
                    <a:pt x="43320" y="58846"/>
                  </a:cubicBezTo>
                  <a:lnTo>
                    <a:pt x="46354" y="45244"/>
                  </a:lnTo>
                  <a:cubicBezTo>
                    <a:pt x="46973" y="42569"/>
                    <a:pt x="45310" y="39927"/>
                    <a:pt x="42668" y="39307"/>
                  </a:cubicBezTo>
                  <a:cubicBezTo>
                    <a:pt x="42310" y="39228"/>
                    <a:pt x="41953" y="39191"/>
                    <a:pt x="41602" y="39191"/>
                  </a:cubicBezTo>
                  <a:cubicBezTo>
                    <a:pt x="39324" y="39191"/>
                    <a:pt x="37276" y="40774"/>
                    <a:pt x="36796" y="43091"/>
                  </a:cubicBezTo>
                  <a:lnTo>
                    <a:pt x="35524" y="48799"/>
                  </a:lnTo>
                  <a:cubicBezTo>
                    <a:pt x="31512" y="42732"/>
                    <a:pt x="28380" y="36110"/>
                    <a:pt x="26195" y="29130"/>
                  </a:cubicBezTo>
                  <a:lnTo>
                    <a:pt x="34611" y="18104"/>
                  </a:lnTo>
                  <a:cubicBezTo>
                    <a:pt x="36242" y="15951"/>
                    <a:pt x="35817" y="12885"/>
                    <a:pt x="33665" y="11254"/>
                  </a:cubicBezTo>
                  <a:cubicBezTo>
                    <a:pt x="32789" y="10567"/>
                    <a:pt x="31746" y="10236"/>
                    <a:pt x="30708" y="10236"/>
                  </a:cubicBezTo>
                  <a:cubicBezTo>
                    <a:pt x="29234" y="10236"/>
                    <a:pt x="27772" y="10904"/>
                    <a:pt x="26814" y="12167"/>
                  </a:cubicBezTo>
                  <a:lnTo>
                    <a:pt x="23324" y="16734"/>
                  </a:lnTo>
                  <a:cubicBezTo>
                    <a:pt x="22737" y="12820"/>
                    <a:pt x="22443" y="8873"/>
                    <a:pt x="22443" y="4893"/>
                  </a:cubicBezTo>
                  <a:cubicBezTo>
                    <a:pt x="22443" y="2186"/>
                    <a:pt x="20258" y="0"/>
                    <a:pt x="17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209975" y="1420775"/>
              <a:ext cx="3180475" cy="3261850"/>
            </a:xfrm>
            <a:custGeom>
              <a:rect b="b" l="l" r="r" t="t"/>
              <a:pathLst>
                <a:path extrusionOk="0" h="130474" w="127219">
                  <a:moveTo>
                    <a:pt x="48409" y="16988"/>
                  </a:moveTo>
                  <a:lnTo>
                    <a:pt x="41591" y="26089"/>
                  </a:lnTo>
                  <a:lnTo>
                    <a:pt x="27956" y="26089"/>
                  </a:lnTo>
                  <a:lnTo>
                    <a:pt x="48409" y="16988"/>
                  </a:lnTo>
                  <a:close/>
                  <a:moveTo>
                    <a:pt x="63610" y="13041"/>
                  </a:moveTo>
                  <a:lnTo>
                    <a:pt x="73396" y="26089"/>
                  </a:lnTo>
                  <a:lnTo>
                    <a:pt x="53824" y="26089"/>
                  </a:lnTo>
                  <a:lnTo>
                    <a:pt x="63610" y="13041"/>
                  </a:lnTo>
                  <a:close/>
                  <a:moveTo>
                    <a:pt x="78810" y="16988"/>
                  </a:moveTo>
                  <a:lnTo>
                    <a:pt x="99263" y="26089"/>
                  </a:lnTo>
                  <a:lnTo>
                    <a:pt x="85628" y="26089"/>
                  </a:lnTo>
                  <a:lnTo>
                    <a:pt x="78810" y="16988"/>
                  </a:lnTo>
                  <a:close/>
                  <a:moveTo>
                    <a:pt x="39145" y="35875"/>
                  </a:moveTo>
                  <a:lnTo>
                    <a:pt x="39145" y="52185"/>
                  </a:lnTo>
                  <a:lnTo>
                    <a:pt x="9787" y="52185"/>
                  </a:lnTo>
                  <a:lnTo>
                    <a:pt x="9787" y="35875"/>
                  </a:lnTo>
                  <a:close/>
                  <a:moveTo>
                    <a:pt x="78289" y="35875"/>
                  </a:moveTo>
                  <a:lnTo>
                    <a:pt x="78289" y="52185"/>
                  </a:lnTo>
                  <a:lnTo>
                    <a:pt x="48931" y="52185"/>
                  </a:lnTo>
                  <a:lnTo>
                    <a:pt x="48931" y="35875"/>
                  </a:lnTo>
                  <a:close/>
                  <a:moveTo>
                    <a:pt x="117432" y="35875"/>
                  </a:moveTo>
                  <a:lnTo>
                    <a:pt x="117432" y="52185"/>
                  </a:lnTo>
                  <a:lnTo>
                    <a:pt x="88074" y="52185"/>
                  </a:lnTo>
                  <a:lnTo>
                    <a:pt x="88074" y="35875"/>
                  </a:lnTo>
                  <a:close/>
                  <a:moveTo>
                    <a:pt x="40352" y="61971"/>
                  </a:moveTo>
                  <a:lnTo>
                    <a:pt x="52747" y="105388"/>
                  </a:lnTo>
                  <a:lnTo>
                    <a:pt x="52747" y="105388"/>
                  </a:lnTo>
                  <a:lnTo>
                    <a:pt x="15528" y="61971"/>
                  </a:lnTo>
                  <a:close/>
                  <a:moveTo>
                    <a:pt x="111691" y="61971"/>
                  </a:moveTo>
                  <a:lnTo>
                    <a:pt x="74472" y="105388"/>
                  </a:lnTo>
                  <a:lnTo>
                    <a:pt x="86868" y="61971"/>
                  </a:lnTo>
                  <a:close/>
                  <a:moveTo>
                    <a:pt x="76690" y="61971"/>
                  </a:moveTo>
                  <a:lnTo>
                    <a:pt x="63610" y="107769"/>
                  </a:lnTo>
                  <a:lnTo>
                    <a:pt x="50529" y="61971"/>
                  </a:lnTo>
                  <a:close/>
                  <a:moveTo>
                    <a:pt x="63610" y="1"/>
                  </a:moveTo>
                  <a:cubicBezTo>
                    <a:pt x="62933" y="1"/>
                    <a:pt x="62256" y="140"/>
                    <a:pt x="61620" y="417"/>
                  </a:cubicBezTo>
                  <a:lnTo>
                    <a:pt x="3002" y="26480"/>
                  </a:lnTo>
                  <a:cubicBezTo>
                    <a:pt x="1175" y="27230"/>
                    <a:pt x="1" y="29024"/>
                    <a:pt x="1" y="30982"/>
                  </a:cubicBezTo>
                  <a:lnTo>
                    <a:pt x="1" y="57078"/>
                  </a:lnTo>
                  <a:cubicBezTo>
                    <a:pt x="1" y="58252"/>
                    <a:pt x="425" y="59361"/>
                    <a:pt x="1175" y="60274"/>
                  </a:cubicBezTo>
                  <a:lnTo>
                    <a:pt x="59891" y="128776"/>
                  </a:lnTo>
                  <a:cubicBezTo>
                    <a:pt x="60315" y="129265"/>
                    <a:pt x="60837" y="129657"/>
                    <a:pt x="61424" y="129950"/>
                  </a:cubicBezTo>
                  <a:cubicBezTo>
                    <a:pt x="62118" y="130303"/>
                    <a:pt x="62868" y="130473"/>
                    <a:pt x="63612" y="130473"/>
                  </a:cubicBezTo>
                  <a:cubicBezTo>
                    <a:pt x="65002" y="130473"/>
                    <a:pt x="66372" y="129881"/>
                    <a:pt x="67328" y="128776"/>
                  </a:cubicBezTo>
                  <a:lnTo>
                    <a:pt x="126044" y="60274"/>
                  </a:lnTo>
                  <a:cubicBezTo>
                    <a:pt x="126794" y="59361"/>
                    <a:pt x="127218" y="58252"/>
                    <a:pt x="127218" y="57078"/>
                  </a:cubicBezTo>
                  <a:lnTo>
                    <a:pt x="127218" y="30982"/>
                  </a:lnTo>
                  <a:cubicBezTo>
                    <a:pt x="127218" y="29024"/>
                    <a:pt x="126044" y="27230"/>
                    <a:pt x="124217" y="26480"/>
                  </a:cubicBezTo>
                  <a:lnTo>
                    <a:pt x="65599" y="417"/>
                  </a:lnTo>
                  <a:cubicBezTo>
                    <a:pt x="64963" y="140"/>
                    <a:pt x="64286" y="1"/>
                    <a:pt x="6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3677875" y="523525"/>
              <a:ext cx="244675" cy="407775"/>
            </a:xfrm>
            <a:custGeom>
              <a:rect b="b" l="l" r="r" t="t"/>
              <a:pathLst>
                <a:path extrusionOk="0" h="16311" w="9787">
                  <a:moveTo>
                    <a:pt x="4894" y="1"/>
                  </a:moveTo>
                  <a:cubicBezTo>
                    <a:pt x="2186" y="1"/>
                    <a:pt x="1" y="2186"/>
                    <a:pt x="1" y="4894"/>
                  </a:cubicBezTo>
                  <a:lnTo>
                    <a:pt x="1" y="11418"/>
                  </a:lnTo>
                  <a:cubicBezTo>
                    <a:pt x="1" y="14125"/>
                    <a:pt x="2186" y="16311"/>
                    <a:pt x="4894" y="16311"/>
                  </a:cubicBezTo>
                  <a:cubicBezTo>
                    <a:pt x="7601" y="16311"/>
                    <a:pt x="9787" y="14125"/>
                    <a:pt x="9787" y="11418"/>
                  </a:cubicBezTo>
                  <a:lnTo>
                    <a:pt x="9787" y="4894"/>
                  </a:lnTo>
                  <a:cubicBezTo>
                    <a:pt x="9787" y="2186"/>
                    <a:pt x="7601" y="1"/>
                    <a:pt x="4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2691950" y="748100"/>
              <a:ext cx="350675" cy="391175"/>
            </a:xfrm>
            <a:custGeom>
              <a:rect b="b" l="l" r="r" t="t"/>
              <a:pathLst>
                <a:path extrusionOk="0" h="15647" w="14027">
                  <a:moveTo>
                    <a:pt x="5581" y="0"/>
                  </a:moveTo>
                  <a:cubicBezTo>
                    <a:pt x="4855" y="0"/>
                    <a:pt x="4119" y="164"/>
                    <a:pt x="3425" y="510"/>
                  </a:cubicBezTo>
                  <a:cubicBezTo>
                    <a:pt x="1011" y="1685"/>
                    <a:pt x="0" y="4620"/>
                    <a:pt x="1174" y="7034"/>
                  </a:cubicBezTo>
                  <a:lnTo>
                    <a:pt x="4045" y="12906"/>
                  </a:lnTo>
                  <a:cubicBezTo>
                    <a:pt x="4910" y="14637"/>
                    <a:pt x="6665" y="15646"/>
                    <a:pt x="8478" y="15646"/>
                  </a:cubicBezTo>
                  <a:cubicBezTo>
                    <a:pt x="9194" y="15646"/>
                    <a:pt x="9918" y="15489"/>
                    <a:pt x="10602" y="15157"/>
                  </a:cubicBezTo>
                  <a:cubicBezTo>
                    <a:pt x="13015" y="13950"/>
                    <a:pt x="14027" y="11014"/>
                    <a:pt x="12852" y="8600"/>
                  </a:cubicBezTo>
                  <a:lnTo>
                    <a:pt x="9982" y="2728"/>
                  </a:lnTo>
                  <a:cubicBezTo>
                    <a:pt x="9122" y="1008"/>
                    <a:pt x="7383" y="0"/>
                    <a:pt x="5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922125" y="1376000"/>
              <a:ext cx="405325" cy="345200"/>
            </a:xfrm>
            <a:custGeom>
              <a:rect b="b" l="l" r="r" t="t"/>
              <a:pathLst>
                <a:path extrusionOk="0" h="13808" w="16213">
                  <a:moveTo>
                    <a:pt x="5516" y="1"/>
                  </a:moveTo>
                  <a:cubicBezTo>
                    <a:pt x="4056" y="1"/>
                    <a:pt x="2612" y="649"/>
                    <a:pt x="1664" y="1882"/>
                  </a:cubicBezTo>
                  <a:cubicBezTo>
                    <a:pt x="0" y="4035"/>
                    <a:pt x="391" y="7101"/>
                    <a:pt x="2512" y="8764"/>
                  </a:cubicBezTo>
                  <a:lnTo>
                    <a:pt x="7698" y="12777"/>
                  </a:lnTo>
                  <a:cubicBezTo>
                    <a:pt x="8583" y="13471"/>
                    <a:pt x="9632" y="13807"/>
                    <a:pt x="10675" y="13807"/>
                  </a:cubicBezTo>
                  <a:cubicBezTo>
                    <a:pt x="12133" y="13807"/>
                    <a:pt x="13579" y="13151"/>
                    <a:pt x="14548" y="11896"/>
                  </a:cubicBezTo>
                  <a:cubicBezTo>
                    <a:pt x="16212" y="9776"/>
                    <a:pt x="15821" y="6677"/>
                    <a:pt x="13668" y="5013"/>
                  </a:cubicBezTo>
                  <a:lnTo>
                    <a:pt x="8514" y="1034"/>
                  </a:lnTo>
                  <a:cubicBezTo>
                    <a:pt x="7626" y="337"/>
                    <a:pt x="6567" y="1"/>
                    <a:pt x="5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57800" y="748100"/>
              <a:ext cx="350675" cy="391175"/>
            </a:xfrm>
            <a:custGeom>
              <a:rect b="b" l="l" r="r" t="t"/>
              <a:pathLst>
                <a:path extrusionOk="0" h="15647" w="14027">
                  <a:moveTo>
                    <a:pt x="8446" y="0"/>
                  </a:moveTo>
                  <a:cubicBezTo>
                    <a:pt x="6644" y="0"/>
                    <a:pt x="4906" y="1008"/>
                    <a:pt x="4045" y="2728"/>
                  </a:cubicBezTo>
                  <a:lnTo>
                    <a:pt x="1175" y="8600"/>
                  </a:lnTo>
                  <a:cubicBezTo>
                    <a:pt x="0" y="11014"/>
                    <a:pt x="1012" y="13950"/>
                    <a:pt x="3426" y="15157"/>
                  </a:cubicBezTo>
                  <a:cubicBezTo>
                    <a:pt x="4109" y="15489"/>
                    <a:pt x="4834" y="15646"/>
                    <a:pt x="5549" y="15646"/>
                  </a:cubicBezTo>
                  <a:cubicBezTo>
                    <a:pt x="7363" y="15646"/>
                    <a:pt x="9117" y="14637"/>
                    <a:pt x="9982" y="12906"/>
                  </a:cubicBezTo>
                  <a:lnTo>
                    <a:pt x="12853" y="7034"/>
                  </a:lnTo>
                  <a:cubicBezTo>
                    <a:pt x="14027" y="4620"/>
                    <a:pt x="13016" y="1685"/>
                    <a:pt x="10602" y="510"/>
                  </a:cubicBezTo>
                  <a:cubicBezTo>
                    <a:pt x="9909" y="164"/>
                    <a:pt x="9172" y="0"/>
                    <a:pt x="8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5244450" y="1376075"/>
              <a:ext cx="433875" cy="344625"/>
            </a:xfrm>
            <a:custGeom>
              <a:rect b="b" l="l" r="r" t="t"/>
              <a:pathLst>
                <a:path extrusionOk="0" h="13785" w="17355">
                  <a:moveTo>
                    <a:pt x="11817" y="0"/>
                  </a:moveTo>
                  <a:cubicBezTo>
                    <a:pt x="10774" y="0"/>
                    <a:pt x="9725" y="336"/>
                    <a:pt x="8840" y="1031"/>
                  </a:cubicBezTo>
                  <a:lnTo>
                    <a:pt x="3686" y="5010"/>
                  </a:lnTo>
                  <a:cubicBezTo>
                    <a:pt x="0" y="7881"/>
                    <a:pt x="2023" y="13785"/>
                    <a:pt x="6687" y="13785"/>
                  </a:cubicBezTo>
                  <a:cubicBezTo>
                    <a:pt x="7764" y="13785"/>
                    <a:pt x="8808" y="13426"/>
                    <a:pt x="9688" y="12774"/>
                  </a:cubicBezTo>
                  <a:lnTo>
                    <a:pt x="14842" y="8761"/>
                  </a:lnTo>
                  <a:cubicBezTo>
                    <a:pt x="16963" y="7098"/>
                    <a:pt x="17354" y="4032"/>
                    <a:pt x="15691" y="1911"/>
                  </a:cubicBezTo>
                  <a:cubicBezTo>
                    <a:pt x="14721" y="657"/>
                    <a:pt x="13275" y="0"/>
                    <a:pt x="11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6" name="Google Shape;5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665" y="1621402"/>
            <a:ext cx="1900675" cy="19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/>
          <p:nvPr>
            <p:ph type="title"/>
          </p:nvPr>
        </p:nvSpPr>
        <p:spPr>
          <a:xfrm>
            <a:off x="1949500" y="604850"/>
            <a:ext cx="66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 friendly</a:t>
            </a:r>
            <a:endParaRPr/>
          </a:p>
        </p:txBody>
      </p:sp>
      <p:sp>
        <p:nvSpPr>
          <p:cNvPr id="532" name="Google Shape;532;p40"/>
          <p:cNvSpPr txBox="1"/>
          <p:nvPr>
            <p:ph idx="1" type="subTitle"/>
          </p:nvPr>
        </p:nvSpPr>
        <p:spPr>
          <a:xfrm>
            <a:off x="999900" y="2639838"/>
            <a:ext cx="7103400" cy="10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Opencart is probably the best e-commerce platform for optimization. You can edit form fields such as meta description, alt tags for images and titles.​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You can submit an HTML sitemap to Google, use lazy load to improve your website’s speed.​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E.g., put into robots.txt so web crawlers can find your site easily.​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33" name="Google Shape;533;p40"/>
          <p:cNvSpPr/>
          <p:nvPr/>
        </p:nvSpPr>
        <p:spPr>
          <a:xfrm>
            <a:off x="459550" y="292110"/>
            <a:ext cx="1198200" cy="119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 rot="1083274">
            <a:off x="6213714" y="4044644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 rot="7586507">
            <a:off x="7857502" y="2012030"/>
            <a:ext cx="751562" cy="751562"/>
          </a:xfrm>
          <a:custGeom>
            <a:rect b="b" l="l" r="r" t="t"/>
            <a:pathLst>
              <a:path extrusionOk="0" h="21682" w="21682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rgbClr val="4FC1F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>
            <a:off x="106175" y="17102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40"/>
          <p:cNvGrpSpPr/>
          <p:nvPr/>
        </p:nvGrpSpPr>
        <p:grpSpPr>
          <a:xfrm>
            <a:off x="753507" y="602136"/>
            <a:ext cx="610287" cy="578135"/>
            <a:chOff x="2733950" y="4040500"/>
            <a:chExt cx="300975" cy="285175"/>
          </a:xfrm>
        </p:grpSpPr>
        <p:sp>
          <p:nvSpPr>
            <p:cNvPr id="538" name="Google Shape;538;p40"/>
            <p:cNvSpPr/>
            <p:nvPr/>
          </p:nvSpPr>
          <p:spPr>
            <a:xfrm>
              <a:off x="2733950" y="4087525"/>
              <a:ext cx="59575" cy="59575"/>
            </a:xfrm>
            <a:custGeom>
              <a:rect b="b" l="l" r="r" t="t"/>
              <a:pathLst>
                <a:path extrusionOk="0" h="2383" w="2383">
                  <a:moveTo>
                    <a:pt x="1192" y="1"/>
                  </a:moveTo>
                  <a:cubicBezTo>
                    <a:pt x="1001" y="1"/>
                    <a:pt x="834" y="156"/>
                    <a:pt x="834" y="358"/>
                  </a:cubicBezTo>
                  <a:lnTo>
                    <a:pt x="834" y="834"/>
                  </a:lnTo>
                  <a:lnTo>
                    <a:pt x="358" y="834"/>
                  </a:lnTo>
                  <a:cubicBezTo>
                    <a:pt x="168" y="834"/>
                    <a:pt x="1" y="989"/>
                    <a:pt x="1" y="1192"/>
                  </a:cubicBezTo>
                  <a:cubicBezTo>
                    <a:pt x="1" y="1382"/>
                    <a:pt x="168" y="1549"/>
                    <a:pt x="358" y="1549"/>
                  </a:cubicBezTo>
                  <a:lnTo>
                    <a:pt x="834" y="1549"/>
                  </a:lnTo>
                  <a:lnTo>
                    <a:pt x="834" y="2025"/>
                  </a:lnTo>
                  <a:cubicBezTo>
                    <a:pt x="834" y="2216"/>
                    <a:pt x="1001" y="2382"/>
                    <a:pt x="1192" y="2382"/>
                  </a:cubicBezTo>
                  <a:cubicBezTo>
                    <a:pt x="1382" y="2382"/>
                    <a:pt x="1549" y="2216"/>
                    <a:pt x="1549" y="2025"/>
                  </a:cubicBezTo>
                  <a:lnTo>
                    <a:pt x="1549" y="1549"/>
                  </a:lnTo>
                  <a:lnTo>
                    <a:pt x="2025" y="1549"/>
                  </a:lnTo>
                  <a:cubicBezTo>
                    <a:pt x="2215" y="1549"/>
                    <a:pt x="2382" y="1382"/>
                    <a:pt x="2382" y="1192"/>
                  </a:cubicBezTo>
                  <a:cubicBezTo>
                    <a:pt x="2382" y="989"/>
                    <a:pt x="2215" y="834"/>
                    <a:pt x="2025" y="834"/>
                  </a:cubicBezTo>
                  <a:lnTo>
                    <a:pt x="1549" y="834"/>
                  </a:lnTo>
                  <a:lnTo>
                    <a:pt x="1549" y="358"/>
                  </a:lnTo>
                  <a:cubicBezTo>
                    <a:pt x="1549" y="156"/>
                    <a:pt x="1382" y="1"/>
                    <a:pt x="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8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818800" y="4040500"/>
              <a:ext cx="59850" cy="59575"/>
            </a:xfrm>
            <a:custGeom>
              <a:rect b="b" l="l" r="r" t="t"/>
              <a:pathLst>
                <a:path extrusionOk="0" h="2383" w="2394">
                  <a:moveTo>
                    <a:pt x="1191" y="1"/>
                  </a:moveTo>
                  <a:cubicBezTo>
                    <a:pt x="1000" y="1"/>
                    <a:pt x="834" y="167"/>
                    <a:pt x="834" y="358"/>
                  </a:cubicBezTo>
                  <a:lnTo>
                    <a:pt x="834" y="834"/>
                  </a:lnTo>
                  <a:lnTo>
                    <a:pt x="357" y="834"/>
                  </a:lnTo>
                  <a:cubicBezTo>
                    <a:pt x="167" y="834"/>
                    <a:pt x="0" y="1001"/>
                    <a:pt x="0" y="1191"/>
                  </a:cubicBezTo>
                  <a:cubicBezTo>
                    <a:pt x="0" y="1382"/>
                    <a:pt x="167" y="1549"/>
                    <a:pt x="369" y="1549"/>
                  </a:cubicBezTo>
                  <a:lnTo>
                    <a:pt x="846" y="1549"/>
                  </a:lnTo>
                  <a:lnTo>
                    <a:pt x="846" y="2025"/>
                  </a:lnTo>
                  <a:cubicBezTo>
                    <a:pt x="846" y="2215"/>
                    <a:pt x="1012" y="2382"/>
                    <a:pt x="1203" y="2382"/>
                  </a:cubicBezTo>
                  <a:cubicBezTo>
                    <a:pt x="1405" y="2382"/>
                    <a:pt x="1560" y="2215"/>
                    <a:pt x="1560" y="2025"/>
                  </a:cubicBezTo>
                  <a:lnTo>
                    <a:pt x="1560" y="1549"/>
                  </a:lnTo>
                  <a:lnTo>
                    <a:pt x="2036" y="1549"/>
                  </a:lnTo>
                  <a:cubicBezTo>
                    <a:pt x="2239" y="1549"/>
                    <a:pt x="2393" y="1382"/>
                    <a:pt x="2393" y="1191"/>
                  </a:cubicBezTo>
                  <a:cubicBezTo>
                    <a:pt x="2393" y="1001"/>
                    <a:pt x="2239" y="834"/>
                    <a:pt x="2036" y="834"/>
                  </a:cubicBezTo>
                  <a:lnTo>
                    <a:pt x="1548" y="834"/>
                  </a:lnTo>
                  <a:lnTo>
                    <a:pt x="1548" y="358"/>
                  </a:lnTo>
                  <a:cubicBezTo>
                    <a:pt x="1548" y="167"/>
                    <a:pt x="1381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8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975350" y="4266125"/>
              <a:ext cx="59575" cy="59550"/>
            </a:xfrm>
            <a:custGeom>
              <a:rect b="b" l="l" r="r" t="t"/>
              <a:pathLst>
                <a:path extrusionOk="0" h="2382" w="2383">
                  <a:moveTo>
                    <a:pt x="1192" y="1"/>
                  </a:moveTo>
                  <a:cubicBezTo>
                    <a:pt x="1001" y="1"/>
                    <a:pt x="834" y="155"/>
                    <a:pt x="834" y="358"/>
                  </a:cubicBezTo>
                  <a:lnTo>
                    <a:pt x="834" y="834"/>
                  </a:lnTo>
                  <a:lnTo>
                    <a:pt x="358" y="834"/>
                  </a:lnTo>
                  <a:cubicBezTo>
                    <a:pt x="168" y="834"/>
                    <a:pt x="1" y="989"/>
                    <a:pt x="1" y="1191"/>
                  </a:cubicBezTo>
                  <a:cubicBezTo>
                    <a:pt x="1" y="1382"/>
                    <a:pt x="168" y="1549"/>
                    <a:pt x="358" y="1549"/>
                  </a:cubicBezTo>
                  <a:lnTo>
                    <a:pt x="834" y="1549"/>
                  </a:lnTo>
                  <a:lnTo>
                    <a:pt x="834" y="2025"/>
                  </a:lnTo>
                  <a:cubicBezTo>
                    <a:pt x="834" y="2215"/>
                    <a:pt x="1001" y="2382"/>
                    <a:pt x="1192" y="2382"/>
                  </a:cubicBezTo>
                  <a:cubicBezTo>
                    <a:pt x="1382" y="2382"/>
                    <a:pt x="1549" y="2215"/>
                    <a:pt x="1549" y="2025"/>
                  </a:cubicBezTo>
                  <a:lnTo>
                    <a:pt x="1549" y="1549"/>
                  </a:lnTo>
                  <a:lnTo>
                    <a:pt x="2025" y="1549"/>
                  </a:lnTo>
                  <a:cubicBezTo>
                    <a:pt x="2215" y="1549"/>
                    <a:pt x="2382" y="1382"/>
                    <a:pt x="2382" y="1191"/>
                  </a:cubicBezTo>
                  <a:cubicBezTo>
                    <a:pt x="2382" y="989"/>
                    <a:pt x="2227" y="834"/>
                    <a:pt x="2025" y="834"/>
                  </a:cubicBezTo>
                  <a:lnTo>
                    <a:pt x="1549" y="834"/>
                  </a:lnTo>
                  <a:lnTo>
                    <a:pt x="1549" y="358"/>
                  </a:lnTo>
                  <a:cubicBezTo>
                    <a:pt x="1549" y="155"/>
                    <a:pt x="1382" y="1"/>
                    <a:pt x="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8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784550" y="4117900"/>
              <a:ext cx="216725" cy="202550"/>
            </a:xfrm>
            <a:custGeom>
              <a:rect b="b" l="l" r="r" t="t"/>
              <a:pathLst>
                <a:path extrusionOk="0" h="8102" w="8669">
                  <a:moveTo>
                    <a:pt x="3013" y="703"/>
                  </a:moveTo>
                  <a:lnTo>
                    <a:pt x="2597" y="2608"/>
                  </a:lnTo>
                  <a:lnTo>
                    <a:pt x="965" y="2608"/>
                  </a:lnTo>
                  <a:lnTo>
                    <a:pt x="2132" y="703"/>
                  </a:lnTo>
                  <a:close/>
                  <a:moveTo>
                    <a:pt x="4883" y="703"/>
                  </a:moveTo>
                  <a:lnTo>
                    <a:pt x="5299" y="2608"/>
                  </a:lnTo>
                  <a:lnTo>
                    <a:pt x="3311" y="2608"/>
                  </a:lnTo>
                  <a:lnTo>
                    <a:pt x="3728" y="703"/>
                  </a:lnTo>
                  <a:close/>
                  <a:moveTo>
                    <a:pt x="6490" y="703"/>
                  </a:moveTo>
                  <a:lnTo>
                    <a:pt x="7657" y="2608"/>
                  </a:lnTo>
                  <a:lnTo>
                    <a:pt x="6026" y="2608"/>
                  </a:lnTo>
                  <a:lnTo>
                    <a:pt x="5609" y="703"/>
                  </a:lnTo>
                  <a:close/>
                  <a:moveTo>
                    <a:pt x="2620" y="3322"/>
                  </a:moveTo>
                  <a:lnTo>
                    <a:pt x="3490" y="6192"/>
                  </a:lnTo>
                  <a:lnTo>
                    <a:pt x="1108" y="3322"/>
                  </a:lnTo>
                  <a:close/>
                  <a:moveTo>
                    <a:pt x="7538" y="3322"/>
                  </a:moveTo>
                  <a:lnTo>
                    <a:pt x="5156" y="6192"/>
                  </a:lnTo>
                  <a:lnTo>
                    <a:pt x="6014" y="3322"/>
                  </a:lnTo>
                  <a:close/>
                  <a:moveTo>
                    <a:pt x="5275" y="3322"/>
                  </a:moveTo>
                  <a:lnTo>
                    <a:pt x="4299" y="6525"/>
                  </a:lnTo>
                  <a:lnTo>
                    <a:pt x="3347" y="3322"/>
                  </a:lnTo>
                  <a:close/>
                  <a:moveTo>
                    <a:pt x="1966" y="0"/>
                  </a:moveTo>
                  <a:cubicBezTo>
                    <a:pt x="1846" y="0"/>
                    <a:pt x="1727" y="60"/>
                    <a:pt x="1668" y="167"/>
                  </a:cubicBezTo>
                  <a:lnTo>
                    <a:pt x="72" y="2775"/>
                  </a:lnTo>
                  <a:cubicBezTo>
                    <a:pt x="1" y="2906"/>
                    <a:pt x="1" y="3072"/>
                    <a:pt x="108" y="3191"/>
                  </a:cubicBezTo>
                  <a:cubicBezTo>
                    <a:pt x="132" y="3215"/>
                    <a:pt x="4085" y="7978"/>
                    <a:pt x="4085" y="7978"/>
                  </a:cubicBezTo>
                  <a:cubicBezTo>
                    <a:pt x="4132" y="8059"/>
                    <a:pt x="4219" y="8101"/>
                    <a:pt x="4312" y="8101"/>
                  </a:cubicBezTo>
                  <a:cubicBezTo>
                    <a:pt x="4409" y="8101"/>
                    <a:pt x="4512" y="8057"/>
                    <a:pt x="4585" y="7966"/>
                  </a:cubicBezTo>
                  <a:lnTo>
                    <a:pt x="8562" y="3191"/>
                  </a:lnTo>
                  <a:cubicBezTo>
                    <a:pt x="8645" y="3072"/>
                    <a:pt x="8669" y="2906"/>
                    <a:pt x="8585" y="2775"/>
                  </a:cubicBezTo>
                  <a:lnTo>
                    <a:pt x="7002" y="167"/>
                  </a:lnTo>
                  <a:cubicBezTo>
                    <a:pt x="6942" y="60"/>
                    <a:pt x="6823" y="0"/>
                    <a:pt x="6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8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/>
          <p:nvPr/>
        </p:nvSpPr>
        <p:spPr>
          <a:xfrm>
            <a:off x="6744900" y="2379500"/>
            <a:ext cx="1957800" cy="1957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  <a:reflection blurRad="0" dir="5400000" dist="257175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41"/>
          <p:cNvGrpSpPr/>
          <p:nvPr/>
        </p:nvGrpSpPr>
        <p:grpSpPr>
          <a:xfrm>
            <a:off x="1395725" y="1022302"/>
            <a:ext cx="6352500" cy="2404784"/>
            <a:chOff x="1395725" y="862350"/>
            <a:chExt cx="6352500" cy="3418800"/>
          </a:xfrm>
        </p:grpSpPr>
        <p:sp>
          <p:nvSpPr>
            <p:cNvPr id="548" name="Google Shape;548;p41"/>
            <p:cNvSpPr/>
            <p:nvPr/>
          </p:nvSpPr>
          <p:spPr>
            <a:xfrm>
              <a:off x="1395725" y="862350"/>
              <a:ext cx="6352500" cy="3418800"/>
            </a:xfrm>
            <a:prstGeom prst="roundRect">
              <a:avLst>
                <a:gd fmla="val 16983" name="adj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1511800" y="1027473"/>
              <a:ext cx="6120300" cy="3088500"/>
            </a:xfrm>
            <a:prstGeom prst="roundRect">
              <a:avLst>
                <a:gd fmla="val 15644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chemeClr val="accent2">
                  <a:alpha val="6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1"/>
          <p:cNvSpPr txBox="1"/>
          <p:nvPr>
            <p:ph type="title"/>
          </p:nvPr>
        </p:nvSpPr>
        <p:spPr>
          <a:xfrm>
            <a:off x="1355850" y="1387988"/>
            <a:ext cx="6432300" cy="16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DEMO WEBSITE</a:t>
            </a:r>
            <a:endParaRPr sz="3400"/>
          </a:p>
        </p:txBody>
      </p:sp>
      <p:sp>
        <p:nvSpPr>
          <p:cNvPr id="551" name="Google Shape;551;p41"/>
          <p:cNvSpPr/>
          <p:nvPr/>
        </p:nvSpPr>
        <p:spPr>
          <a:xfrm>
            <a:off x="713100" y="539400"/>
            <a:ext cx="1081500" cy="10815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 txBox="1"/>
          <p:nvPr>
            <p:ph idx="2" type="title"/>
          </p:nvPr>
        </p:nvSpPr>
        <p:spPr>
          <a:xfrm>
            <a:off x="705164" y="760050"/>
            <a:ext cx="1097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748438" y="2472380"/>
            <a:ext cx="1010837" cy="954689"/>
          </a:xfrm>
          <a:custGeom>
            <a:rect b="b" l="l" r="r" t="t"/>
            <a:pathLst>
              <a:path extrusionOk="0" h="22019" w="23314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"/>
          <p:cNvSpPr/>
          <p:nvPr/>
        </p:nvSpPr>
        <p:spPr>
          <a:xfrm rot="-1865164">
            <a:off x="7993574" y="376770"/>
            <a:ext cx="550224" cy="916870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7900086" y="1757601"/>
            <a:ext cx="335848" cy="419404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563561" y="3605901"/>
            <a:ext cx="390185" cy="365000"/>
          </a:xfrm>
          <a:custGeom>
            <a:rect b="b" l="l" r="r" t="t"/>
            <a:pathLst>
              <a:path extrusionOk="0" h="8543" w="9133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 rot="-1836933">
            <a:off x="1278886" y="4034472"/>
            <a:ext cx="335842" cy="419396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0013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7097250" y="420600"/>
            <a:ext cx="237600" cy="23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>
            <a:off x="310025" y="45280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8789150" y="11691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42"/>
          <p:cNvGrpSpPr/>
          <p:nvPr/>
        </p:nvGrpSpPr>
        <p:grpSpPr>
          <a:xfrm>
            <a:off x="949569" y="539554"/>
            <a:ext cx="6592872" cy="4417723"/>
            <a:chOff x="1572575" y="3497750"/>
            <a:chExt cx="843650" cy="639425"/>
          </a:xfrm>
        </p:grpSpPr>
        <p:sp>
          <p:nvSpPr>
            <p:cNvPr id="566" name="Google Shape;566;p42"/>
            <p:cNvSpPr/>
            <p:nvPr/>
          </p:nvSpPr>
          <p:spPr>
            <a:xfrm>
              <a:off x="1572575" y="3497750"/>
              <a:ext cx="843650" cy="534600"/>
            </a:xfrm>
            <a:custGeom>
              <a:rect b="b" l="l" r="r" t="t"/>
              <a:pathLst>
                <a:path extrusionOk="0" h="21384" w="33746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1904400" y="4032325"/>
              <a:ext cx="179975" cy="104850"/>
            </a:xfrm>
            <a:custGeom>
              <a:rect b="b" l="l" r="r" t="t"/>
              <a:pathLst>
                <a:path extrusionOk="0" h="4194" w="7199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1904400" y="4032325"/>
              <a:ext cx="179975" cy="49825"/>
            </a:xfrm>
            <a:custGeom>
              <a:rect b="b" l="l" r="r" t="t"/>
              <a:pathLst>
                <a:path extrusionOk="0" h="1993" w="7199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1852950" y="4127950"/>
              <a:ext cx="283100" cy="9225"/>
            </a:xfrm>
            <a:custGeom>
              <a:rect b="b" l="l" r="r" t="t"/>
              <a:pathLst>
                <a:path extrusionOk="0" h="369" w="11324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42"/>
          <p:cNvSpPr/>
          <p:nvPr/>
        </p:nvSpPr>
        <p:spPr>
          <a:xfrm>
            <a:off x="3865249" y="46335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"/>
          <p:cNvSpPr/>
          <p:nvPr/>
        </p:nvSpPr>
        <p:spPr>
          <a:xfrm rot="-1865396">
            <a:off x="8227056" y="3752522"/>
            <a:ext cx="601342" cy="1002051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  <a:reflection blurRad="0" dir="5400000" dist="57150" endA="0" endPos="45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/>
          <p:nvPr/>
        </p:nvSpPr>
        <p:spPr>
          <a:xfrm rot="9383700">
            <a:off x="7452811" y="4343423"/>
            <a:ext cx="398901" cy="373909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  <a:reflection blurRad="0" dir="5400000" dist="342900" endA="0" endPos="64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/>
          <p:nvPr/>
        </p:nvSpPr>
        <p:spPr>
          <a:xfrm>
            <a:off x="8203653" y="3339306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87" y="706350"/>
            <a:ext cx="6132650" cy="33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43"/>
          <p:cNvGrpSpPr/>
          <p:nvPr/>
        </p:nvGrpSpPr>
        <p:grpSpPr>
          <a:xfrm>
            <a:off x="949569" y="539554"/>
            <a:ext cx="6592872" cy="4417723"/>
            <a:chOff x="1572575" y="3497750"/>
            <a:chExt cx="843650" cy="639425"/>
          </a:xfrm>
        </p:grpSpPr>
        <p:sp>
          <p:nvSpPr>
            <p:cNvPr id="580" name="Google Shape;580;p43"/>
            <p:cNvSpPr/>
            <p:nvPr/>
          </p:nvSpPr>
          <p:spPr>
            <a:xfrm>
              <a:off x="1572575" y="3497750"/>
              <a:ext cx="843650" cy="534600"/>
            </a:xfrm>
            <a:custGeom>
              <a:rect b="b" l="l" r="r" t="t"/>
              <a:pathLst>
                <a:path extrusionOk="0" h="21384" w="33746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1904400" y="4032325"/>
              <a:ext cx="179975" cy="104850"/>
            </a:xfrm>
            <a:custGeom>
              <a:rect b="b" l="l" r="r" t="t"/>
              <a:pathLst>
                <a:path extrusionOk="0" h="4194" w="7199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904400" y="4032325"/>
              <a:ext cx="179975" cy="49825"/>
            </a:xfrm>
            <a:custGeom>
              <a:rect b="b" l="l" r="r" t="t"/>
              <a:pathLst>
                <a:path extrusionOk="0" h="1993" w="7199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1852950" y="4127950"/>
              <a:ext cx="283100" cy="9225"/>
            </a:xfrm>
            <a:custGeom>
              <a:rect b="b" l="l" r="r" t="t"/>
              <a:pathLst>
                <a:path extrusionOk="0" h="369" w="11324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43"/>
          <p:cNvSpPr/>
          <p:nvPr/>
        </p:nvSpPr>
        <p:spPr>
          <a:xfrm>
            <a:off x="3617949" y="23585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 rot="-1865396">
            <a:off x="8227056" y="3752522"/>
            <a:ext cx="601342" cy="1002051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  <a:reflection blurRad="0" dir="5400000" dist="57150" endA="0" endPos="45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 rot="9383700">
            <a:off x="7452811" y="4343423"/>
            <a:ext cx="398901" cy="373909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  <a:reflection blurRad="0" dir="5400000" dist="342900" endA="0" endPos="64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8203653" y="3339306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8" name="Google Shape;5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400" y="692400"/>
            <a:ext cx="6182099" cy="33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44"/>
          <p:cNvGrpSpPr/>
          <p:nvPr/>
        </p:nvGrpSpPr>
        <p:grpSpPr>
          <a:xfrm>
            <a:off x="949569" y="539554"/>
            <a:ext cx="6592872" cy="4417723"/>
            <a:chOff x="1572575" y="3497750"/>
            <a:chExt cx="843650" cy="639425"/>
          </a:xfrm>
        </p:grpSpPr>
        <p:sp>
          <p:nvSpPr>
            <p:cNvPr id="594" name="Google Shape;594;p44"/>
            <p:cNvSpPr/>
            <p:nvPr/>
          </p:nvSpPr>
          <p:spPr>
            <a:xfrm>
              <a:off x="1572575" y="3497750"/>
              <a:ext cx="843650" cy="534600"/>
            </a:xfrm>
            <a:custGeom>
              <a:rect b="b" l="l" r="r" t="t"/>
              <a:pathLst>
                <a:path extrusionOk="0" h="21384" w="33746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904400" y="4032325"/>
              <a:ext cx="179975" cy="104850"/>
            </a:xfrm>
            <a:custGeom>
              <a:rect b="b" l="l" r="r" t="t"/>
              <a:pathLst>
                <a:path extrusionOk="0" h="4194" w="7199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04400" y="4032325"/>
              <a:ext cx="179975" cy="49825"/>
            </a:xfrm>
            <a:custGeom>
              <a:rect b="b" l="l" r="r" t="t"/>
              <a:pathLst>
                <a:path extrusionOk="0" h="1993" w="7199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1852950" y="4127950"/>
              <a:ext cx="283100" cy="9225"/>
            </a:xfrm>
            <a:custGeom>
              <a:rect b="b" l="l" r="r" t="t"/>
              <a:pathLst>
                <a:path extrusionOk="0" h="369" w="11324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44"/>
          <p:cNvSpPr/>
          <p:nvPr/>
        </p:nvSpPr>
        <p:spPr>
          <a:xfrm>
            <a:off x="3617949" y="23585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 rot="-1865396">
            <a:off x="8227056" y="3752522"/>
            <a:ext cx="601342" cy="1002051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  <a:reflection blurRad="0" dir="5400000" dist="57150" endA="0" endPos="45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 rot="9383700">
            <a:off x="7452811" y="4343423"/>
            <a:ext cx="398901" cy="373909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  <a:reflection blurRad="0" dir="5400000" dist="342900" endA="0" endPos="64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/>
          <p:nvPr/>
        </p:nvSpPr>
        <p:spPr>
          <a:xfrm>
            <a:off x="8203653" y="3339306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2" name="Google Shape;6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50" y="702400"/>
            <a:ext cx="6133649" cy="33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45"/>
          <p:cNvGrpSpPr/>
          <p:nvPr/>
        </p:nvGrpSpPr>
        <p:grpSpPr>
          <a:xfrm>
            <a:off x="949569" y="539554"/>
            <a:ext cx="6592872" cy="4417723"/>
            <a:chOff x="1572575" y="3497750"/>
            <a:chExt cx="843650" cy="639425"/>
          </a:xfrm>
        </p:grpSpPr>
        <p:sp>
          <p:nvSpPr>
            <p:cNvPr id="608" name="Google Shape;608;p45"/>
            <p:cNvSpPr/>
            <p:nvPr/>
          </p:nvSpPr>
          <p:spPr>
            <a:xfrm>
              <a:off x="1572575" y="3497750"/>
              <a:ext cx="843650" cy="534600"/>
            </a:xfrm>
            <a:custGeom>
              <a:rect b="b" l="l" r="r" t="t"/>
              <a:pathLst>
                <a:path extrusionOk="0" h="21384" w="33746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1904400" y="4032325"/>
              <a:ext cx="179975" cy="104850"/>
            </a:xfrm>
            <a:custGeom>
              <a:rect b="b" l="l" r="r" t="t"/>
              <a:pathLst>
                <a:path extrusionOk="0" h="4194" w="7199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1904400" y="4032325"/>
              <a:ext cx="179975" cy="49825"/>
            </a:xfrm>
            <a:custGeom>
              <a:rect b="b" l="l" r="r" t="t"/>
              <a:pathLst>
                <a:path extrusionOk="0" h="1993" w="7199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1852950" y="4127950"/>
              <a:ext cx="283100" cy="9225"/>
            </a:xfrm>
            <a:custGeom>
              <a:rect b="b" l="l" r="r" t="t"/>
              <a:pathLst>
                <a:path extrusionOk="0" h="369" w="11324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45"/>
          <p:cNvSpPr/>
          <p:nvPr/>
        </p:nvSpPr>
        <p:spPr>
          <a:xfrm>
            <a:off x="3617949" y="23585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5"/>
          <p:cNvSpPr/>
          <p:nvPr/>
        </p:nvSpPr>
        <p:spPr>
          <a:xfrm rot="-1865396">
            <a:off x="8227056" y="3752522"/>
            <a:ext cx="601342" cy="1002051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  <a:reflection blurRad="0" dir="5400000" dist="57150" endA="0" endPos="45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5"/>
          <p:cNvSpPr/>
          <p:nvPr/>
        </p:nvSpPr>
        <p:spPr>
          <a:xfrm rot="9383700">
            <a:off x="7452811" y="4343423"/>
            <a:ext cx="398901" cy="373909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  <a:reflection blurRad="0" dir="5400000" dist="342900" endA="0" endPos="64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5"/>
          <p:cNvSpPr/>
          <p:nvPr/>
        </p:nvSpPr>
        <p:spPr>
          <a:xfrm>
            <a:off x="8203653" y="3339306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00" y="708500"/>
            <a:ext cx="6131450" cy="33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46"/>
          <p:cNvGrpSpPr/>
          <p:nvPr/>
        </p:nvGrpSpPr>
        <p:grpSpPr>
          <a:xfrm>
            <a:off x="949569" y="539554"/>
            <a:ext cx="6592872" cy="4417723"/>
            <a:chOff x="1572575" y="3497750"/>
            <a:chExt cx="843650" cy="639425"/>
          </a:xfrm>
        </p:grpSpPr>
        <p:sp>
          <p:nvSpPr>
            <p:cNvPr id="622" name="Google Shape;622;p46"/>
            <p:cNvSpPr/>
            <p:nvPr/>
          </p:nvSpPr>
          <p:spPr>
            <a:xfrm>
              <a:off x="1572575" y="3497750"/>
              <a:ext cx="843650" cy="534600"/>
            </a:xfrm>
            <a:custGeom>
              <a:rect b="b" l="l" r="r" t="t"/>
              <a:pathLst>
                <a:path extrusionOk="0" h="21384" w="33746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1904400" y="4032325"/>
              <a:ext cx="179975" cy="104850"/>
            </a:xfrm>
            <a:custGeom>
              <a:rect b="b" l="l" r="r" t="t"/>
              <a:pathLst>
                <a:path extrusionOk="0" h="4194" w="7199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1904400" y="4032325"/>
              <a:ext cx="179975" cy="49825"/>
            </a:xfrm>
            <a:custGeom>
              <a:rect b="b" l="l" r="r" t="t"/>
              <a:pathLst>
                <a:path extrusionOk="0" h="1993" w="7199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1852950" y="4127950"/>
              <a:ext cx="283100" cy="9225"/>
            </a:xfrm>
            <a:custGeom>
              <a:rect b="b" l="l" r="r" t="t"/>
              <a:pathLst>
                <a:path extrusionOk="0" h="369" w="11324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46"/>
          <p:cNvSpPr/>
          <p:nvPr/>
        </p:nvSpPr>
        <p:spPr>
          <a:xfrm>
            <a:off x="3617949" y="23585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6"/>
          <p:cNvSpPr/>
          <p:nvPr/>
        </p:nvSpPr>
        <p:spPr>
          <a:xfrm rot="-1865396">
            <a:off x="8227056" y="3752522"/>
            <a:ext cx="601342" cy="1002051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  <a:reflection blurRad="0" dir="5400000" dist="57150" endA="0" endPos="45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6"/>
          <p:cNvSpPr/>
          <p:nvPr/>
        </p:nvSpPr>
        <p:spPr>
          <a:xfrm rot="9383700">
            <a:off x="7452811" y="4343423"/>
            <a:ext cx="398901" cy="373909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  <a:reflection blurRad="0" dir="5400000" dist="342900" endA="0" endPos="64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6"/>
          <p:cNvSpPr/>
          <p:nvPr/>
        </p:nvSpPr>
        <p:spPr>
          <a:xfrm>
            <a:off x="8203653" y="3339306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00" y="718350"/>
            <a:ext cx="6148399" cy="33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47"/>
          <p:cNvGrpSpPr/>
          <p:nvPr/>
        </p:nvGrpSpPr>
        <p:grpSpPr>
          <a:xfrm>
            <a:off x="949569" y="539554"/>
            <a:ext cx="6592872" cy="4417723"/>
            <a:chOff x="1572575" y="3497750"/>
            <a:chExt cx="843650" cy="639425"/>
          </a:xfrm>
        </p:grpSpPr>
        <p:sp>
          <p:nvSpPr>
            <p:cNvPr id="636" name="Google Shape;636;p47"/>
            <p:cNvSpPr/>
            <p:nvPr/>
          </p:nvSpPr>
          <p:spPr>
            <a:xfrm>
              <a:off x="1572575" y="3497750"/>
              <a:ext cx="843650" cy="534600"/>
            </a:xfrm>
            <a:custGeom>
              <a:rect b="b" l="l" r="r" t="t"/>
              <a:pathLst>
                <a:path extrusionOk="0" h="21384" w="33746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1904400" y="4032325"/>
              <a:ext cx="179975" cy="104850"/>
            </a:xfrm>
            <a:custGeom>
              <a:rect b="b" l="l" r="r" t="t"/>
              <a:pathLst>
                <a:path extrusionOk="0" h="4194" w="7199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1904400" y="4032325"/>
              <a:ext cx="179975" cy="49825"/>
            </a:xfrm>
            <a:custGeom>
              <a:rect b="b" l="l" r="r" t="t"/>
              <a:pathLst>
                <a:path extrusionOk="0" h="1993" w="7199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1852950" y="4127950"/>
              <a:ext cx="283100" cy="9225"/>
            </a:xfrm>
            <a:custGeom>
              <a:rect b="b" l="l" r="r" t="t"/>
              <a:pathLst>
                <a:path extrusionOk="0" h="369" w="11324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47"/>
          <p:cNvSpPr/>
          <p:nvPr/>
        </p:nvSpPr>
        <p:spPr>
          <a:xfrm>
            <a:off x="3617949" y="23585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7"/>
          <p:cNvSpPr/>
          <p:nvPr/>
        </p:nvSpPr>
        <p:spPr>
          <a:xfrm rot="-1865396">
            <a:off x="8227056" y="3752522"/>
            <a:ext cx="601342" cy="1002051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  <a:reflection blurRad="0" dir="5400000" dist="57150" endA="0" endPos="45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7"/>
          <p:cNvSpPr/>
          <p:nvPr/>
        </p:nvSpPr>
        <p:spPr>
          <a:xfrm rot="9383700">
            <a:off x="7452811" y="4343423"/>
            <a:ext cx="398901" cy="373909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  <a:reflection blurRad="0" dir="5400000" dist="342900" endA="0" endPos="64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7"/>
          <p:cNvSpPr/>
          <p:nvPr/>
        </p:nvSpPr>
        <p:spPr>
          <a:xfrm>
            <a:off x="8203653" y="3339306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25" y="709225"/>
            <a:ext cx="6158275" cy="33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/>
          <p:nvPr/>
        </p:nvSpPr>
        <p:spPr>
          <a:xfrm>
            <a:off x="711750" y="1117325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711750" y="2462300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711750" y="3807275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 txBox="1"/>
          <p:nvPr>
            <p:ph type="title"/>
          </p:nvPr>
        </p:nvSpPr>
        <p:spPr>
          <a:xfrm>
            <a:off x="713100" y="199900"/>
            <a:ext cx="49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3" name="Google Shape;353;p30"/>
          <p:cNvSpPr txBox="1"/>
          <p:nvPr>
            <p:ph idx="1" type="subTitle"/>
          </p:nvPr>
        </p:nvSpPr>
        <p:spPr>
          <a:xfrm>
            <a:off x="1822275" y="1176125"/>
            <a:ext cx="6338100" cy="7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ABOUT BUSINESS PRODUCT</a:t>
            </a:r>
            <a:endParaRPr/>
          </a:p>
        </p:txBody>
      </p:sp>
      <p:sp>
        <p:nvSpPr>
          <p:cNvPr id="354" name="Google Shape;354;p30"/>
          <p:cNvSpPr txBox="1"/>
          <p:nvPr>
            <p:ph idx="3" type="title"/>
          </p:nvPr>
        </p:nvSpPr>
        <p:spPr>
          <a:xfrm>
            <a:off x="829500" y="1303750"/>
            <a:ext cx="621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5" name="Google Shape;355;p30"/>
          <p:cNvSpPr txBox="1"/>
          <p:nvPr>
            <p:ph idx="4" type="subTitle"/>
          </p:nvPr>
        </p:nvSpPr>
        <p:spPr>
          <a:xfrm>
            <a:off x="1822275" y="2648750"/>
            <a:ext cx="6478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ABOUT BUSINESS PLATFORM</a:t>
            </a:r>
            <a:endParaRPr/>
          </a:p>
        </p:txBody>
      </p:sp>
      <p:sp>
        <p:nvSpPr>
          <p:cNvPr id="356" name="Google Shape;356;p30"/>
          <p:cNvSpPr txBox="1"/>
          <p:nvPr>
            <p:ph idx="6" type="title"/>
          </p:nvPr>
        </p:nvSpPr>
        <p:spPr>
          <a:xfrm>
            <a:off x="829500" y="2648750"/>
            <a:ext cx="621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7" name="Google Shape;357;p30"/>
          <p:cNvSpPr txBox="1"/>
          <p:nvPr>
            <p:ph idx="7" type="subTitle"/>
          </p:nvPr>
        </p:nvSpPr>
        <p:spPr>
          <a:xfrm>
            <a:off x="1822275" y="3993750"/>
            <a:ext cx="23133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WEBSITE</a:t>
            </a:r>
            <a:endParaRPr/>
          </a:p>
        </p:txBody>
      </p:sp>
      <p:sp>
        <p:nvSpPr>
          <p:cNvPr id="358" name="Google Shape;358;p30"/>
          <p:cNvSpPr txBox="1"/>
          <p:nvPr>
            <p:ph idx="9" type="title"/>
          </p:nvPr>
        </p:nvSpPr>
        <p:spPr>
          <a:xfrm>
            <a:off x="829500" y="3993750"/>
            <a:ext cx="621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8"/>
          <p:cNvGrpSpPr/>
          <p:nvPr/>
        </p:nvGrpSpPr>
        <p:grpSpPr>
          <a:xfrm>
            <a:off x="949569" y="539554"/>
            <a:ext cx="6592872" cy="4417723"/>
            <a:chOff x="1572575" y="3497750"/>
            <a:chExt cx="843650" cy="639425"/>
          </a:xfrm>
        </p:grpSpPr>
        <p:sp>
          <p:nvSpPr>
            <p:cNvPr id="650" name="Google Shape;650;p48"/>
            <p:cNvSpPr/>
            <p:nvPr/>
          </p:nvSpPr>
          <p:spPr>
            <a:xfrm>
              <a:off x="1572575" y="3497750"/>
              <a:ext cx="843650" cy="534600"/>
            </a:xfrm>
            <a:custGeom>
              <a:rect b="b" l="l" r="r" t="t"/>
              <a:pathLst>
                <a:path extrusionOk="0" h="21384" w="33746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1904400" y="4032325"/>
              <a:ext cx="179975" cy="104850"/>
            </a:xfrm>
            <a:custGeom>
              <a:rect b="b" l="l" r="r" t="t"/>
              <a:pathLst>
                <a:path extrusionOk="0" h="4194" w="7199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1904400" y="4032325"/>
              <a:ext cx="179975" cy="49825"/>
            </a:xfrm>
            <a:custGeom>
              <a:rect b="b" l="l" r="r" t="t"/>
              <a:pathLst>
                <a:path extrusionOk="0" h="1993" w="7199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1852950" y="4127950"/>
              <a:ext cx="283100" cy="9225"/>
            </a:xfrm>
            <a:custGeom>
              <a:rect b="b" l="l" r="r" t="t"/>
              <a:pathLst>
                <a:path extrusionOk="0" h="369" w="11324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8"/>
          <p:cNvSpPr/>
          <p:nvPr/>
        </p:nvSpPr>
        <p:spPr>
          <a:xfrm>
            <a:off x="3617949" y="23585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8"/>
          <p:cNvSpPr/>
          <p:nvPr/>
        </p:nvSpPr>
        <p:spPr>
          <a:xfrm rot="-1865396">
            <a:off x="8227056" y="3752522"/>
            <a:ext cx="601342" cy="1002051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  <a:reflection blurRad="0" dir="5400000" dist="57150" endA="0" endPos="45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8"/>
          <p:cNvSpPr/>
          <p:nvPr/>
        </p:nvSpPr>
        <p:spPr>
          <a:xfrm rot="9383700">
            <a:off x="7452811" y="4343423"/>
            <a:ext cx="398901" cy="373909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rotWithShape="0" algn="bl">
              <a:schemeClr val="accent3"/>
            </a:outerShdw>
            <a:reflection blurRad="0" dir="5400000" dist="342900" endA="0" endPos="64000" fadeDir="5400012" kx="0" rotWithShape="0" algn="bl" stA="4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8"/>
          <p:cNvSpPr/>
          <p:nvPr/>
        </p:nvSpPr>
        <p:spPr>
          <a:xfrm>
            <a:off x="8203653" y="3339306"/>
            <a:ext cx="138600" cy="138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275" y="701000"/>
            <a:ext cx="6150324" cy="33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49"/>
          <p:cNvGrpSpPr/>
          <p:nvPr/>
        </p:nvGrpSpPr>
        <p:grpSpPr>
          <a:xfrm>
            <a:off x="1615789" y="905545"/>
            <a:ext cx="5912647" cy="3332408"/>
            <a:chOff x="1615789" y="550332"/>
            <a:chExt cx="5912647" cy="3332408"/>
          </a:xfrm>
        </p:grpSpPr>
        <p:sp>
          <p:nvSpPr>
            <p:cNvPr id="664" name="Google Shape;664;p49"/>
            <p:cNvSpPr/>
            <p:nvPr/>
          </p:nvSpPr>
          <p:spPr>
            <a:xfrm>
              <a:off x="1615789" y="550332"/>
              <a:ext cx="5912647" cy="3332408"/>
            </a:xfrm>
            <a:prstGeom prst="roundRect">
              <a:avLst>
                <a:gd fmla="val 16983" name="adj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  <a:effectLst>
              <a:reflection blurRad="0" dir="5400000" dist="180975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1771199" y="711297"/>
              <a:ext cx="5601561" cy="3010700"/>
            </a:xfrm>
            <a:prstGeom prst="roundRect">
              <a:avLst>
                <a:gd fmla="val 15644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>
                <a:schemeClr val="accent2"/>
              </a:outerShdw>
              <a:reflection blurRad="0" dir="5400000" dist="457200" endA="0" endPos="30000" fadeDir="5400012" kx="0" rotWithShape="0" algn="bl" stA="3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49"/>
          <p:cNvSpPr txBox="1"/>
          <p:nvPr>
            <p:ph type="title"/>
          </p:nvPr>
        </p:nvSpPr>
        <p:spPr>
          <a:xfrm>
            <a:off x="2179800" y="1861213"/>
            <a:ext cx="4782300" cy="14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WATCHING</a:t>
            </a:r>
            <a:endParaRPr/>
          </a:p>
        </p:txBody>
      </p:sp>
      <p:sp>
        <p:nvSpPr>
          <p:cNvPr id="667" name="Google Shape;667;p49"/>
          <p:cNvSpPr/>
          <p:nvPr/>
        </p:nvSpPr>
        <p:spPr>
          <a:xfrm rot="1083274">
            <a:off x="6781264" y="3600194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9"/>
          <p:cNvSpPr/>
          <p:nvPr/>
        </p:nvSpPr>
        <p:spPr>
          <a:xfrm rot="-1865445">
            <a:off x="1442953" y="3174245"/>
            <a:ext cx="501462" cy="835616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9"/>
          <p:cNvSpPr/>
          <p:nvPr/>
        </p:nvSpPr>
        <p:spPr>
          <a:xfrm>
            <a:off x="2279621" y="4188896"/>
            <a:ext cx="195600" cy="195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>
            <a:off x="6744900" y="2379500"/>
            <a:ext cx="1957800" cy="1957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  <a:reflection blurRad="0" dir="5400000" dist="257175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1"/>
          <p:cNvGrpSpPr/>
          <p:nvPr/>
        </p:nvGrpSpPr>
        <p:grpSpPr>
          <a:xfrm>
            <a:off x="1395725" y="1022302"/>
            <a:ext cx="6352500" cy="2404784"/>
            <a:chOff x="1395725" y="862350"/>
            <a:chExt cx="6352500" cy="3418800"/>
          </a:xfrm>
        </p:grpSpPr>
        <p:sp>
          <p:nvSpPr>
            <p:cNvPr id="365" name="Google Shape;365;p31"/>
            <p:cNvSpPr/>
            <p:nvPr/>
          </p:nvSpPr>
          <p:spPr>
            <a:xfrm>
              <a:off x="1395725" y="862350"/>
              <a:ext cx="6352500" cy="3418800"/>
            </a:xfrm>
            <a:prstGeom prst="roundRect">
              <a:avLst>
                <a:gd fmla="val 16983" name="adj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1511800" y="1027473"/>
              <a:ext cx="6120300" cy="3088500"/>
            </a:xfrm>
            <a:prstGeom prst="roundRect">
              <a:avLst>
                <a:gd fmla="val 15644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chemeClr val="accent2">
                  <a:alpha val="6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31"/>
          <p:cNvSpPr txBox="1"/>
          <p:nvPr>
            <p:ph type="title"/>
          </p:nvPr>
        </p:nvSpPr>
        <p:spPr>
          <a:xfrm>
            <a:off x="1355850" y="1387988"/>
            <a:ext cx="6432300" cy="16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ABOUT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BUSINESS PRODUCT</a:t>
            </a:r>
            <a:endParaRPr sz="3600"/>
          </a:p>
        </p:txBody>
      </p:sp>
      <p:sp>
        <p:nvSpPr>
          <p:cNvPr id="368" name="Google Shape;368;p31"/>
          <p:cNvSpPr/>
          <p:nvPr/>
        </p:nvSpPr>
        <p:spPr>
          <a:xfrm>
            <a:off x="713100" y="539400"/>
            <a:ext cx="1081500" cy="10815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 txBox="1"/>
          <p:nvPr>
            <p:ph idx="2" type="title"/>
          </p:nvPr>
        </p:nvSpPr>
        <p:spPr>
          <a:xfrm>
            <a:off x="705164" y="760050"/>
            <a:ext cx="1097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748438" y="2472380"/>
            <a:ext cx="1010837" cy="954689"/>
          </a:xfrm>
          <a:custGeom>
            <a:rect b="b" l="l" r="r" t="t"/>
            <a:pathLst>
              <a:path extrusionOk="0" h="22019" w="23314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 rot="-1865164">
            <a:off x="7993574" y="376770"/>
            <a:ext cx="550224" cy="916870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7900086" y="1757601"/>
            <a:ext cx="335848" cy="419404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563561" y="3605901"/>
            <a:ext cx="390185" cy="365000"/>
          </a:xfrm>
          <a:custGeom>
            <a:rect b="b" l="l" r="r" t="t"/>
            <a:pathLst>
              <a:path extrusionOk="0" h="8543" w="9133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 rot="-1836933">
            <a:off x="1278886" y="4034472"/>
            <a:ext cx="335842" cy="419396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0013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7097250" y="420600"/>
            <a:ext cx="237600" cy="23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310025" y="45280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8789150" y="11691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716100" y="177400"/>
            <a:ext cx="3557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3" name="Google Shape;383;p32"/>
          <p:cNvSpPr txBox="1"/>
          <p:nvPr>
            <p:ph idx="1" type="subTitle"/>
          </p:nvPr>
        </p:nvSpPr>
        <p:spPr>
          <a:xfrm>
            <a:off x="502050" y="701650"/>
            <a:ext cx="39852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We’re selling CASIO watches on our website.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They are separated into 4 types of watch: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6676800" y="303000"/>
            <a:ext cx="1957800" cy="1957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32"/>
          <p:cNvGrpSpPr/>
          <p:nvPr/>
        </p:nvGrpSpPr>
        <p:grpSpPr>
          <a:xfrm>
            <a:off x="7248064" y="892432"/>
            <a:ext cx="815273" cy="778936"/>
            <a:chOff x="5197375" y="2305475"/>
            <a:chExt cx="300650" cy="287250"/>
          </a:xfrm>
        </p:grpSpPr>
        <p:sp>
          <p:nvSpPr>
            <p:cNvPr id="386" name="Google Shape;386;p32"/>
            <p:cNvSpPr/>
            <p:nvPr/>
          </p:nvSpPr>
          <p:spPr>
            <a:xfrm>
              <a:off x="5197375" y="2305475"/>
              <a:ext cx="300650" cy="287250"/>
            </a:xfrm>
            <a:custGeom>
              <a:rect b="b" l="l" r="r" t="t"/>
              <a:pathLst>
                <a:path extrusionOk="0" h="11490" w="12026">
                  <a:moveTo>
                    <a:pt x="10990" y="1370"/>
                  </a:moveTo>
                  <a:cubicBezTo>
                    <a:pt x="11180" y="1370"/>
                    <a:pt x="11347" y="1536"/>
                    <a:pt x="11347" y="1727"/>
                  </a:cubicBezTo>
                  <a:lnTo>
                    <a:pt x="11347" y="3191"/>
                  </a:lnTo>
                  <a:lnTo>
                    <a:pt x="714" y="3191"/>
                  </a:lnTo>
                  <a:lnTo>
                    <a:pt x="714" y="1727"/>
                  </a:lnTo>
                  <a:cubicBezTo>
                    <a:pt x="714" y="1536"/>
                    <a:pt x="881" y="1370"/>
                    <a:pt x="1072" y="1370"/>
                  </a:cubicBezTo>
                  <a:lnTo>
                    <a:pt x="1881" y="1370"/>
                  </a:lnTo>
                  <a:lnTo>
                    <a:pt x="1881" y="1691"/>
                  </a:lnTo>
                  <a:cubicBezTo>
                    <a:pt x="1881" y="1882"/>
                    <a:pt x="2048" y="2048"/>
                    <a:pt x="2238" y="2048"/>
                  </a:cubicBezTo>
                  <a:cubicBezTo>
                    <a:pt x="2429" y="2048"/>
                    <a:pt x="2596" y="1882"/>
                    <a:pt x="2596" y="1691"/>
                  </a:cubicBezTo>
                  <a:lnTo>
                    <a:pt x="2596" y="1370"/>
                  </a:lnTo>
                  <a:lnTo>
                    <a:pt x="4405" y="1370"/>
                  </a:lnTo>
                  <a:lnTo>
                    <a:pt x="4405" y="1691"/>
                  </a:lnTo>
                  <a:cubicBezTo>
                    <a:pt x="4405" y="1882"/>
                    <a:pt x="4572" y="2048"/>
                    <a:pt x="4763" y="2048"/>
                  </a:cubicBezTo>
                  <a:cubicBezTo>
                    <a:pt x="4965" y="2048"/>
                    <a:pt x="5120" y="1882"/>
                    <a:pt x="5120" y="1691"/>
                  </a:cubicBezTo>
                  <a:lnTo>
                    <a:pt x="5120" y="1370"/>
                  </a:lnTo>
                  <a:lnTo>
                    <a:pt x="6941" y="1370"/>
                  </a:lnTo>
                  <a:lnTo>
                    <a:pt x="6941" y="1691"/>
                  </a:lnTo>
                  <a:cubicBezTo>
                    <a:pt x="6941" y="1882"/>
                    <a:pt x="7108" y="2048"/>
                    <a:pt x="7299" y="2048"/>
                  </a:cubicBezTo>
                  <a:cubicBezTo>
                    <a:pt x="7489" y="2048"/>
                    <a:pt x="7656" y="1882"/>
                    <a:pt x="7656" y="1691"/>
                  </a:cubicBezTo>
                  <a:lnTo>
                    <a:pt x="7656" y="1370"/>
                  </a:lnTo>
                  <a:lnTo>
                    <a:pt x="9466" y="1370"/>
                  </a:lnTo>
                  <a:lnTo>
                    <a:pt x="9466" y="1691"/>
                  </a:lnTo>
                  <a:cubicBezTo>
                    <a:pt x="9466" y="1882"/>
                    <a:pt x="9632" y="2048"/>
                    <a:pt x="9823" y="2048"/>
                  </a:cubicBezTo>
                  <a:cubicBezTo>
                    <a:pt x="10025" y="2048"/>
                    <a:pt x="10180" y="1882"/>
                    <a:pt x="10180" y="1691"/>
                  </a:cubicBezTo>
                  <a:lnTo>
                    <a:pt x="10180" y="1370"/>
                  </a:lnTo>
                  <a:close/>
                  <a:moveTo>
                    <a:pt x="11311" y="3906"/>
                  </a:moveTo>
                  <a:lnTo>
                    <a:pt x="11311" y="10454"/>
                  </a:lnTo>
                  <a:cubicBezTo>
                    <a:pt x="11311" y="10645"/>
                    <a:pt x="11156" y="10811"/>
                    <a:pt x="10954" y="10811"/>
                  </a:cubicBezTo>
                  <a:lnTo>
                    <a:pt x="1072" y="10811"/>
                  </a:lnTo>
                  <a:cubicBezTo>
                    <a:pt x="881" y="10811"/>
                    <a:pt x="714" y="10645"/>
                    <a:pt x="714" y="10454"/>
                  </a:cubicBezTo>
                  <a:lnTo>
                    <a:pt x="714" y="3906"/>
                  </a:lnTo>
                  <a:close/>
                  <a:moveTo>
                    <a:pt x="2215" y="0"/>
                  </a:moveTo>
                  <a:cubicBezTo>
                    <a:pt x="2024" y="0"/>
                    <a:pt x="1857" y="167"/>
                    <a:pt x="1857" y="358"/>
                  </a:cubicBezTo>
                  <a:lnTo>
                    <a:pt x="1857" y="679"/>
                  </a:lnTo>
                  <a:lnTo>
                    <a:pt x="1060" y="679"/>
                  </a:lnTo>
                  <a:cubicBezTo>
                    <a:pt x="476" y="679"/>
                    <a:pt x="0" y="1155"/>
                    <a:pt x="0" y="1727"/>
                  </a:cubicBezTo>
                  <a:lnTo>
                    <a:pt x="0" y="10442"/>
                  </a:lnTo>
                  <a:cubicBezTo>
                    <a:pt x="0" y="11014"/>
                    <a:pt x="476" y="11490"/>
                    <a:pt x="1060" y="11490"/>
                  </a:cubicBezTo>
                  <a:lnTo>
                    <a:pt x="10942" y="11490"/>
                  </a:lnTo>
                  <a:cubicBezTo>
                    <a:pt x="11525" y="11490"/>
                    <a:pt x="12002" y="11014"/>
                    <a:pt x="12002" y="10442"/>
                  </a:cubicBezTo>
                  <a:lnTo>
                    <a:pt x="12002" y="1727"/>
                  </a:lnTo>
                  <a:cubicBezTo>
                    <a:pt x="12025" y="1155"/>
                    <a:pt x="11549" y="679"/>
                    <a:pt x="10978" y="679"/>
                  </a:cubicBezTo>
                  <a:lnTo>
                    <a:pt x="10168" y="679"/>
                  </a:lnTo>
                  <a:lnTo>
                    <a:pt x="10168" y="358"/>
                  </a:lnTo>
                  <a:cubicBezTo>
                    <a:pt x="10168" y="167"/>
                    <a:pt x="10001" y="0"/>
                    <a:pt x="9811" y="0"/>
                  </a:cubicBezTo>
                  <a:cubicBezTo>
                    <a:pt x="9620" y="0"/>
                    <a:pt x="9454" y="167"/>
                    <a:pt x="9454" y="358"/>
                  </a:cubicBezTo>
                  <a:lnTo>
                    <a:pt x="9454" y="679"/>
                  </a:lnTo>
                  <a:lnTo>
                    <a:pt x="7632" y="679"/>
                  </a:lnTo>
                  <a:lnTo>
                    <a:pt x="7632" y="358"/>
                  </a:lnTo>
                  <a:cubicBezTo>
                    <a:pt x="7632" y="167"/>
                    <a:pt x="7477" y="0"/>
                    <a:pt x="7275" y="0"/>
                  </a:cubicBezTo>
                  <a:cubicBezTo>
                    <a:pt x="7084" y="0"/>
                    <a:pt x="6918" y="167"/>
                    <a:pt x="6918" y="358"/>
                  </a:cubicBezTo>
                  <a:lnTo>
                    <a:pt x="6918" y="679"/>
                  </a:lnTo>
                  <a:lnTo>
                    <a:pt x="5108" y="679"/>
                  </a:lnTo>
                  <a:lnTo>
                    <a:pt x="5108" y="358"/>
                  </a:lnTo>
                  <a:cubicBezTo>
                    <a:pt x="5108" y="167"/>
                    <a:pt x="4941" y="0"/>
                    <a:pt x="4751" y="0"/>
                  </a:cubicBezTo>
                  <a:cubicBezTo>
                    <a:pt x="4560" y="0"/>
                    <a:pt x="4393" y="167"/>
                    <a:pt x="4393" y="358"/>
                  </a:cubicBezTo>
                  <a:lnTo>
                    <a:pt x="4393" y="679"/>
                  </a:lnTo>
                  <a:lnTo>
                    <a:pt x="2572" y="679"/>
                  </a:lnTo>
                  <a:lnTo>
                    <a:pt x="2572" y="358"/>
                  </a:lnTo>
                  <a:cubicBezTo>
                    <a:pt x="2572" y="167"/>
                    <a:pt x="2417" y="0"/>
                    <a:pt x="2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0013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5307500" y="2423950"/>
              <a:ext cx="80975" cy="134550"/>
            </a:xfrm>
            <a:custGeom>
              <a:rect b="b" l="l" r="r" t="t"/>
              <a:pathLst>
                <a:path extrusionOk="0" h="5382" w="3239">
                  <a:moveTo>
                    <a:pt x="1632" y="0"/>
                  </a:moveTo>
                  <a:cubicBezTo>
                    <a:pt x="1429" y="0"/>
                    <a:pt x="1262" y="167"/>
                    <a:pt x="1262" y="357"/>
                  </a:cubicBezTo>
                  <a:lnTo>
                    <a:pt x="1262" y="714"/>
                  </a:lnTo>
                  <a:cubicBezTo>
                    <a:pt x="453" y="714"/>
                    <a:pt x="12" y="1274"/>
                    <a:pt x="12" y="1869"/>
                  </a:cubicBezTo>
                  <a:cubicBezTo>
                    <a:pt x="0" y="2512"/>
                    <a:pt x="524" y="3036"/>
                    <a:pt x="1167" y="3036"/>
                  </a:cubicBezTo>
                  <a:lnTo>
                    <a:pt x="2060" y="3036"/>
                  </a:lnTo>
                  <a:cubicBezTo>
                    <a:pt x="2310" y="3036"/>
                    <a:pt x="2524" y="3239"/>
                    <a:pt x="2524" y="3501"/>
                  </a:cubicBezTo>
                  <a:cubicBezTo>
                    <a:pt x="2524" y="3751"/>
                    <a:pt x="2310" y="3953"/>
                    <a:pt x="2060" y="3953"/>
                  </a:cubicBezTo>
                  <a:lnTo>
                    <a:pt x="1120" y="3953"/>
                  </a:lnTo>
                  <a:cubicBezTo>
                    <a:pt x="1000" y="3953"/>
                    <a:pt x="870" y="3917"/>
                    <a:pt x="762" y="3834"/>
                  </a:cubicBezTo>
                  <a:cubicBezTo>
                    <a:pt x="698" y="3797"/>
                    <a:pt x="627" y="3778"/>
                    <a:pt x="557" y="3778"/>
                  </a:cubicBezTo>
                  <a:cubicBezTo>
                    <a:pt x="446" y="3778"/>
                    <a:pt x="340" y="3827"/>
                    <a:pt x="274" y="3929"/>
                  </a:cubicBezTo>
                  <a:cubicBezTo>
                    <a:pt x="167" y="4096"/>
                    <a:pt x="203" y="4310"/>
                    <a:pt x="358" y="4417"/>
                  </a:cubicBezTo>
                  <a:cubicBezTo>
                    <a:pt x="692" y="4651"/>
                    <a:pt x="992" y="4668"/>
                    <a:pt x="1177" y="4668"/>
                  </a:cubicBezTo>
                  <a:cubicBezTo>
                    <a:pt x="1209" y="4668"/>
                    <a:pt x="1238" y="4667"/>
                    <a:pt x="1262" y="4667"/>
                  </a:cubicBezTo>
                  <a:lnTo>
                    <a:pt x="1262" y="5025"/>
                  </a:lnTo>
                  <a:cubicBezTo>
                    <a:pt x="1262" y="5227"/>
                    <a:pt x="1429" y="5382"/>
                    <a:pt x="1632" y="5382"/>
                  </a:cubicBezTo>
                  <a:cubicBezTo>
                    <a:pt x="1822" y="5382"/>
                    <a:pt x="1989" y="5227"/>
                    <a:pt x="1989" y="5025"/>
                  </a:cubicBezTo>
                  <a:lnTo>
                    <a:pt x="1989" y="4667"/>
                  </a:lnTo>
                  <a:cubicBezTo>
                    <a:pt x="2798" y="4667"/>
                    <a:pt x="3239" y="4108"/>
                    <a:pt x="3239" y="3512"/>
                  </a:cubicBezTo>
                  <a:cubicBezTo>
                    <a:pt x="3239" y="2869"/>
                    <a:pt x="2715" y="2346"/>
                    <a:pt x="2072" y="2346"/>
                  </a:cubicBezTo>
                  <a:lnTo>
                    <a:pt x="1179" y="2346"/>
                  </a:lnTo>
                  <a:cubicBezTo>
                    <a:pt x="929" y="2346"/>
                    <a:pt x="715" y="2143"/>
                    <a:pt x="715" y="1893"/>
                  </a:cubicBezTo>
                  <a:cubicBezTo>
                    <a:pt x="715" y="1631"/>
                    <a:pt x="929" y="1429"/>
                    <a:pt x="1179" y="1429"/>
                  </a:cubicBezTo>
                  <a:lnTo>
                    <a:pt x="2048" y="1429"/>
                  </a:lnTo>
                  <a:cubicBezTo>
                    <a:pt x="2227" y="1429"/>
                    <a:pt x="2382" y="1500"/>
                    <a:pt x="2501" y="1631"/>
                  </a:cubicBezTo>
                  <a:cubicBezTo>
                    <a:pt x="2575" y="1712"/>
                    <a:pt x="2669" y="1750"/>
                    <a:pt x="2764" y="1750"/>
                  </a:cubicBezTo>
                  <a:cubicBezTo>
                    <a:pt x="2851" y="1750"/>
                    <a:pt x="2938" y="1718"/>
                    <a:pt x="3013" y="1655"/>
                  </a:cubicBezTo>
                  <a:cubicBezTo>
                    <a:pt x="3156" y="1512"/>
                    <a:pt x="3156" y="1298"/>
                    <a:pt x="3025" y="1143"/>
                  </a:cubicBezTo>
                  <a:cubicBezTo>
                    <a:pt x="2775" y="857"/>
                    <a:pt x="2429" y="714"/>
                    <a:pt x="1989" y="714"/>
                  </a:cubicBezTo>
                  <a:lnTo>
                    <a:pt x="1989" y="357"/>
                  </a:lnTo>
                  <a:cubicBezTo>
                    <a:pt x="1989" y="167"/>
                    <a:pt x="1822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0013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2"/>
          <p:cNvSpPr/>
          <p:nvPr/>
        </p:nvSpPr>
        <p:spPr>
          <a:xfrm>
            <a:off x="6159688" y="1072003"/>
            <a:ext cx="714982" cy="675268"/>
          </a:xfrm>
          <a:custGeom>
            <a:rect b="b" l="l" r="r" t="t"/>
            <a:pathLst>
              <a:path extrusionOk="0" h="22019" w="23314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 rot="-1865276">
            <a:off x="8084590" y="141162"/>
            <a:ext cx="389168" cy="648493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8437350" y="1665263"/>
            <a:ext cx="237550" cy="296650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7059500" y="2019975"/>
            <a:ext cx="317121" cy="296656"/>
          </a:xfrm>
          <a:custGeom>
            <a:rect b="b" l="l" r="r" t="t"/>
            <a:pathLst>
              <a:path extrusionOk="0" h="8543" w="9133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 rot="1650233">
            <a:off x="7938599" y="2406745"/>
            <a:ext cx="58102" cy="302754"/>
          </a:xfrm>
          <a:custGeom>
            <a:rect b="b" l="l" r="r" t="t"/>
            <a:pathLst>
              <a:path extrusionOk="0" h="12110" w="131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6049488" y="753400"/>
            <a:ext cx="237550" cy="296650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8516225" y="2346938"/>
            <a:ext cx="237600" cy="2376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7400163" y="7021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6722575" y="70212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8203125" y="3031687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7248075" y="28738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275" y="1449482"/>
            <a:ext cx="1588919" cy="158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239" y="1449375"/>
            <a:ext cx="1588925" cy="158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825" y="3104200"/>
            <a:ext cx="2025825" cy="20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2250" y="3104200"/>
            <a:ext cx="1957800" cy="19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2"/>
          <p:cNvSpPr txBox="1"/>
          <p:nvPr/>
        </p:nvSpPr>
        <p:spPr>
          <a:xfrm>
            <a:off x="3244500" y="19682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PROTREK</a:t>
            </a:r>
            <a:endParaRPr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3442200" y="3857625"/>
            <a:ext cx="9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3343500" y="3883000"/>
            <a:ext cx="9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SHEEN</a:t>
            </a:r>
            <a:endParaRPr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279950" y="3917000"/>
            <a:ext cx="11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G-SHOCK</a:t>
            </a:r>
            <a:endParaRPr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408650" y="1968200"/>
            <a:ext cx="9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EDIFICE</a:t>
            </a:r>
            <a:endParaRPr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/>
          <p:nvPr/>
        </p:nvSpPr>
        <p:spPr>
          <a:xfrm>
            <a:off x="192728" y="1469543"/>
            <a:ext cx="4311300" cy="2756700"/>
          </a:xfrm>
          <a:prstGeom prst="roundRect">
            <a:avLst>
              <a:gd fmla="val 16983" name="adj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306047" y="1602701"/>
            <a:ext cx="4084500" cy="2490600"/>
          </a:xfrm>
          <a:prstGeom prst="roundRect">
            <a:avLst>
              <a:gd fmla="val 15644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chemeClr val="accent2">
                <a:alpha val="62000"/>
              </a:schemeClr>
            </a:outerShdw>
            <a:reflection blurRad="0" dir="5400000" dist="228600" endA="0" endPos="30000" fadeDir="5400012" kx="0" rotWithShape="0" algn="bl" stA="3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1016769" y="1265225"/>
            <a:ext cx="2663100" cy="675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 rot="-2916302">
            <a:off x="-645420" y="3155854"/>
            <a:ext cx="988115" cy="988115"/>
          </a:xfrm>
          <a:custGeom>
            <a:rect b="b" l="l" r="r" t="t"/>
            <a:pathLst>
              <a:path extrusionOk="0" h="21682" w="21682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rgbClr val="4FC1F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 flipH="1">
            <a:off x="3721741" y="4595307"/>
            <a:ext cx="187800" cy="211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"/>
          <p:cNvSpPr txBox="1"/>
          <p:nvPr>
            <p:ph type="title"/>
          </p:nvPr>
        </p:nvSpPr>
        <p:spPr>
          <a:xfrm>
            <a:off x="290475" y="2274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1512847" y="1265225"/>
            <a:ext cx="16752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419" name="Google Shape;419;p33"/>
          <p:cNvSpPr txBox="1"/>
          <p:nvPr>
            <p:ph idx="2" type="subTitle"/>
          </p:nvPr>
        </p:nvSpPr>
        <p:spPr>
          <a:xfrm>
            <a:off x="378200" y="2125075"/>
            <a:ext cx="3940200" cy="18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-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Flexibility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-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​Ability to start your business from home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-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Scalable​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-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Meaningful business connections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-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High margins​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-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Quick build time​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4630228" y="1469543"/>
            <a:ext cx="4311300" cy="2756700"/>
          </a:xfrm>
          <a:prstGeom prst="roundRect">
            <a:avLst>
              <a:gd fmla="val 16983" name="adj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4743547" y="1602701"/>
            <a:ext cx="4084500" cy="2490600"/>
          </a:xfrm>
          <a:prstGeom prst="roundRect">
            <a:avLst>
              <a:gd fmla="val 15644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chemeClr val="accent2">
                <a:alpha val="62000"/>
              </a:schemeClr>
            </a:outerShdw>
            <a:reflection blurRad="0" dir="5400000" dist="228600" endA="0" endPos="30000" fadeDir="5400012" kx="0" rotWithShape="0" algn="bl" stA="3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5454269" y="1265225"/>
            <a:ext cx="2663100" cy="675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 rot="-2916302">
            <a:off x="3792080" y="3155854"/>
            <a:ext cx="988115" cy="988115"/>
          </a:xfrm>
          <a:custGeom>
            <a:rect b="b" l="l" r="r" t="t"/>
            <a:pathLst>
              <a:path extrusionOk="0" h="21682" w="21682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rgbClr val="4FC1F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 flipH="1">
            <a:off x="8159241" y="4595307"/>
            <a:ext cx="187800" cy="211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 txBox="1"/>
          <p:nvPr>
            <p:ph idx="1" type="subTitle"/>
          </p:nvPr>
        </p:nvSpPr>
        <p:spPr>
          <a:xfrm>
            <a:off x="5950347" y="1265225"/>
            <a:ext cx="16752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</a:t>
            </a:r>
            <a:r>
              <a:rPr lang="en"/>
              <a:t>S</a:t>
            </a:r>
            <a:endParaRPr/>
          </a:p>
        </p:txBody>
      </p:sp>
      <p:sp>
        <p:nvSpPr>
          <p:cNvPr id="426" name="Google Shape;426;p33"/>
          <p:cNvSpPr txBox="1"/>
          <p:nvPr>
            <p:ph idx="2" type="subTitle"/>
          </p:nvPr>
        </p:nvSpPr>
        <p:spPr>
          <a:xfrm>
            <a:off x="4815700" y="2406225"/>
            <a:ext cx="39402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-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Crowded space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-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​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Finding the right supplier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-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Motivation of employees​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/>
          <p:nvPr/>
        </p:nvSpPr>
        <p:spPr>
          <a:xfrm>
            <a:off x="6744900" y="2379500"/>
            <a:ext cx="1957800" cy="1957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  <a:reflection blurRad="0" dir="5400000" dist="257175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4"/>
          <p:cNvGrpSpPr/>
          <p:nvPr/>
        </p:nvGrpSpPr>
        <p:grpSpPr>
          <a:xfrm>
            <a:off x="1395725" y="1022302"/>
            <a:ext cx="6352500" cy="2404784"/>
            <a:chOff x="1395725" y="862350"/>
            <a:chExt cx="6352500" cy="3418800"/>
          </a:xfrm>
        </p:grpSpPr>
        <p:sp>
          <p:nvSpPr>
            <p:cNvPr id="433" name="Google Shape;433;p34"/>
            <p:cNvSpPr/>
            <p:nvPr/>
          </p:nvSpPr>
          <p:spPr>
            <a:xfrm>
              <a:off x="1395725" y="862350"/>
              <a:ext cx="6352500" cy="3418800"/>
            </a:xfrm>
            <a:prstGeom prst="roundRect">
              <a:avLst>
                <a:gd fmla="val 16983" name="adj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511800" y="1027473"/>
              <a:ext cx="6120300" cy="3088500"/>
            </a:xfrm>
            <a:prstGeom prst="roundRect">
              <a:avLst>
                <a:gd fmla="val 15644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chemeClr val="accent2">
                  <a:alpha val="6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34"/>
          <p:cNvSpPr txBox="1"/>
          <p:nvPr>
            <p:ph type="title"/>
          </p:nvPr>
        </p:nvSpPr>
        <p:spPr>
          <a:xfrm>
            <a:off x="1355850" y="1387988"/>
            <a:ext cx="6432300" cy="16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INTRODUCTION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ABOUT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BUSINESS PLATFORM</a:t>
            </a:r>
            <a:endParaRPr sz="3400"/>
          </a:p>
        </p:txBody>
      </p:sp>
      <p:sp>
        <p:nvSpPr>
          <p:cNvPr id="436" name="Google Shape;436;p34"/>
          <p:cNvSpPr/>
          <p:nvPr/>
        </p:nvSpPr>
        <p:spPr>
          <a:xfrm>
            <a:off x="713100" y="539400"/>
            <a:ext cx="1081500" cy="10815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4"/>
          <p:cNvSpPr txBox="1"/>
          <p:nvPr>
            <p:ph idx="2" type="title"/>
          </p:nvPr>
        </p:nvSpPr>
        <p:spPr>
          <a:xfrm>
            <a:off x="705164" y="760050"/>
            <a:ext cx="1097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748438" y="2472380"/>
            <a:ext cx="1010837" cy="954689"/>
          </a:xfrm>
          <a:custGeom>
            <a:rect b="b" l="l" r="r" t="t"/>
            <a:pathLst>
              <a:path extrusionOk="0" h="22019" w="23314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 rot="-1865164">
            <a:off x="7993574" y="376770"/>
            <a:ext cx="550224" cy="916870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7900086" y="1757601"/>
            <a:ext cx="335848" cy="419404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4"/>
          <p:cNvSpPr/>
          <p:nvPr/>
        </p:nvSpPr>
        <p:spPr>
          <a:xfrm>
            <a:off x="563561" y="3605901"/>
            <a:ext cx="390185" cy="365000"/>
          </a:xfrm>
          <a:custGeom>
            <a:rect b="b" l="l" r="r" t="t"/>
            <a:pathLst>
              <a:path extrusionOk="0" h="8543" w="9133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 rot="-1836933">
            <a:off x="1278886" y="4034472"/>
            <a:ext cx="335842" cy="419396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0013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/>
          <p:nvPr/>
        </p:nvSpPr>
        <p:spPr>
          <a:xfrm>
            <a:off x="7097250" y="420600"/>
            <a:ext cx="237600" cy="23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310025" y="452805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8789150" y="11691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1963650" y="3241225"/>
            <a:ext cx="5216700" cy="1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ADVANTAGES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OPENCART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YOUR BUSINESS​</a:t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3593100" y="668575"/>
            <a:ext cx="1957800" cy="1957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2622201" y="1277231"/>
            <a:ext cx="407800" cy="382249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"/>
          <p:cNvSpPr/>
          <p:nvPr/>
        </p:nvSpPr>
        <p:spPr>
          <a:xfrm rot="1083274">
            <a:off x="6781264" y="1476469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 rot="-1865445">
            <a:off x="1442953" y="1050520"/>
            <a:ext cx="501462" cy="835616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"/>
          <p:cNvSpPr/>
          <p:nvPr/>
        </p:nvSpPr>
        <p:spPr>
          <a:xfrm>
            <a:off x="2279621" y="2065171"/>
            <a:ext cx="195600" cy="195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/>
          <p:nvPr/>
        </p:nvSpPr>
        <p:spPr>
          <a:xfrm rot="1650217">
            <a:off x="470736" y="1647191"/>
            <a:ext cx="42203" cy="390136"/>
          </a:xfrm>
          <a:custGeom>
            <a:rect b="b" l="l" r="r" t="t"/>
            <a:pathLst>
              <a:path extrusionOk="0" h="12110" w="131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8010272" y="1107147"/>
            <a:ext cx="304016" cy="379653"/>
          </a:xfrm>
          <a:custGeom>
            <a:rect b="b" l="l" r="r" t="t"/>
            <a:pathLst>
              <a:path extrusionOk="0" h="11866" w="9502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"/>
          <p:cNvSpPr/>
          <p:nvPr/>
        </p:nvSpPr>
        <p:spPr>
          <a:xfrm rot="6189788">
            <a:off x="8341956" y="1885039"/>
            <a:ext cx="393419" cy="368764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871450" y="12209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5384071" y="1199171"/>
            <a:ext cx="195600" cy="195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6094000" y="226072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8375621" y="1549683"/>
            <a:ext cx="195600" cy="195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-66950" y="1835900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5"/>
          <p:cNvGrpSpPr/>
          <p:nvPr/>
        </p:nvGrpSpPr>
        <p:grpSpPr>
          <a:xfrm rot="10800000">
            <a:off x="3920034" y="1140201"/>
            <a:ext cx="1303947" cy="1014540"/>
            <a:chOff x="6457650" y="4065500"/>
            <a:chExt cx="303025" cy="235775"/>
          </a:xfrm>
        </p:grpSpPr>
        <p:sp>
          <p:nvSpPr>
            <p:cNvPr id="465" name="Google Shape;465;p35"/>
            <p:cNvSpPr/>
            <p:nvPr/>
          </p:nvSpPr>
          <p:spPr>
            <a:xfrm>
              <a:off x="6534725" y="4114325"/>
              <a:ext cx="81900" cy="136350"/>
            </a:xfrm>
            <a:custGeom>
              <a:rect b="b" l="l" r="r" t="t"/>
              <a:pathLst>
                <a:path extrusionOk="0" h="5454" w="3276">
                  <a:moveTo>
                    <a:pt x="1620" y="1"/>
                  </a:moveTo>
                  <a:cubicBezTo>
                    <a:pt x="1430" y="1"/>
                    <a:pt x="1263" y="155"/>
                    <a:pt x="1263" y="358"/>
                  </a:cubicBezTo>
                  <a:lnTo>
                    <a:pt x="1263" y="774"/>
                  </a:lnTo>
                  <a:cubicBezTo>
                    <a:pt x="441" y="774"/>
                    <a:pt x="13" y="1346"/>
                    <a:pt x="13" y="1929"/>
                  </a:cubicBezTo>
                  <a:cubicBezTo>
                    <a:pt x="13" y="2572"/>
                    <a:pt x="537" y="3084"/>
                    <a:pt x="1168" y="3084"/>
                  </a:cubicBezTo>
                  <a:lnTo>
                    <a:pt x="2061" y="3084"/>
                  </a:lnTo>
                  <a:cubicBezTo>
                    <a:pt x="2323" y="3084"/>
                    <a:pt x="2513" y="3287"/>
                    <a:pt x="2513" y="3537"/>
                  </a:cubicBezTo>
                  <a:cubicBezTo>
                    <a:pt x="2513" y="3787"/>
                    <a:pt x="2323" y="3977"/>
                    <a:pt x="2061" y="3977"/>
                  </a:cubicBezTo>
                  <a:lnTo>
                    <a:pt x="1132" y="3977"/>
                  </a:lnTo>
                  <a:cubicBezTo>
                    <a:pt x="953" y="3977"/>
                    <a:pt x="775" y="3894"/>
                    <a:pt x="656" y="3739"/>
                  </a:cubicBezTo>
                  <a:cubicBezTo>
                    <a:pt x="591" y="3661"/>
                    <a:pt x="494" y="3622"/>
                    <a:pt x="394" y="3622"/>
                  </a:cubicBezTo>
                  <a:cubicBezTo>
                    <a:pt x="311" y="3622"/>
                    <a:pt x="226" y="3649"/>
                    <a:pt x="156" y="3703"/>
                  </a:cubicBezTo>
                  <a:cubicBezTo>
                    <a:pt x="13" y="3822"/>
                    <a:pt x="1" y="4037"/>
                    <a:pt x="120" y="4192"/>
                  </a:cubicBezTo>
                  <a:cubicBezTo>
                    <a:pt x="441" y="4596"/>
                    <a:pt x="834" y="4680"/>
                    <a:pt x="1275" y="4680"/>
                  </a:cubicBezTo>
                  <a:lnTo>
                    <a:pt x="1275" y="5096"/>
                  </a:lnTo>
                  <a:cubicBezTo>
                    <a:pt x="1275" y="5287"/>
                    <a:pt x="1441" y="5454"/>
                    <a:pt x="1632" y="5454"/>
                  </a:cubicBezTo>
                  <a:cubicBezTo>
                    <a:pt x="1822" y="5454"/>
                    <a:pt x="1989" y="5287"/>
                    <a:pt x="1989" y="5096"/>
                  </a:cubicBezTo>
                  <a:lnTo>
                    <a:pt x="1989" y="4680"/>
                  </a:lnTo>
                  <a:cubicBezTo>
                    <a:pt x="2799" y="4680"/>
                    <a:pt x="3239" y="4132"/>
                    <a:pt x="3239" y="3525"/>
                  </a:cubicBezTo>
                  <a:cubicBezTo>
                    <a:pt x="3239" y="2918"/>
                    <a:pt x="2727" y="2394"/>
                    <a:pt x="2084" y="2394"/>
                  </a:cubicBezTo>
                  <a:lnTo>
                    <a:pt x="1191" y="2394"/>
                  </a:lnTo>
                  <a:cubicBezTo>
                    <a:pt x="941" y="2394"/>
                    <a:pt x="739" y="2203"/>
                    <a:pt x="739" y="1941"/>
                  </a:cubicBezTo>
                  <a:cubicBezTo>
                    <a:pt x="739" y="1691"/>
                    <a:pt x="941" y="1501"/>
                    <a:pt x="1191" y="1501"/>
                  </a:cubicBezTo>
                  <a:lnTo>
                    <a:pt x="2037" y="1501"/>
                  </a:lnTo>
                  <a:cubicBezTo>
                    <a:pt x="2251" y="1501"/>
                    <a:pt x="2454" y="1620"/>
                    <a:pt x="2573" y="1798"/>
                  </a:cubicBezTo>
                  <a:cubicBezTo>
                    <a:pt x="2641" y="1904"/>
                    <a:pt x="2757" y="1957"/>
                    <a:pt x="2873" y="1957"/>
                  </a:cubicBezTo>
                  <a:cubicBezTo>
                    <a:pt x="2939" y="1957"/>
                    <a:pt x="3004" y="1940"/>
                    <a:pt x="3061" y="1906"/>
                  </a:cubicBezTo>
                  <a:cubicBezTo>
                    <a:pt x="3227" y="1798"/>
                    <a:pt x="3275" y="1572"/>
                    <a:pt x="3168" y="1405"/>
                  </a:cubicBezTo>
                  <a:lnTo>
                    <a:pt x="3168" y="1394"/>
                  </a:lnTo>
                  <a:cubicBezTo>
                    <a:pt x="2918" y="1013"/>
                    <a:pt x="2513" y="774"/>
                    <a:pt x="1977" y="774"/>
                  </a:cubicBezTo>
                  <a:lnTo>
                    <a:pt x="1977" y="358"/>
                  </a:lnTo>
                  <a:cubicBezTo>
                    <a:pt x="1977" y="155"/>
                    <a:pt x="18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8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457650" y="4065500"/>
              <a:ext cx="303025" cy="235775"/>
            </a:xfrm>
            <a:custGeom>
              <a:rect b="b" l="l" r="r" t="t"/>
              <a:pathLst>
                <a:path extrusionOk="0" h="9431" w="12121">
                  <a:moveTo>
                    <a:pt x="10466" y="1227"/>
                  </a:moveTo>
                  <a:lnTo>
                    <a:pt x="10192" y="5502"/>
                  </a:lnTo>
                  <a:cubicBezTo>
                    <a:pt x="10180" y="5716"/>
                    <a:pt x="10347" y="5871"/>
                    <a:pt x="10549" y="5871"/>
                  </a:cubicBezTo>
                  <a:lnTo>
                    <a:pt x="11001" y="5871"/>
                  </a:lnTo>
                  <a:lnTo>
                    <a:pt x="9561" y="7919"/>
                  </a:lnTo>
                  <a:cubicBezTo>
                    <a:pt x="9347" y="7633"/>
                    <a:pt x="8334" y="6168"/>
                    <a:pt x="8132" y="5871"/>
                  </a:cubicBezTo>
                  <a:lnTo>
                    <a:pt x="8573" y="5871"/>
                  </a:lnTo>
                  <a:cubicBezTo>
                    <a:pt x="8787" y="5871"/>
                    <a:pt x="8942" y="5692"/>
                    <a:pt x="8930" y="5502"/>
                  </a:cubicBezTo>
                  <a:lnTo>
                    <a:pt x="8668" y="1227"/>
                  </a:lnTo>
                  <a:close/>
                  <a:moveTo>
                    <a:pt x="4739" y="680"/>
                  </a:moveTo>
                  <a:cubicBezTo>
                    <a:pt x="6060" y="680"/>
                    <a:pt x="7275" y="1323"/>
                    <a:pt x="8025" y="2406"/>
                  </a:cubicBezTo>
                  <a:lnTo>
                    <a:pt x="8192" y="5180"/>
                  </a:lnTo>
                  <a:lnTo>
                    <a:pt x="7442" y="5180"/>
                  </a:lnTo>
                  <a:cubicBezTo>
                    <a:pt x="7156" y="5180"/>
                    <a:pt x="7001" y="5502"/>
                    <a:pt x="7156" y="5728"/>
                  </a:cubicBezTo>
                  <a:lnTo>
                    <a:pt x="8037" y="6978"/>
                  </a:lnTo>
                  <a:cubicBezTo>
                    <a:pt x="7275" y="8061"/>
                    <a:pt x="6060" y="8716"/>
                    <a:pt x="4739" y="8716"/>
                  </a:cubicBezTo>
                  <a:cubicBezTo>
                    <a:pt x="2512" y="8716"/>
                    <a:pt x="714" y="6918"/>
                    <a:pt x="714" y="4704"/>
                  </a:cubicBezTo>
                  <a:cubicBezTo>
                    <a:pt x="714" y="2489"/>
                    <a:pt x="2512" y="680"/>
                    <a:pt x="4739" y="680"/>
                  </a:cubicBezTo>
                  <a:close/>
                  <a:moveTo>
                    <a:pt x="4715" y="1"/>
                  </a:moveTo>
                  <a:cubicBezTo>
                    <a:pt x="2119" y="1"/>
                    <a:pt x="0" y="2108"/>
                    <a:pt x="0" y="4716"/>
                  </a:cubicBezTo>
                  <a:cubicBezTo>
                    <a:pt x="0" y="7323"/>
                    <a:pt x="2119" y="9431"/>
                    <a:pt x="4715" y="9431"/>
                  </a:cubicBezTo>
                  <a:cubicBezTo>
                    <a:pt x="6168" y="9431"/>
                    <a:pt x="7549" y="8776"/>
                    <a:pt x="8454" y="7609"/>
                  </a:cubicBezTo>
                  <a:lnTo>
                    <a:pt x="9263" y="8752"/>
                  </a:lnTo>
                  <a:cubicBezTo>
                    <a:pt x="9329" y="8847"/>
                    <a:pt x="9436" y="8895"/>
                    <a:pt x="9544" y="8895"/>
                  </a:cubicBezTo>
                  <a:cubicBezTo>
                    <a:pt x="9653" y="8895"/>
                    <a:pt x="9763" y="8847"/>
                    <a:pt x="9835" y="8752"/>
                  </a:cubicBezTo>
                  <a:lnTo>
                    <a:pt x="11954" y="5740"/>
                  </a:lnTo>
                  <a:cubicBezTo>
                    <a:pt x="12121" y="5490"/>
                    <a:pt x="11954" y="5180"/>
                    <a:pt x="11656" y="5180"/>
                  </a:cubicBezTo>
                  <a:lnTo>
                    <a:pt x="10906" y="5180"/>
                  </a:lnTo>
                  <a:lnTo>
                    <a:pt x="11180" y="906"/>
                  </a:lnTo>
                  <a:cubicBezTo>
                    <a:pt x="11192" y="703"/>
                    <a:pt x="11025" y="537"/>
                    <a:pt x="10823" y="537"/>
                  </a:cubicBezTo>
                  <a:lnTo>
                    <a:pt x="8275" y="537"/>
                  </a:lnTo>
                  <a:cubicBezTo>
                    <a:pt x="8073" y="537"/>
                    <a:pt x="7906" y="715"/>
                    <a:pt x="7918" y="906"/>
                  </a:cubicBezTo>
                  <a:lnTo>
                    <a:pt x="7930" y="1263"/>
                  </a:lnTo>
                  <a:cubicBezTo>
                    <a:pt x="7072" y="465"/>
                    <a:pt x="5929" y="1"/>
                    <a:pt x="4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8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/>
          <p:nvPr>
            <p:ph type="title"/>
          </p:nvPr>
        </p:nvSpPr>
        <p:spPr>
          <a:xfrm>
            <a:off x="1949500" y="604850"/>
            <a:ext cx="303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TO USE</a:t>
            </a:r>
            <a:endParaRPr/>
          </a:p>
        </p:txBody>
      </p:sp>
      <p:sp>
        <p:nvSpPr>
          <p:cNvPr id="472" name="Google Shape;472;p36"/>
          <p:cNvSpPr txBox="1"/>
          <p:nvPr>
            <p:ph idx="1" type="subTitle"/>
          </p:nvPr>
        </p:nvSpPr>
        <p:spPr>
          <a:xfrm>
            <a:off x="1229250" y="3826025"/>
            <a:ext cx="6685500" cy="10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need to buy your domain to host your site. The system is open source which means a lot of contributors.​</a:t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459550" y="292110"/>
            <a:ext cx="1198200" cy="119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36"/>
          <p:cNvGrpSpPr/>
          <p:nvPr/>
        </p:nvGrpSpPr>
        <p:grpSpPr>
          <a:xfrm>
            <a:off x="770335" y="604850"/>
            <a:ext cx="576651" cy="572695"/>
            <a:chOff x="3413800" y="2887975"/>
            <a:chExt cx="302450" cy="300375"/>
          </a:xfrm>
        </p:grpSpPr>
        <p:sp>
          <p:nvSpPr>
            <p:cNvPr id="475" name="Google Shape;475;p36"/>
            <p:cNvSpPr/>
            <p:nvPr/>
          </p:nvSpPr>
          <p:spPr>
            <a:xfrm>
              <a:off x="3578700" y="2924300"/>
              <a:ext cx="74750" cy="122350"/>
            </a:xfrm>
            <a:custGeom>
              <a:rect b="b" l="l" r="r" t="t"/>
              <a:pathLst>
                <a:path extrusionOk="0" h="4894" w="2990">
                  <a:moveTo>
                    <a:pt x="1489" y="0"/>
                  </a:moveTo>
                  <a:cubicBezTo>
                    <a:pt x="1287" y="0"/>
                    <a:pt x="1132" y="167"/>
                    <a:pt x="1132" y="358"/>
                  </a:cubicBezTo>
                  <a:lnTo>
                    <a:pt x="1132" y="643"/>
                  </a:lnTo>
                  <a:cubicBezTo>
                    <a:pt x="429" y="643"/>
                    <a:pt x="1" y="1167"/>
                    <a:pt x="1" y="1727"/>
                  </a:cubicBezTo>
                  <a:cubicBezTo>
                    <a:pt x="1" y="2322"/>
                    <a:pt x="489" y="2810"/>
                    <a:pt x="1084" y="2810"/>
                  </a:cubicBezTo>
                  <a:lnTo>
                    <a:pt x="1894" y="2810"/>
                  </a:lnTo>
                  <a:cubicBezTo>
                    <a:pt x="2108" y="2810"/>
                    <a:pt x="2275" y="2977"/>
                    <a:pt x="2275" y="3179"/>
                  </a:cubicBezTo>
                  <a:cubicBezTo>
                    <a:pt x="2275" y="3394"/>
                    <a:pt x="2108" y="3560"/>
                    <a:pt x="1894" y="3560"/>
                  </a:cubicBezTo>
                  <a:lnTo>
                    <a:pt x="1049" y="3560"/>
                  </a:lnTo>
                  <a:cubicBezTo>
                    <a:pt x="941" y="3560"/>
                    <a:pt x="846" y="3513"/>
                    <a:pt x="739" y="3453"/>
                  </a:cubicBezTo>
                  <a:cubicBezTo>
                    <a:pt x="674" y="3412"/>
                    <a:pt x="601" y="3392"/>
                    <a:pt x="530" y="3392"/>
                  </a:cubicBezTo>
                  <a:cubicBezTo>
                    <a:pt x="417" y="3392"/>
                    <a:pt x="309" y="3442"/>
                    <a:pt x="251" y="3537"/>
                  </a:cubicBezTo>
                  <a:cubicBezTo>
                    <a:pt x="144" y="3703"/>
                    <a:pt x="168" y="3918"/>
                    <a:pt x="334" y="4037"/>
                  </a:cubicBezTo>
                  <a:cubicBezTo>
                    <a:pt x="622" y="4235"/>
                    <a:pt x="877" y="4252"/>
                    <a:pt x="1050" y="4252"/>
                  </a:cubicBezTo>
                  <a:cubicBezTo>
                    <a:pt x="1085" y="4252"/>
                    <a:pt x="1116" y="4251"/>
                    <a:pt x="1144" y="4251"/>
                  </a:cubicBezTo>
                  <a:lnTo>
                    <a:pt x="1144" y="4537"/>
                  </a:lnTo>
                  <a:cubicBezTo>
                    <a:pt x="1144" y="4727"/>
                    <a:pt x="1299" y="4894"/>
                    <a:pt x="1501" y="4894"/>
                  </a:cubicBezTo>
                  <a:cubicBezTo>
                    <a:pt x="1692" y="4894"/>
                    <a:pt x="1858" y="4727"/>
                    <a:pt x="1858" y="4537"/>
                  </a:cubicBezTo>
                  <a:lnTo>
                    <a:pt x="1858" y="4263"/>
                  </a:lnTo>
                  <a:cubicBezTo>
                    <a:pt x="2573" y="4263"/>
                    <a:pt x="2989" y="3739"/>
                    <a:pt x="2989" y="3168"/>
                  </a:cubicBezTo>
                  <a:cubicBezTo>
                    <a:pt x="2989" y="2572"/>
                    <a:pt x="2489" y="2084"/>
                    <a:pt x="1894" y="2084"/>
                  </a:cubicBezTo>
                  <a:lnTo>
                    <a:pt x="1084" y="2084"/>
                  </a:lnTo>
                  <a:cubicBezTo>
                    <a:pt x="870" y="2084"/>
                    <a:pt x="703" y="1917"/>
                    <a:pt x="703" y="1715"/>
                  </a:cubicBezTo>
                  <a:cubicBezTo>
                    <a:pt x="703" y="1501"/>
                    <a:pt x="870" y="1346"/>
                    <a:pt x="1084" y="1346"/>
                  </a:cubicBezTo>
                  <a:lnTo>
                    <a:pt x="1858" y="1346"/>
                  </a:lnTo>
                  <a:cubicBezTo>
                    <a:pt x="2001" y="1346"/>
                    <a:pt x="2156" y="1405"/>
                    <a:pt x="2263" y="1524"/>
                  </a:cubicBezTo>
                  <a:cubicBezTo>
                    <a:pt x="2330" y="1597"/>
                    <a:pt x="2422" y="1633"/>
                    <a:pt x="2515" y="1633"/>
                  </a:cubicBezTo>
                  <a:cubicBezTo>
                    <a:pt x="2603" y="1633"/>
                    <a:pt x="2693" y="1600"/>
                    <a:pt x="2763" y="1536"/>
                  </a:cubicBezTo>
                  <a:cubicBezTo>
                    <a:pt x="2918" y="1405"/>
                    <a:pt x="2918" y="1179"/>
                    <a:pt x="2775" y="1048"/>
                  </a:cubicBezTo>
                  <a:cubicBezTo>
                    <a:pt x="2537" y="786"/>
                    <a:pt x="2227" y="643"/>
                    <a:pt x="1846" y="643"/>
                  </a:cubicBezTo>
                  <a:lnTo>
                    <a:pt x="1846" y="358"/>
                  </a:lnTo>
                  <a:cubicBezTo>
                    <a:pt x="1846" y="167"/>
                    <a:pt x="1680" y="0"/>
                    <a:pt x="1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0013" rotWithShape="0" algn="bl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3413800" y="2887975"/>
              <a:ext cx="302450" cy="300375"/>
            </a:xfrm>
            <a:custGeom>
              <a:rect b="b" l="l" r="r" t="t"/>
              <a:pathLst>
                <a:path extrusionOk="0" h="12015" w="12098">
                  <a:moveTo>
                    <a:pt x="5835" y="715"/>
                  </a:moveTo>
                  <a:lnTo>
                    <a:pt x="5835" y="715"/>
                  </a:lnTo>
                  <a:cubicBezTo>
                    <a:pt x="4835" y="1406"/>
                    <a:pt x="4168" y="2573"/>
                    <a:pt x="4168" y="3906"/>
                  </a:cubicBezTo>
                  <a:cubicBezTo>
                    <a:pt x="4168" y="4978"/>
                    <a:pt x="4609" y="6014"/>
                    <a:pt x="5394" y="6752"/>
                  </a:cubicBezTo>
                  <a:lnTo>
                    <a:pt x="4537" y="6752"/>
                  </a:lnTo>
                  <a:cubicBezTo>
                    <a:pt x="3466" y="6192"/>
                    <a:pt x="2799" y="5121"/>
                    <a:pt x="2799" y="3906"/>
                  </a:cubicBezTo>
                  <a:cubicBezTo>
                    <a:pt x="2799" y="2204"/>
                    <a:pt x="4132" y="799"/>
                    <a:pt x="5835" y="715"/>
                  </a:cubicBezTo>
                  <a:close/>
                  <a:moveTo>
                    <a:pt x="8061" y="703"/>
                  </a:moveTo>
                  <a:cubicBezTo>
                    <a:pt x="9847" y="715"/>
                    <a:pt x="11276" y="2144"/>
                    <a:pt x="11276" y="3906"/>
                  </a:cubicBezTo>
                  <a:cubicBezTo>
                    <a:pt x="11276" y="5677"/>
                    <a:pt x="9833" y="7103"/>
                    <a:pt x="8082" y="7103"/>
                  </a:cubicBezTo>
                  <a:cubicBezTo>
                    <a:pt x="7938" y="7103"/>
                    <a:pt x="7792" y="7093"/>
                    <a:pt x="7645" y="7073"/>
                  </a:cubicBezTo>
                  <a:cubicBezTo>
                    <a:pt x="7380" y="6780"/>
                    <a:pt x="7085" y="6750"/>
                    <a:pt x="6813" y="6750"/>
                  </a:cubicBezTo>
                  <a:cubicBezTo>
                    <a:pt x="6743" y="6750"/>
                    <a:pt x="6675" y="6752"/>
                    <a:pt x="6609" y="6752"/>
                  </a:cubicBezTo>
                  <a:cubicBezTo>
                    <a:pt x="5525" y="6180"/>
                    <a:pt x="4870" y="5097"/>
                    <a:pt x="4870" y="3906"/>
                  </a:cubicBezTo>
                  <a:cubicBezTo>
                    <a:pt x="4870" y="2096"/>
                    <a:pt x="6335" y="703"/>
                    <a:pt x="8061" y="703"/>
                  </a:cubicBezTo>
                  <a:close/>
                  <a:moveTo>
                    <a:pt x="6761" y="7449"/>
                  </a:moveTo>
                  <a:cubicBezTo>
                    <a:pt x="6990" y="7449"/>
                    <a:pt x="7225" y="7488"/>
                    <a:pt x="7216" y="7776"/>
                  </a:cubicBezTo>
                  <a:cubicBezTo>
                    <a:pt x="7216" y="7954"/>
                    <a:pt x="7061" y="8097"/>
                    <a:pt x="6883" y="8097"/>
                  </a:cubicBezTo>
                  <a:lnTo>
                    <a:pt x="6025" y="8097"/>
                  </a:lnTo>
                  <a:cubicBezTo>
                    <a:pt x="5430" y="8097"/>
                    <a:pt x="4942" y="8585"/>
                    <a:pt x="4942" y="9181"/>
                  </a:cubicBezTo>
                  <a:cubicBezTo>
                    <a:pt x="4942" y="9776"/>
                    <a:pt x="5430" y="10264"/>
                    <a:pt x="6025" y="10264"/>
                  </a:cubicBezTo>
                  <a:lnTo>
                    <a:pt x="8859" y="10264"/>
                  </a:lnTo>
                  <a:cubicBezTo>
                    <a:pt x="9109" y="10264"/>
                    <a:pt x="9371" y="10157"/>
                    <a:pt x="9550" y="9978"/>
                  </a:cubicBezTo>
                  <a:lnTo>
                    <a:pt x="10645" y="8895"/>
                  </a:lnTo>
                  <a:cubicBezTo>
                    <a:pt x="10716" y="8823"/>
                    <a:pt x="10815" y="8788"/>
                    <a:pt x="10914" y="8788"/>
                  </a:cubicBezTo>
                  <a:cubicBezTo>
                    <a:pt x="11014" y="8788"/>
                    <a:pt x="11115" y="8823"/>
                    <a:pt x="11193" y="8895"/>
                  </a:cubicBezTo>
                  <a:cubicBezTo>
                    <a:pt x="11324" y="9050"/>
                    <a:pt x="11324" y="9300"/>
                    <a:pt x="11181" y="9443"/>
                  </a:cubicBezTo>
                  <a:lnTo>
                    <a:pt x="9454" y="11169"/>
                  </a:lnTo>
                  <a:cubicBezTo>
                    <a:pt x="9359" y="11264"/>
                    <a:pt x="9240" y="11312"/>
                    <a:pt x="9121" y="11312"/>
                  </a:cubicBezTo>
                  <a:lnTo>
                    <a:pt x="703" y="11312"/>
                  </a:lnTo>
                  <a:lnTo>
                    <a:pt x="703" y="9002"/>
                  </a:lnTo>
                  <a:lnTo>
                    <a:pt x="1870" y="9002"/>
                  </a:lnTo>
                  <a:cubicBezTo>
                    <a:pt x="1977" y="9002"/>
                    <a:pt x="2084" y="8954"/>
                    <a:pt x="2156" y="8871"/>
                  </a:cubicBezTo>
                  <a:lnTo>
                    <a:pt x="2584" y="8311"/>
                  </a:lnTo>
                  <a:cubicBezTo>
                    <a:pt x="3049" y="7764"/>
                    <a:pt x="3716" y="7454"/>
                    <a:pt x="4430" y="7454"/>
                  </a:cubicBezTo>
                  <a:lnTo>
                    <a:pt x="6525" y="7454"/>
                  </a:lnTo>
                  <a:cubicBezTo>
                    <a:pt x="6595" y="7454"/>
                    <a:pt x="6678" y="7449"/>
                    <a:pt x="6761" y="7449"/>
                  </a:cubicBezTo>
                  <a:close/>
                  <a:moveTo>
                    <a:pt x="5990" y="0"/>
                  </a:moveTo>
                  <a:cubicBezTo>
                    <a:pt x="3897" y="0"/>
                    <a:pt x="2096" y="1707"/>
                    <a:pt x="2096" y="3906"/>
                  </a:cubicBezTo>
                  <a:cubicBezTo>
                    <a:pt x="2096" y="5085"/>
                    <a:pt x="2620" y="6156"/>
                    <a:pt x="3489" y="6895"/>
                  </a:cubicBezTo>
                  <a:cubicBezTo>
                    <a:pt x="2930" y="7073"/>
                    <a:pt x="2418" y="7407"/>
                    <a:pt x="2037" y="7883"/>
                  </a:cubicBezTo>
                  <a:lnTo>
                    <a:pt x="1703" y="8300"/>
                  </a:lnTo>
                  <a:lnTo>
                    <a:pt x="358" y="8300"/>
                  </a:lnTo>
                  <a:cubicBezTo>
                    <a:pt x="156" y="8300"/>
                    <a:pt x="1" y="8466"/>
                    <a:pt x="1" y="8657"/>
                  </a:cubicBezTo>
                  <a:lnTo>
                    <a:pt x="1" y="11657"/>
                  </a:lnTo>
                  <a:cubicBezTo>
                    <a:pt x="1" y="11859"/>
                    <a:pt x="156" y="12014"/>
                    <a:pt x="358" y="12014"/>
                  </a:cubicBezTo>
                  <a:lnTo>
                    <a:pt x="9133" y="12014"/>
                  </a:lnTo>
                  <a:cubicBezTo>
                    <a:pt x="9442" y="12014"/>
                    <a:pt x="9740" y="11895"/>
                    <a:pt x="9954" y="11681"/>
                  </a:cubicBezTo>
                  <a:lnTo>
                    <a:pt x="11681" y="9954"/>
                  </a:lnTo>
                  <a:cubicBezTo>
                    <a:pt x="12098" y="9526"/>
                    <a:pt x="12098" y="8823"/>
                    <a:pt x="11669" y="8407"/>
                  </a:cubicBezTo>
                  <a:cubicBezTo>
                    <a:pt x="11455" y="8192"/>
                    <a:pt x="11175" y="8085"/>
                    <a:pt x="10895" y="8085"/>
                  </a:cubicBezTo>
                  <a:cubicBezTo>
                    <a:pt x="10615" y="8085"/>
                    <a:pt x="10335" y="8192"/>
                    <a:pt x="10121" y="8407"/>
                  </a:cubicBezTo>
                  <a:lnTo>
                    <a:pt x="9038" y="9490"/>
                  </a:lnTo>
                  <a:cubicBezTo>
                    <a:pt x="8978" y="9538"/>
                    <a:pt x="8919" y="9585"/>
                    <a:pt x="8835" y="9585"/>
                  </a:cubicBezTo>
                  <a:lnTo>
                    <a:pt x="6013" y="9585"/>
                  </a:lnTo>
                  <a:cubicBezTo>
                    <a:pt x="5799" y="9585"/>
                    <a:pt x="5621" y="9395"/>
                    <a:pt x="5621" y="9192"/>
                  </a:cubicBezTo>
                  <a:cubicBezTo>
                    <a:pt x="5621" y="8990"/>
                    <a:pt x="5799" y="8800"/>
                    <a:pt x="6013" y="8800"/>
                  </a:cubicBezTo>
                  <a:lnTo>
                    <a:pt x="6871" y="8800"/>
                  </a:lnTo>
                  <a:cubicBezTo>
                    <a:pt x="7430" y="8800"/>
                    <a:pt x="7907" y="8359"/>
                    <a:pt x="7918" y="7811"/>
                  </a:cubicBezTo>
                  <a:cubicBezTo>
                    <a:pt x="7968" y="7813"/>
                    <a:pt x="8018" y="7814"/>
                    <a:pt x="8067" y="7814"/>
                  </a:cubicBezTo>
                  <a:cubicBezTo>
                    <a:pt x="10215" y="7814"/>
                    <a:pt x="11978" y="6059"/>
                    <a:pt x="11978" y="3906"/>
                  </a:cubicBezTo>
                  <a:cubicBezTo>
                    <a:pt x="11978" y="1707"/>
                    <a:pt x="10178" y="0"/>
                    <a:pt x="8085" y="0"/>
                  </a:cubicBezTo>
                  <a:cubicBezTo>
                    <a:pt x="7741" y="0"/>
                    <a:pt x="7390" y="46"/>
                    <a:pt x="7037" y="144"/>
                  </a:cubicBezTo>
                  <a:cubicBezTo>
                    <a:pt x="6685" y="46"/>
                    <a:pt x="6333" y="0"/>
                    <a:pt x="5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0013" rotWithShape="0" algn="bl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7" name="Google Shape;4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89" y="1414150"/>
            <a:ext cx="4790424" cy="2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6"/>
          <p:cNvSpPr/>
          <p:nvPr/>
        </p:nvSpPr>
        <p:spPr>
          <a:xfrm rot="-8448994">
            <a:off x="7504539" y="2133464"/>
            <a:ext cx="858498" cy="1430565"/>
          </a:xfrm>
          <a:custGeom>
            <a:rect b="b" l="l" r="r" t="t"/>
            <a:pathLst>
              <a:path extrusionOk="0" h="30636" w="18385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6189788">
            <a:off x="1897056" y="1958264"/>
            <a:ext cx="393419" cy="368764"/>
          </a:xfrm>
          <a:custGeom>
            <a:rect b="b" l="l" r="r" t="t"/>
            <a:pathLst>
              <a:path extrusionOk="0" h="8550" w="9121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>
            <p:ph type="title"/>
          </p:nvPr>
        </p:nvSpPr>
        <p:spPr>
          <a:xfrm>
            <a:off x="1949500" y="604850"/>
            <a:ext cx="50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friendly</a:t>
            </a:r>
            <a:endParaRPr/>
          </a:p>
        </p:txBody>
      </p:sp>
      <p:sp>
        <p:nvSpPr>
          <p:cNvPr id="485" name="Google Shape;485;p37"/>
          <p:cNvSpPr txBox="1"/>
          <p:nvPr>
            <p:ph idx="1" type="subTitle"/>
          </p:nvPr>
        </p:nvSpPr>
        <p:spPr>
          <a:xfrm>
            <a:off x="946275" y="3786500"/>
            <a:ext cx="7103400" cy="10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have PHP experience before, the development step should be pretty easy for you. But even if you are not familiar with technology, it is still a pleasant platform to work with.​</a:t>
            </a:r>
            <a:endParaRPr sz="1600"/>
          </a:p>
        </p:txBody>
      </p:sp>
      <p:sp>
        <p:nvSpPr>
          <p:cNvPr id="486" name="Google Shape;486;p37"/>
          <p:cNvSpPr/>
          <p:nvPr/>
        </p:nvSpPr>
        <p:spPr>
          <a:xfrm>
            <a:off x="459550" y="292110"/>
            <a:ext cx="1198200" cy="119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7"/>
          <p:cNvGrpSpPr/>
          <p:nvPr/>
        </p:nvGrpSpPr>
        <p:grpSpPr>
          <a:xfrm>
            <a:off x="797887" y="604840"/>
            <a:ext cx="521538" cy="572730"/>
            <a:chOff x="1457275" y="278875"/>
            <a:chExt cx="4685875" cy="5145825"/>
          </a:xfrm>
        </p:grpSpPr>
        <p:sp>
          <p:nvSpPr>
            <p:cNvPr id="488" name="Google Shape;488;p37"/>
            <p:cNvSpPr/>
            <p:nvPr/>
          </p:nvSpPr>
          <p:spPr>
            <a:xfrm>
              <a:off x="1457275" y="278875"/>
              <a:ext cx="4685875" cy="5145825"/>
            </a:xfrm>
            <a:custGeom>
              <a:rect b="b" l="l" r="r" t="t"/>
              <a:pathLst>
                <a:path extrusionOk="0" h="205833" w="187435">
                  <a:moveTo>
                    <a:pt x="93718" y="9787"/>
                  </a:moveTo>
                  <a:cubicBezTo>
                    <a:pt x="125196" y="9787"/>
                    <a:pt x="150802" y="35394"/>
                    <a:pt x="150802" y="66872"/>
                  </a:cubicBezTo>
                  <a:cubicBezTo>
                    <a:pt x="150802" y="98350"/>
                    <a:pt x="125196" y="123956"/>
                    <a:pt x="93718" y="123956"/>
                  </a:cubicBezTo>
                  <a:cubicBezTo>
                    <a:pt x="62239" y="123956"/>
                    <a:pt x="36633" y="98350"/>
                    <a:pt x="36633" y="66872"/>
                  </a:cubicBezTo>
                  <a:cubicBezTo>
                    <a:pt x="36633" y="35394"/>
                    <a:pt x="62239" y="9787"/>
                    <a:pt x="93718" y="9787"/>
                  </a:cubicBezTo>
                  <a:close/>
                  <a:moveTo>
                    <a:pt x="46778" y="114464"/>
                  </a:moveTo>
                  <a:cubicBezTo>
                    <a:pt x="49126" y="116780"/>
                    <a:pt x="51638" y="118900"/>
                    <a:pt x="54313" y="120858"/>
                  </a:cubicBezTo>
                  <a:lnTo>
                    <a:pt x="24792" y="167308"/>
                  </a:lnTo>
                  <a:lnTo>
                    <a:pt x="14190" y="165743"/>
                  </a:lnTo>
                  <a:lnTo>
                    <a:pt x="46778" y="114464"/>
                  </a:lnTo>
                  <a:close/>
                  <a:moveTo>
                    <a:pt x="140658" y="114464"/>
                  </a:moveTo>
                  <a:lnTo>
                    <a:pt x="173245" y="165743"/>
                  </a:lnTo>
                  <a:lnTo>
                    <a:pt x="162643" y="167308"/>
                  </a:lnTo>
                  <a:lnTo>
                    <a:pt x="133122" y="120858"/>
                  </a:lnTo>
                  <a:cubicBezTo>
                    <a:pt x="135797" y="118900"/>
                    <a:pt x="138309" y="116780"/>
                    <a:pt x="140658" y="114464"/>
                  </a:cubicBezTo>
                  <a:close/>
                  <a:moveTo>
                    <a:pt x="62598" y="126044"/>
                  </a:moveTo>
                  <a:cubicBezTo>
                    <a:pt x="65534" y="127577"/>
                    <a:pt x="68568" y="128915"/>
                    <a:pt x="71667" y="129991"/>
                  </a:cubicBezTo>
                  <a:lnTo>
                    <a:pt x="43646" y="174126"/>
                  </a:lnTo>
                  <a:lnTo>
                    <a:pt x="41885" y="171484"/>
                  </a:lnTo>
                  <a:cubicBezTo>
                    <a:pt x="41102" y="170342"/>
                    <a:pt x="39895" y="169559"/>
                    <a:pt x="38525" y="169363"/>
                  </a:cubicBezTo>
                  <a:lnTo>
                    <a:pt x="35361" y="168907"/>
                  </a:lnTo>
                  <a:lnTo>
                    <a:pt x="62598" y="126044"/>
                  </a:lnTo>
                  <a:close/>
                  <a:moveTo>
                    <a:pt x="124837" y="126044"/>
                  </a:moveTo>
                  <a:lnTo>
                    <a:pt x="152075" y="168907"/>
                  </a:lnTo>
                  <a:lnTo>
                    <a:pt x="148910" y="169363"/>
                  </a:lnTo>
                  <a:cubicBezTo>
                    <a:pt x="147540" y="169559"/>
                    <a:pt x="146333" y="170342"/>
                    <a:pt x="145551" y="171484"/>
                  </a:cubicBezTo>
                  <a:lnTo>
                    <a:pt x="143789" y="174126"/>
                  </a:lnTo>
                  <a:lnTo>
                    <a:pt x="115769" y="129991"/>
                  </a:lnTo>
                  <a:cubicBezTo>
                    <a:pt x="118867" y="128915"/>
                    <a:pt x="121901" y="127577"/>
                    <a:pt x="124837" y="126044"/>
                  </a:cubicBezTo>
                  <a:close/>
                  <a:moveTo>
                    <a:pt x="81583" y="132633"/>
                  </a:moveTo>
                  <a:cubicBezTo>
                    <a:pt x="85204" y="133286"/>
                    <a:pt x="88857" y="133677"/>
                    <a:pt x="92511" y="133742"/>
                  </a:cubicBezTo>
                  <a:lnTo>
                    <a:pt x="55487" y="191969"/>
                  </a:lnTo>
                  <a:lnTo>
                    <a:pt x="49550" y="183064"/>
                  </a:lnTo>
                  <a:lnTo>
                    <a:pt x="81583" y="132633"/>
                  </a:lnTo>
                  <a:close/>
                  <a:moveTo>
                    <a:pt x="105852" y="132633"/>
                  </a:moveTo>
                  <a:lnTo>
                    <a:pt x="137885" y="183064"/>
                  </a:lnTo>
                  <a:lnTo>
                    <a:pt x="131948" y="191969"/>
                  </a:lnTo>
                  <a:lnTo>
                    <a:pt x="99524" y="140919"/>
                  </a:lnTo>
                  <a:lnTo>
                    <a:pt x="104645" y="132829"/>
                  </a:lnTo>
                  <a:cubicBezTo>
                    <a:pt x="105037" y="132764"/>
                    <a:pt x="105461" y="132699"/>
                    <a:pt x="105852" y="132633"/>
                  </a:cubicBezTo>
                  <a:close/>
                  <a:moveTo>
                    <a:pt x="93718" y="1"/>
                  </a:moveTo>
                  <a:cubicBezTo>
                    <a:pt x="56857" y="1"/>
                    <a:pt x="26847" y="30011"/>
                    <a:pt x="26847" y="66872"/>
                  </a:cubicBezTo>
                  <a:cubicBezTo>
                    <a:pt x="26847" y="81257"/>
                    <a:pt x="31479" y="95251"/>
                    <a:pt x="40091" y="106766"/>
                  </a:cubicBezTo>
                  <a:lnTo>
                    <a:pt x="1893" y="166852"/>
                  </a:lnTo>
                  <a:cubicBezTo>
                    <a:pt x="1" y="169820"/>
                    <a:pt x="1795" y="173767"/>
                    <a:pt x="5285" y="174289"/>
                  </a:cubicBezTo>
                  <a:lnTo>
                    <a:pt x="26488" y="177453"/>
                  </a:lnTo>
                  <a:lnTo>
                    <a:pt x="34937" y="178725"/>
                  </a:lnTo>
                  <a:lnTo>
                    <a:pt x="39634" y="185804"/>
                  </a:lnTo>
                  <a:lnTo>
                    <a:pt x="39634" y="185836"/>
                  </a:lnTo>
                  <a:lnTo>
                    <a:pt x="51507" y="203647"/>
                  </a:lnTo>
                  <a:cubicBezTo>
                    <a:pt x="52421" y="205017"/>
                    <a:pt x="53954" y="205832"/>
                    <a:pt x="55585" y="205832"/>
                  </a:cubicBezTo>
                  <a:lnTo>
                    <a:pt x="55618" y="205832"/>
                  </a:lnTo>
                  <a:cubicBezTo>
                    <a:pt x="57281" y="205832"/>
                    <a:pt x="58814" y="204984"/>
                    <a:pt x="59695" y="203582"/>
                  </a:cubicBezTo>
                  <a:lnTo>
                    <a:pt x="93718" y="150052"/>
                  </a:lnTo>
                  <a:lnTo>
                    <a:pt x="127740" y="203582"/>
                  </a:lnTo>
                  <a:cubicBezTo>
                    <a:pt x="128621" y="204984"/>
                    <a:pt x="130154" y="205832"/>
                    <a:pt x="131818" y="205832"/>
                  </a:cubicBezTo>
                  <a:lnTo>
                    <a:pt x="131850" y="205832"/>
                  </a:lnTo>
                  <a:cubicBezTo>
                    <a:pt x="133514" y="205832"/>
                    <a:pt x="135014" y="205017"/>
                    <a:pt x="135928" y="203679"/>
                  </a:cubicBezTo>
                  <a:lnTo>
                    <a:pt x="147801" y="185836"/>
                  </a:lnTo>
                  <a:lnTo>
                    <a:pt x="147801" y="185804"/>
                  </a:lnTo>
                  <a:lnTo>
                    <a:pt x="152499" y="178725"/>
                  </a:lnTo>
                  <a:lnTo>
                    <a:pt x="160947" y="177453"/>
                  </a:lnTo>
                  <a:lnTo>
                    <a:pt x="182117" y="174289"/>
                  </a:lnTo>
                  <a:cubicBezTo>
                    <a:pt x="185640" y="173767"/>
                    <a:pt x="187434" y="169820"/>
                    <a:pt x="185542" y="166852"/>
                  </a:cubicBezTo>
                  <a:lnTo>
                    <a:pt x="147345" y="106766"/>
                  </a:lnTo>
                  <a:cubicBezTo>
                    <a:pt x="155956" y="95251"/>
                    <a:pt x="160588" y="81257"/>
                    <a:pt x="160588" y="66872"/>
                  </a:cubicBezTo>
                  <a:cubicBezTo>
                    <a:pt x="160588" y="30011"/>
                    <a:pt x="130578" y="1"/>
                    <a:pt x="93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617725" y="795700"/>
              <a:ext cx="2364975" cy="2163175"/>
            </a:xfrm>
            <a:custGeom>
              <a:rect b="b" l="l" r="r" t="t"/>
              <a:pathLst>
                <a:path extrusionOk="0" h="86527" w="94599">
                  <a:moveTo>
                    <a:pt x="47300" y="14688"/>
                  </a:moveTo>
                  <a:lnTo>
                    <a:pt x="54770" y="32498"/>
                  </a:lnTo>
                  <a:cubicBezTo>
                    <a:pt x="55487" y="34195"/>
                    <a:pt x="57053" y="35336"/>
                    <a:pt x="58880" y="35467"/>
                  </a:cubicBezTo>
                  <a:lnTo>
                    <a:pt x="78125" y="37098"/>
                  </a:lnTo>
                  <a:lnTo>
                    <a:pt x="63512" y="49722"/>
                  </a:lnTo>
                  <a:cubicBezTo>
                    <a:pt x="62109" y="50896"/>
                    <a:pt x="61522" y="52755"/>
                    <a:pt x="61946" y="54517"/>
                  </a:cubicBezTo>
                  <a:lnTo>
                    <a:pt x="66350" y="73338"/>
                  </a:lnTo>
                  <a:lnTo>
                    <a:pt x="49844" y="63324"/>
                  </a:lnTo>
                  <a:cubicBezTo>
                    <a:pt x="49061" y="62851"/>
                    <a:pt x="48180" y="62615"/>
                    <a:pt x="47300" y="62615"/>
                  </a:cubicBezTo>
                  <a:cubicBezTo>
                    <a:pt x="46419" y="62615"/>
                    <a:pt x="45538" y="62851"/>
                    <a:pt x="44755" y="63324"/>
                  </a:cubicBezTo>
                  <a:lnTo>
                    <a:pt x="28250" y="73338"/>
                  </a:lnTo>
                  <a:lnTo>
                    <a:pt x="28250" y="73338"/>
                  </a:lnTo>
                  <a:lnTo>
                    <a:pt x="32686" y="54517"/>
                  </a:lnTo>
                  <a:cubicBezTo>
                    <a:pt x="33077" y="52755"/>
                    <a:pt x="32490" y="50896"/>
                    <a:pt x="31120" y="49722"/>
                  </a:cubicBezTo>
                  <a:lnTo>
                    <a:pt x="16474" y="37098"/>
                  </a:lnTo>
                  <a:lnTo>
                    <a:pt x="35720" y="35467"/>
                  </a:lnTo>
                  <a:cubicBezTo>
                    <a:pt x="37546" y="35336"/>
                    <a:pt x="39112" y="34195"/>
                    <a:pt x="39830" y="32498"/>
                  </a:cubicBezTo>
                  <a:lnTo>
                    <a:pt x="47300" y="14688"/>
                  </a:lnTo>
                  <a:close/>
                  <a:moveTo>
                    <a:pt x="47300" y="1"/>
                  </a:moveTo>
                  <a:cubicBezTo>
                    <a:pt x="44796" y="1"/>
                    <a:pt x="42292" y="1363"/>
                    <a:pt x="41134" y="4086"/>
                  </a:cubicBezTo>
                  <a:lnTo>
                    <a:pt x="31936" y="25974"/>
                  </a:lnTo>
                  <a:lnTo>
                    <a:pt x="8286" y="27964"/>
                  </a:lnTo>
                  <a:cubicBezTo>
                    <a:pt x="2382" y="28454"/>
                    <a:pt x="1" y="35793"/>
                    <a:pt x="4502" y="39675"/>
                  </a:cubicBezTo>
                  <a:lnTo>
                    <a:pt x="22476" y="55169"/>
                  </a:lnTo>
                  <a:lnTo>
                    <a:pt x="17028" y="78297"/>
                  </a:lnTo>
                  <a:cubicBezTo>
                    <a:pt x="15988" y="82786"/>
                    <a:pt x="19524" y="86526"/>
                    <a:pt x="23526" y="86526"/>
                  </a:cubicBezTo>
                  <a:cubicBezTo>
                    <a:pt x="24670" y="86526"/>
                    <a:pt x="25853" y="86220"/>
                    <a:pt x="26977" y="85538"/>
                  </a:cubicBezTo>
                  <a:lnTo>
                    <a:pt x="47300" y="73241"/>
                  </a:lnTo>
                  <a:lnTo>
                    <a:pt x="67622" y="85538"/>
                  </a:lnTo>
                  <a:cubicBezTo>
                    <a:pt x="68746" y="86220"/>
                    <a:pt x="69929" y="86526"/>
                    <a:pt x="71074" y="86526"/>
                  </a:cubicBezTo>
                  <a:cubicBezTo>
                    <a:pt x="75075" y="86526"/>
                    <a:pt x="78611" y="82786"/>
                    <a:pt x="77571" y="78297"/>
                  </a:cubicBezTo>
                  <a:lnTo>
                    <a:pt x="72123" y="55169"/>
                  </a:lnTo>
                  <a:lnTo>
                    <a:pt x="90129" y="39675"/>
                  </a:lnTo>
                  <a:cubicBezTo>
                    <a:pt x="94598" y="35793"/>
                    <a:pt x="92217" y="28454"/>
                    <a:pt x="86313" y="27964"/>
                  </a:cubicBezTo>
                  <a:lnTo>
                    <a:pt x="62664" y="25974"/>
                  </a:lnTo>
                  <a:lnTo>
                    <a:pt x="53465" y="4086"/>
                  </a:lnTo>
                  <a:cubicBezTo>
                    <a:pt x="52307" y="1363"/>
                    <a:pt x="49803" y="1"/>
                    <a:pt x="47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rotWithShape="0" algn="bl">
                <a:schemeClr val="accent2">
                  <a:alpha val="5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0" name="Google Shape;4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688" y="1379400"/>
            <a:ext cx="2474624" cy="23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7"/>
          <p:cNvSpPr/>
          <p:nvPr/>
        </p:nvSpPr>
        <p:spPr>
          <a:xfrm rot="1083274">
            <a:off x="262864" y="1773219"/>
            <a:ext cx="585152" cy="1033631"/>
          </a:xfrm>
          <a:custGeom>
            <a:rect b="b" l="l" r="r" t="t"/>
            <a:pathLst>
              <a:path extrusionOk="0" h="27468" w="1555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 rot="-2700000">
            <a:off x="2605188" y="1406602"/>
            <a:ext cx="751550" cy="751550"/>
          </a:xfrm>
          <a:custGeom>
            <a:rect b="b" l="l" r="r" t="t"/>
            <a:pathLst>
              <a:path extrusionOk="0" h="21682" w="21682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rotWithShape="0" algn="bl">
              <a:srgbClr val="4FC1F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>
            <a:off x="7079575" y="2719975"/>
            <a:ext cx="152100" cy="152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n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A7F9"/>
      </a:accent1>
      <a:accent2>
        <a:srgbClr val="FB54F4"/>
      </a:accent2>
      <a:accent3>
        <a:srgbClr val="4FC1F9"/>
      </a:accent3>
      <a:accent4>
        <a:srgbClr val="5F3F9E"/>
      </a:accent4>
      <a:accent5>
        <a:srgbClr val="2B3880"/>
      </a:accent5>
      <a:accent6>
        <a:srgbClr val="0F152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