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6" r:id="rId10"/>
    <p:sldId id="269" r:id="rId11"/>
    <p:sldId id="270" r:id="rId12"/>
    <p:sldId id="263" r:id="rId13"/>
    <p:sldId id="264" r:id="rId14"/>
    <p:sldId id="265" r:id="rId15"/>
  </p:sldIdLst>
  <p:sldSz cx="9144000" cy="5143500" type="screen16x9"/>
  <p:notesSz cx="6858000" cy="9144000"/>
  <p:embeddedFontLst>
    <p:embeddedFont>
      <p:font typeface="Antic" panose="020B0604020202020204" charset="0"/>
      <p:regular r:id="rId17"/>
    </p:embeddedFont>
    <p:embeddedFont>
      <p:font typeface="Anton" panose="020B0604020202020204" charset="0"/>
      <p:regular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Pathway Gothic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orient="horz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iciPBVvHoIOKow6sJn1QYtqps1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1" y="67"/>
      </p:cViewPr>
      <p:guideLst>
        <p:guide orient="horz" pos="3240"/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>
            <a:spLocks noGrp="1"/>
          </p:cNvSpPr>
          <p:nvPr>
            <p:ph type="ctrTitle"/>
          </p:nvPr>
        </p:nvSpPr>
        <p:spPr>
          <a:xfrm flipH="1">
            <a:off x="873181" y="2536300"/>
            <a:ext cx="3449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 flipH="1">
            <a:off x="873181" y="3098067"/>
            <a:ext cx="3629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7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ctrTitle"/>
          </p:nvPr>
        </p:nvSpPr>
        <p:spPr>
          <a:xfrm>
            <a:off x="610875" y="-252099"/>
            <a:ext cx="25305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6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6_3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ctrTitle" idx="2"/>
          </p:nvPr>
        </p:nvSpPr>
        <p:spPr>
          <a:xfrm>
            <a:off x="3067456" y="3556860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subTitle" idx="1"/>
          </p:nvPr>
        </p:nvSpPr>
        <p:spPr>
          <a:xfrm>
            <a:off x="3067456" y="3729392"/>
            <a:ext cx="16641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ctrTitle" idx="3"/>
          </p:nvPr>
        </p:nvSpPr>
        <p:spPr>
          <a:xfrm>
            <a:off x="3067456" y="1949535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4"/>
          </p:nvPr>
        </p:nvSpPr>
        <p:spPr>
          <a:xfrm>
            <a:off x="3067456" y="2122072"/>
            <a:ext cx="16641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ctrTitle" idx="5"/>
          </p:nvPr>
        </p:nvSpPr>
        <p:spPr>
          <a:xfrm>
            <a:off x="5785481" y="3556860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ubTitle" idx="6"/>
          </p:nvPr>
        </p:nvSpPr>
        <p:spPr>
          <a:xfrm>
            <a:off x="5785481" y="3729392"/>
            <a:ext cx="16641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ctrTitle" idx="7"/>
          </p:nvPr>
        </p:nvSpPr>
        <p:spPr>
          <a:xfrm>
            <a:off x="5785481" y="1949535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ubTitle" idx="8"/>
          </p:nvPr>
        </p:nvSpPr>
        <p:spPr>
          <a:xfrm>
            <a:off x="5785481" y="2122072"/>
            <a:ext cx="16641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6_2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85" name="Google Shape;85;p24"/>
          <p:cNvCxnSpPr/>
          <p:nvPr/>
        </p:nvCxnSpPr>
        <p:spPr>
          <a:xfrm>
            <a:off x="4572000" y="1185425"/>
            <a:ext cx="0" cy="3055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24"/>
          <p:cNvCxnSpPr/>
          <p:nvPr/>
        </p:nvCxnSpPr>
        <p:spPr>
          <a:xfrm rot="10800000">
            <a:off x="2271450" y="2710050"/>
            <a:ext cx="46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4"/>
          <p:cNvSpPr/>
          <p:nvPr/>
        </p:nvSpPr>
        <p:spPr>
          <a:xfrm>
            <a:off x="4103850" y="2241900"/>
            <a:ext cx="936300" cy="936300"/>
          </a:xfrm>
          <a:prstGeom prst="rect">
            <a:avLst/>
          </a:prstGeom>
          <a:solidFill>
            <a:srgbClr val="8687D1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4"/>
          <p:cNvSpPr txBox="1">
            <a:spLocks noGrp="1"/>
          </p:cNvSpPr>
          <p:nvPr>
            <p:ph type="ctrTitle" idx="2"/>
          </p:nvPr>
        </p:nvSpPr>
        <p:spPr>
          <a:xfrm>
            <a:off x="5208500" y="1550525"/>
            <a:ext cx="2152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ubTitle" idx="1"/>
          </p:nvPr>
        </p:nvSpPr>
        <p:spPr>
          <a:xfrm>
            <a:off x="5208500" y="1723050"/>
            <a:ext cx="16641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ctrTitle" idx="3"/>
          </p:nvPr>
        </p:nvSpPr>
        <p:spPr>
          <a:xfrm>
            <a:off x="1798650" y="3154481"/>
            <a:ext cx="2152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ubTitle" idx="4"/>
          </p:nvPr>
        </p:nvSpPr>
        <p:spPr>
          <a:xfrm>
            <a:off x="2287350" y="3327006"/>
            <a:ext cx="16641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ctrTitle" idx="5"/>
          </p:nvPr>
        </p:nvSpPr>
        <p:spPr>
          <a:xfrm>
            <a:off x="1798650" y="1547161"/>
            <a:ext cx="2152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ubTitle" idx="6"/>
          </p:nvPr>
        </p:nvSpPr>
        <p:spPr>
          <a:xfrm>
            <a:off x="2287350" y="1719686"/>
            <a:ext cx="16641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ctrTitle" idx="7"/>
          </p:nvPr>
        </p:nvSpPr>
        <p:spPr>
          <a:xfrm>
            <a:off x="5208500" y="3158443"/>
            <a:ext cx="2152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ubTitle" idx="8"/>
          </p:nvPr>
        </p:nvSpPr>
        <p:spPr>
          <a:xfrm>
            <a:off x="5208500" y="3330968"/>
            <a:ext cx="16641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19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ctrTitle" idx="2"/>
          </p:nvPr>
        </p:nvSpPr>
        <p:spPr>
          <a:xfrm>
            <a:off x="1478623" y="2414350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ctrTitle" idx="3"/>
          </p:nvPr>
        </p:nvSpPr>
        <p:spPr>
          <a:xfrm>
            <a:off x="3851645" y="2414350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ctrTitle" idx="4"/>
          </p:nvPr>
        </p:nvSpPr>
        <p:spPr>
          <a:xfrm>
            <a:off x="6262320" y="2414350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ctrTitle" idx="5"/>
          </p:nvPr>
        </p:nvSpPr>
        <p:spPr>
          <a:xfrm>
            <a:off x="2635445" y="4411486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ctrTitle" idx="6"/>
          </p:nvPr>
        </p:nvSpPr>
        <p:spPr>
          <a:xfrm>
            <a:off x="5067845" y="4411486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title" idx="7"/>
          </p:nvPr>
        </p:nvSpPr>
        <p:spPr>
          <a:xfrm>
            <a:off x="2635452" y="3823332"/>
            <a:ext cx="144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title" idx="8"/>
          </p:nvPr>
        </p:nvSpPr>
        <p:spPr>
          <a:xfrm>
            <a:off x="5081024" y="3823332"/>
            <a:ext cx="144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title" idx="9"/>
          </p:nvPr>
        </p:nvSpPr>
        <p:spPr>
          <a:xfrm>
            <a:off x="3851652" y="1836550"/>
            <a:ext cx="144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title" idx="13"/>
          </p:nvPr>
        </p:nvSpPr>
        <p:spPr>
          <a:xfrm>
            <a:off x="6262328" y="1836550"/>
            <a:ext cx="144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 idx="14"/>
          </p:nvPr>
        </p:nvSpPr>
        <p:spPr>
          <a:xfrm>
            <a:off x="1478623" y="1836550"/>
            <a:ext cx="144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ctrTitle"/>
          </p:nvPr>
        </p:nvSpPr>
        <p:spPr>
          <a:xfrm>
            <a:off x="4184500" y="1612400"/>
            <a:ext cx="42093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ubTitle" idx="1"/>
          </p:nvPr>
        </p:nvSpPr>
        <p:spPr>
          <a:xfrm flipH="1">
            <a:off x="3970600" y="2556400"/>
            <a:ext cx="44232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6_1_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subTitle" idx="1"/>
          </p:nvPr>
        </p:nvSpPr>
        <p:spPr>
          <a:xfrm>
            <a:off x="2795250" y="1792450"/>
            <a:ext cx="3553500" cy="1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0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1208592" y="1753800"/>
            <a:ext cx="34467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1pPr>
            <a:lvl2pPr marL="914400" lvl="1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2pPr>
            <a:lvl3pPr marL="1371600" lvl="2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3pPr>
            <a:lvl4pPr marL="1828800" lvl="3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4pPr>
            <a:lvl5pPr marL="2286000" lvl="4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6pPr>
            <a:lvl7pPr marL="3200400" lvl="6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7pPr>
            <a:lvl8pPr marL="3657600" lvl="7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8pPr>
            <a:lvl9pPr marL="4114800" lvl="8" indent="-2857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2"/>
          </p:nvPr>
        </p:nvSpPr>
        <p:spPr>
          <a:xfrm>
            <a:off x="4488708" y="1753800"/>
            <a:ext cx="34467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1pPr>
            <a:lvl2pPr marL="914400" lvl="1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2pPr>
            <a:lvl3pPr marL="1371600" lvl="2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3pPr>
            <a:lvl4pPr marL="1828800" lvl="3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4pPr>
            <a:lvl5pPr marL="2286000" lvl="4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6pPr>
            <a:lvl7pPr marL="3200400" lvl="6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7pPr>
            <a:lvl8pPr marL="3657600" lvl="7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8pPr>
            <a:lvl9pPr marL="4114800" lvl="8" indent="-2857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ubTitle" idx="3"/>
          </p:nvPr>
        </p:nvSpPr>
        <p:spPr>
          <a:xfrm>
            <a:off x="2487550" y="871275"/>
            <a:ext cx="41688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14">
    <p:bg>
      <p:bgPr>
        <a:noFill/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 flipH="1">
            <a:off x="6076197" y="1215553"/>
            <a:ext cx="3067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ctrTitle" idx="2"/>
          </p:nvPr>
        </p:nvSpPr>
        <p:spPr>
          <a:xfrm flipH="1">
            <a:off x="6076197" y="2307878"/>
            <a:ext cx="3067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ctrTitle" idx="3"/>
          </p:nvPr>
        </p:nvSpPr>
        <p:spPr>
          <a:xfrm flipH="1">
            <a:off x="6076197" y="3400203"/>
            <a:ext cx="3067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ctrTitle" idx="4"/>
          </p:nvPr>
        </p:nvSpPr>
        <p:spPr>
          <a:xfrm>
            <a:off x="0" y="3400203"/>
            <a:ext cx="2999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ctrTitle" idx="5"/>
          </p:nvPr>
        </p:nvSpPr>
        <p:spPr>
          <a:xfrm>
            <a:off x="0" y="2307878"/>
            <a:ext cx="2999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ctrTitle" idx="6"/>
          </p:nvPr>
        </p:nvSpPr>
        <p:spPr>
          <a:xfrm>
            <a:off x="2828250" y="139192"/>
            <a:ext cx="34875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ctrTitle" idx="7"/>
          </p:nvPr>
        </p:nvSpPr>
        <p:spPr>
          <a:xfrm>
            <a:off x="0" y="1215553"/>
            <a:ext cx="2999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1092475" y="1640947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title" idx="8"/>
          </p:nvPr>
        </p:nvSpPr>
        <p:spPr>
          <a:xfrm>
            <a:off x="3504446" y="1235300"/>
            <a:ext cx="116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9"/>
          </p:nvPr>
        </p:nvSpPr>
        <p:spPr>
          <a:xfrm>
            <a:off x="1092475" y="2733272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title" idx="13"/>
          </p:nvPr>
        </p:nvSpPr>
        <p:spPr>
          <a:xfrm>
            <a:off x="3504446" y="2327625"/>
            <a:ext cx="116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ubTitle" idx="14"/>
          </p:nvPr>
        </p:nvSpPr>
        <p:spPr>
          <a:xfrm>
            <a:off x="1092475" y="3825597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title" idx="15"/>
          </p:nvPr>
        </p:nvSpPr>
        <p:spPr>
          <a:xfrm>
            <a:off x="3504446" y="3419950"/>
            <a:ext cx="116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ubTitle" idx="16"/>
          </p:nvPr>
        </p:nvSpPr>
        <p:spPr>
          <a:xfrm flipH="1">
            <a:off x="6076237" y="1640947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title" idx="17"/>
          </p:nvPr>
        </p:nvSpPr>
        <p:spPr>
          <a:xfrm flipH="1">
            <a:off x="4479345" y="1235300"/>
            <a:ext cx="116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ubTitle" idx="18"/>
          </p:nvPr>
        </p:nvSpPr>
        <p:spPr>
          <a:xfrm flipH="1">
            <a:off x="6076237" y="2733272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title" idx="19"/>
          </p:nvPr>
        </p:nvSpPr>
        <p:spPr>
          <a:xfrm flipH="1">
            <a:off x="4479345" y="2327625"/>
            <a:ext cx="116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ubTitle" idx="20"/>
          </p:nvPr>
        </p:nvSpPr>
        <p:spPr>
          <a:xfrm flipH="1">
            <a:off x="6076237" y="3825597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 idx="21"/>
          </p:nvPr>
        </p:nvSpPr>
        <p:spPr>
          <a:xfrm flipH="1">
            <a:off x="4479345" y="3419950"/>
            <a:ext cx="116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12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ctrTitle" idx="2"/>
          </p:nvPr>
        </p:nvSpPr>
        <p:spPr>
          <a:xfrm>
            <a:off x="1412938" y="3503013"/>
            <a:ext cx="11271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1068400" y="3675550"/>
            <a:ext cx="18162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ctrTitle" idx="3"/>
          </p:nvPr>
        </p:nvSpPr>
        <p:spPr>
          <a:xfrm>
            <a:off x="4008384" y="3503013"/>
            <a:ext cx="11271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ubTitle" idx="4"/>
          </p:nvPr>
        </p:nvSpPr>
        <p:spPr>
          <a:xfrm>
            <a:off x="3653012" y="3675550"/>
            <a:ext cx="18162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ctrTitle" idx="5"/>
          </p:nvPr>
        </p:nvSpPr>
        <p:spPr>
          <a:xfrm>
            <a:off x="6585650" y="3503013"/>
            <a:ext cx="11271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ubTitle" idx="6"/>
          </p:nvPr>
        </p:nvSpPr>
        <p:spPr>
          <a:xfrm>
            <a:off x="6241100" y="3675550"/>
            <a:ext cx="18162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7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ctrTitle"/>
          </p:nvPr>
        </p:nvSpPr>
        <p:spPr>
          <a:xfrm>
            <a:off x="610875" y="1856100"/>
            <a:ext cx="14637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">
  <p:cSld name="CUSTOM_7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ctrTitle"/>
          </p:nvPr>
        </p:nvSpPr>
        <p:spPr>
          <a:xfrm>
            <a:off x="5714569" y="978487"/>
            <a:ext cx="27558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ubTitle" idx="1"/>
          </p:nvPr>
        </p:nvSpPr>
        <p:spPr>
          <a:xfrm>
            <a:off x="5714569" y="2293325"/>
            <a:ext cx="25554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2_1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ctrTitle" idx="2"/>
          </p:nvPr>
        </p:nvSpPr>
        <p:spPr>
          <a:xfrm>
            <a:off x="1738808" y="3884013"/>
            <a:ext cx="1614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ubTitle" idx="1"/>
          </p:nvPr>
        </p:nvSpPr>
        <p:spPr>
          <a:xfrm>
            <a:off x="1766850" y="4078006"/>
            <a:ext cx="1558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ctrTitle" idx="3"/>
          </p:nvPr>
        </p:nvSpPr>
        <p:spPr>
          <a:xfrm>
            <a:off x="3768564" y="3884013"/>
            <a:ext cx="1614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ubTitle" idx="4"/>
          </p:nvPr>
        </p:nvSpPr>
        <p:spPr>
          <a:xfrm>
            <a:off x="3781850" y="4067206"/>
            <a:ext cx="15585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ctrTitle" idx="5"/>
          </p:nvPr>
        </p:nvSpPr>
        <p:spPr>
          <a:xfrm>
            <a:off x="5772279" y="3884013"/>
            <a:ext cx="1614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ubTitle" idx="6"/>
          </p:nvPr>
        </p:nvSpPr>
        <p:spPr>
          <a:xfrm>
            <a:off x="5800324" y="4078006"/>
            <a:ext cx="1558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ctrTitle" idx="7"/>
          </p:nvPr>
        </p:nvSpPr>
        <p:spPr>
          <a:xfrm>
            <a:off x="1738808" y="1990131"/>
            <a:ext cx="1614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ubTitle" idx="8"/>
          </p:nvPr>
        </p:nvSpPr>
        <p:spPr>
          <a:xfrm>
            <a:off x="1766850" y="2184130"/>
            <a:ext cx="1558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ctrTitle" idx="9"/>
          </p:nvPr>
        </p:nvSpPr>
        <p:spPr>
          <a:xfrm>
            <a:off x="3768568" y="1990131"/>
            <a:ext cx="1614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ubTitle" idx="13"/>
          </p:nvPr>
        </p:nvSpPr>
        <p:spPr>
          <a:xfrm>
            <a:off x="3781850" y="2173330"/>
            <a:ext cx="15585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ctrTitle" idx="14"/>
          </p:nvPr>
        </p:nvSpPr>
        <p:spPr>
          <a:xfrm>
            <a:off x="5772279" y="1990131"/>
            <a:ext cx="1614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ubTitle" idx="15"/>
          </p:nvPr>
        </p:nvSpPr>
        <p:spPr>
          <a:xfrm>
            <a:off x="5800324" y="2184130"/>
            <a:ext cx="1558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/>
          <p:nvPr/>
        </p:nvSpPr>
        <p:spPr>
          <a:xfrm>
            <a:off x="2585325" y="3088925"/>
            <a:ext cx="2239200" cy="219900"/>
          </a:xfrm>
          <a:prstGeom prst="rect">
            <a:avLst/>
          </a:prstGeom>
          <a:solidFill>
            <a:srgbClr val="8687D1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9"/>
          <p:cNvSpPr txBox="1">
            <a:spLocks noGrp="1"/>
          </p:cNvSpPr>
          <p:nvPr>
            <p:ph type="subTitle" idx="1"/>
          </p:nvPr>
        </p:nvSpPr>
        <p:spPr>
          <a:xfrm>
            <a:off x="1139375" y="1780575"/>
            <a:ext cx="25644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2"/>
                </a:solidFill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ubTitle" idx="2"/>
          </p:nvPr>
        </p:nvSpPr>
        <p:spPr>
          <a:xfrm>
            <a:off x="1882875" y="3013975"/>
            <a:ext cx="18210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6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ctrTitle"/>
          </p:nvPr>
        </p:nvSpPr>
        <p:spPr>
          <a:xfrm>
            <a:off x="5270400" y="-450600"/>
            <a:ext cx="24120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accent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●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○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■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●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○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■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●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○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Antic"/>
              <a:buChar char="■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/>
          <p:nvPr/>
        </p:nvSpPr>
        <p:spPr>
          <a:xfrm>
            <a:off x="720000" y="1366800"/>
            <a:ext cx="5195100" cy="222700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>
            <a:spLocks noGrp="1"/>
          </p:cNvSpPr>
          <p:nvPr>
            <p:ph type="ctrTitle"/>
          </p:nvPr>
        </p:nvSpPr>
        <p:spPr>
          <a:xfrm flipH="1">
            <a:off x="868800" y="2488271"/>
            <a:ext cx="3449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          BITDIMO </a:t>
            </a:r>
            <a:br>
              <a:rPr lang="en-US"/>
            </a:br>
            <a:endParaRPr/>
          </a:p>
        </p:txBody>
      </p:sp>
      <p:sp>
        <p:nvSpPr>
          <p:cNvPr id="126" name="Google Shape;126;p1"/>
          <p:cNvSpPr txBox="1">
            <a:spLocks noGrp="1"/>
          </p:cNvSpPr>
          <p:nvPr>
            <p:ph type="subTitle" idx="1"/>
          </p:nvPr>
        </p:nvSpPr>
        <p:spPr>
          <a:xfrm flipH="1">
            <a:off x="359231" y="2481564"/>
            <a:ext cx="446627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US" b="1"/>
              <a:t>      A social network application to travel and explore</a:t>
            </a:r>
            <a:br>
              <a:rPr lang="en-US" sz="2000"/>
            </a:br>
            <a:endParaRPr sz="2000" b="1"/>
          </a:p>
        </p:txBody>
      </p:sp>
      <p:sp>
        <p:nvSpPr>
          <p:cNvPr id="127" name="Google Shape;127;p1"/>
          <p:cNvSpPr/>
          <p:nvPr/>
        </p:nvSpPr>
        <p:spPr>
          <a:xfrm rot="-5400000">
            <a:off x="6591669" y="3141692"/>
            <a:ext cx="499800" cy="1612500"/>
          </a:xfrm>
          <a:prstGeom prst="rect">
            <a:avLst/>
          </a:prstGeom>
          <a:solidFill>
            <a:srgbClr val="8687D1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8085805" y="921829"/>
            <a:ext cx="364500" cy="297600"/>
          </a:xfrm>
          <a:prstGeom prst="rect">
            <a:avLst/>
          </a:prstGeom>
          <a:solidFill>
            <a:srgbClr val="FF9900">
              <a:alpha val="3921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 rot="5400000">
            <a:off x="183150" y="2252250"/>
            <a:ext cx="1073700" cy="297600"/>
          </a:xfrm>
          <a:prstGeom prst="rect">
            <a:avLst/>
          </a:prstGeom>
          <a:solidFill>
            <a:srgbClr val="FF9900">
              <a:alpha val="3921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" descr="A person standing in front of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1972" y="1143001"/>
            <a:ext cx="4065419" cy="268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33;p7">
            <a:extLst>
              <a:ext uri="{FF2B5EF4-FFF2-40B4-BE49-F238E27FC236}">
                <a16:creationId xmlns:a16="http://schemas.microsoft.com/office/drawing/2014/main" id="{5BEA03F5-13E6-4745-A92C-6ACC45E8089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7224" y="73929"/>
            <a:ext cx="8763218" cy="61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 dirty="0">
                <a:solidFill>
                  <a:srgbClr val="FFC166"/>
                </a:solidFill>
              </a:rPr>
              <a:t>AI Recommend System Description</a:t>
            </a:r>
            <a:endParaRPr sz="3000" dirty="0">
              <a:solidFill>
                <a:srgbClr val="FFC166"/>
              </a:solidFill>
            </a:endParaRP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9E024B12-696E-4BA9-A5CF-0C3B85D28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56303"/>
              </p:ext>
            </p:extLst>
          </p:nvPr>
        </p:nvGraphicFramePr>
        <p:xfrm>
          <a:off x="1391351" y="831697"/>
          <a:ext cx="41963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387">
                  <a:extLst>
                    <a:ext uri="{9D8B030D-6E8A-4147-A177-3AD203B41FA5}">
                      <a16:colId xmlns:a16="http://schemas.microsoft.com/office/drawing/2014/main" val="3919129306"/>
                    </a:ext>
                  </a:extLst>
                </a:gridCol>
                <a:gridCol w="699387">
                  <a:extLst>
                    <a:ext uri="{9D8B030D-6E8A-4147-A177-3AD203B41FA5}">
                      <a16:colId xmlns:a16="http://schemas.microsoft.com/office/drawing/2014/main" val="1876226168"/>
                    </a:ext>
                  </a:extLst>
                </a:gridCol>
                <a:gridCol w="699387">
                  <a:extLst>
                    <a:ext uri="{9D8B030D-6E8A-4147-A177-3AD203B41FA5}">
                      <a16:colId xmlns:a16="http://schemas.microsoft.com/office/drawing/2014/main" val="3951789946"/>
                    </a:ext>
                  </a:extLst>
                </a:gridCol>
                <a:gridCol w="699387">
                  <a:extLst>
                    <a:ext uri="{9D8B030D-6E8A-4147-A177-3AD203B41FA5}">
                      <a16:colId xmlns:a16="http://schemas.microsoft.com/office/drawing/2014/main" val="3310166479"/>
                    </a:ext>
                  </a:extLst>
                </a:gridCol>
                <a:gridCol w="699387">
                  <a:extLst>
                    <a:ext uri="{9D8B030D-6E8A-4147-A177-3AD203B41FA5}">
                      <a16:colId xmlns:a16="http://schemas.microsoft.com/office/drawing/2014/main" val="3093002412"/>
                    </a:ext>
                  </a:extLst>
                </a:gridCol>
                <a:gridCol w="699387">
                  <a:extLst>
                    <a:ext uri="{9D8B030D-6E8A-4147-A177-3AD203B41FA5}">
                      <a16:colId xmlns:a16="http://schemas.microsoft.com/office/drawing/2014/main" val="223277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Post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41977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69219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Kendis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67124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Kristen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39874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228319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6992A69-1A96-4366-AA8A-9D30792F565F}"/>
              </a:ext>
            </a:extLst>
          </p:cNvPr>
          <p:cNvSpPr txBox="1"/>
          <p:nvPr/>
        </p:nvSpPr>
        <p:spPr>
          <a:xfrm>
            <a:off x="2794870" y="2222806"/>
            <a:ext cx="1502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Rating matrix</a:t>
            </a:r>
            <a:r>
              <a:rPr lang="vi-VN" sz="1300" dirty="0"/>
              <a:t> = R</a:t>
            </a:r>
            <a:endParaRPr lang="en-US" sz="13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65F196-6F27-4BA3-AD63-06FA3A320280}"/>
              </a:ext>
            </a:extLst>
          </p:cNvPr>
          <p:cNvSpPr txBox="1"/>
          <p:nvPr/>
        </p:nvSpPr>
        <p:spPr>
          <a:xfrm>
            <a:off x="625810" y="3354134"/>
            <a:ext cx="453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athJax_Main"/>
              </a:rPr>
              <a:t>≈</a:t>
            </a:r>
            <a:endParaRPr lang="en-US" sz="3200" dirty="0"/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50DB3814-FAE9-4876-B1ED-62C06CA63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80175"/>
              </p:ext>
            </p:extLst>
          </p:nvPr>
        </p:nvGraphicFramePr>
        <p:xfrm>
          <a:off x="1391351" y="2607324"/>
          <a:ext cx="2232840" cy="17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80">
                  <a:extLst>
                    <a:ext uri="{9D8B030D-6E8A-4147-A177-3AD203B41FA5}">
                      <a16:colId xmlns:a16="http://schemas.microsoft.com/office/drawing/2014/main" val="1843773098"/>
                    </a:ext>
                  </a:extLst>
                </a:gridCol>
                <a:gridCol w="744280">
                  <a:extLst>
                    <a:ext uri="{9D8B030D-6E8A-4147-A177-3AD203B41FA5}">
                      <a16:colId xmlns:a16="http://schemas.microsoft.com/office/drawing/2014/main" val="1714516076"/>
                    </a:ext>
                  </a:extLst>
                </a:gridCol>
                <a:gridCol w="744280">
                  <a:extLst>
                    <a:ext uri="{9D8B030D-6E8A-4147-A177-3AD203B41FA5}">
                      <a16:colId xmlns:a16="http://schemas.microsoft.com/office/drawing/2014/main" val="1703615657"/>
                    </a:ext>
                  </a:extLst>
                </a:gridCol>
              </a:tblGrid>
              <a:tr h="35456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64762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985786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Kendis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41268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Kristen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9496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2541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07B736D-4C45-44BB-B231-56FC8B58CE07}"/>
              </a:ext>
            </a:extLst>
          </p:cNvPr>
          <p:cNvSpPr txBox="1"/>
          <p:nvPr/>
        </p:nvSpPr>
        <p:spPr>
          <a:xfrm>
            <a:off x="3801381" y="3154079"/>
            <a:ext cx="453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47D08022-39E7-42B6-983A-AE397444E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50419"/>
              </p:ext>
            </p:extLst>
          </p:nvPr>
        </p:nvGraphicFramePr>
        <p:xfrm>
          <a:off x="4297606" y="2616753"/>
          <a:ext cx="4062630" cy="102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05">
                  <a:extLst>
                    <a:ext uri="{9D8B030D-6E8A-4147-A177-3AD203B41FA5}">
                      <a16:colId xmlns:a16="http://schemas.microsoft.com/office/drawing/2014/main" val="1627698238"/>
                    </a:ext>
                  </a:extLst>
                </a:gridCol>
                <a:gridCol w="677105">
                  <a:extLst>
                    <a:ext uri="{9D8B030D-6E8A-4147-A177-3AD203B41FA5}">
                      <a16:colId xmlns:a16="http://schemas.microsoft.com/office/drawing/2014/main" val="2938108111"/>
                    </a:ext>
                  </a:extLst>
                </a:gridCol>
                <a:gridCol w="677105">
                  <a:extLst>
                    <a:ext uri="{9D8B030D-6E8A-4147-A177-3AD203B41FA5}">
                      <a16:colId xmlns:a16="http://schemas.microsoft.com/office/drawing/2014/main" val="341473000"/>
                    </a:ext>
                  </a:extLst>
                </a:gridCol>
                <a:gridCol w="677105">
                  <a:extLst>
                    <a:ext uri="{9D8B030D-6E8A-4147-A177-3AD203B41FA5}">
                      <a16:colId xmlns:a16="http://schemas.microsoft.com/office/drawing/2014/main" val="735130947"/>
                    </a:ext>
                  </a:extLst>
                </a:gridCol>
                <a:gridCol w="677105">
                  <a:extLst>
                    <a:ext uri="{9D8B030D-6E8A-4147-A177-3AD203B41FA5}">
                      <a16:colId xmlns:a16="http://schemas.microsoft.com/office/drawing/2014/main" val="875696317"/>
                    </a:ext>
                  </a:extLst>
                </a:gridCol>
                <a:gridCol w="677105">
                  <a:extLst>
                    <a:ext uri="{9D8B030D-6E8A-4147-A177-3AD203B41FA5}">
                      <a16:colId xmlns:a16="http://schemas.microsoft.com/office/drawing/2014/main" val="3865918279"/>
                    </a:ext>
                  </a:extLst>
                </a:gridCol>
              </a:tblGrid>
              <a:tr h="34155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Post1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Post2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Post3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Post4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Post5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02862"/>
                  </a:ext>
                </a:extLst>
              </a:tr>
              <a:tr h="3415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28601"/>
                  </a:ext>
                </a:extLst>
              </a:tr>
              <a:tr h="3415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6784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32C71F3-41CE-48BE-A718-BFF659557A2C}"/>
              </a:ext>
            </a:extLst>
          </p:cNvPr>
          <p:cNvSpPr txBox="1"/>
          <p:nvPr/>
        </p:nvSpPr>
        <p:spPr>
          <a:xfrm>
            <a:off x="1901208" y="4467468"/>
            <a:ext cx="16161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300" dirty="0"/>
              <a:t>User matrix = P</a:t>
            </a:r>
            <a:endParaRPr lang="en-US" sz="13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211EF9-501F-45E5-9269-05015CA73949}"/>
              </a:ext>
            </a:extLst>
          </p:cNvPr>
          <p:cNvSpPr txBox="1"/>
          <p:nvPr/>
        </p:nvSpPr>
        <p:spPr>
          <a:xfrm>
            <a:off x="5742133" y="3706764"/>
            <a:ext cx="1502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300" dirty="0"/>
              <a:t>Item matrix = Q</a:t>
            </a:r>
            <a:endParaRPr lang="en-US" sz="13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4F2F3A-C15C-446C-BF2C-E5CD826E8221}"/>
              </a:ext>
            </a:extLst>
          </p:cNvPr>
          <p:cNvSpPr/>
          <p:nvPr/>
        </p:nvSpPr>
        <p:spPr>
          <a:xfrm>
            <a:off x="5077307" y="1944140"/>
            <a:ext cx="304800" cy="2664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FE93DC-BD0F-4E99-B7EB-860CEEF78575}"/>
              </a:ext>
            </a:extLst>
          </p:cNvPr>
          <p:cNvCxnSpPr>
            <a:cxnSpLocks/>
            <a:stCxn id="40" idx="6"/>
            <a:endCxn id="69" idx="1"/>
          </p:cNvCxnSpPr>
          <p:nvPr/>
        </p:nvCxnSpPr>
        <p:spPr>
          <a:xfrm flipV="1">
            <a:off x="5382107" y="2075586"/>
            <a:ext cx="1144029" cy="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DC19E24-068E-4B52-A5B2-88353D8DE48A}"/>
              </a:ext>
            </a:extLst>
          </p:cNvPr>
          <p:cNvSpPr/>
          <p:nvPr/>
        </p:nvSpPr>
        <p:spPr>
          <a:xfrm>
            <a:off x="5979098" y="901468"/>
            <a:ext cx="2531543" cy="695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73BC56-F063-4CD8-AC30-F3EB64D63667}"/>
              </a:ext>
            </a:extLst>
          </p:cNvPr>
          <p:cNvSpPr/>
          <p:nvPr/>
        </p:nvSpPr>
        <p:spPr>
          <a:xfrm>
            <a:off x="6703148" y="109934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athJax_Main-bold"/>
              </a:rPr>
              <a:t>R</a:t>
            </a:r>
            <a:r>
              <a:rPr lang="vi-VN" dirty="0">
                <a:latin typeface="MathJax_Main-bold"/>
              </a:rPr>
              <a:t> </a:t>
            </a:r>
            <a:r>
              <a:rPr lang="en-US" dirty="0">
                <a:latin typeface="MathJax_Main"/>
              </a:rPr>
              <a:t>≈</a:t>
            </a:r>
            <a:r>
              <a:rPr lang="vi-VN" dirty="0">
                <a:latin typeface="MathJax_Main"/>
              </a:rPr>
              <a:t> </a:t>
            </a:r>
            <a:r>
              <a:rPr lang="en-US" dirty="0">
                <a:latin typeface="MathJax_Main-bold"/>
              </a:rPr>
              <a:t>P</a:t>
            </a:r>
            <a:r>
              <a:rPr lang="en-US" dirty="0">
                <a:latin typeface="MathJax_Main"/>
              </a:rPr>
              <a:t>×</a:t>
            </a:r>
            <a:r>
              <a:rPr lang="en-US" dirty="0">
                <a:latin typeface="MathJax_Main-bold"/>
              </a:rPr>
              <a:t>Q</a:t>
            </a:r>
            <a:r>
              <a:rPr lang="vi-VN" dirty="0">
                <a:latin typeface="MathJax_Main-bold"/>
              </a:rPr>
              <a:t> = R1</a:t>
            </a:r>
            <a:br>
              <a:rPr lang="en-US" dirty="0"/>
            </a:b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9EBF656-0416-4A53-8B0F-26C287CA927F}"/>
              </a:ext>
            </a:extLst>
          </p:cNvPr>
          <p:cNvSpPr/>
          <p:nvPr/>
        </p:nvSpPr>
        <p:spPr>
          <a:xfrm>
            <a:off x="2198921" y="4038968"/>
            <a:ext cx="1361980" cy="265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43C9DFA-2F89-488F-A626-1A9655461ED3}"/>
              </a:ext>
            </a:extLst>
          </p:cNvPr>
          <p:cNvSpPr/>
          <p:nvPr/>
        </p:nvSpPr>
        <p:spPr>
          <a:xfrm rot="5400000">
            <a:off x="7705438" y="3152235"/>
            <a:ext cx="642596" cy="2664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019E1BC-18EE-43DE-97FA-D38B85A8A1DC}"/>
              </a:ext>
            </a:extLst>
          </p:cNvPr>
          <p:cNvSpPr/>
          <p:nvPr/>
        </p:nvSpPr>
        <p:spPr>
          <a:xfrm>
            <a:off x="6750093" y="192483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>
                <a:latin typeface="MathJax_Main-bold"/>
              </a:rPr>
              <a:t>4= 1x1 + 1x3</a:t>
            </a:r>
            <a:br>
              <a:rPr lang="en-US" dirty="0"/>
            </a:b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A3A382-223E-42DB-8CF1-3CA8128D4344}"/>
              </a:ext>
            </a:extLst>
          </p:cNvPr>
          <p:cNvSpPr/>
          <p:nvPr/>
        </p:nvSpPr>
        <p:spPr>
          <a:xfrm>
            <a:off x="6526136" y="1777037"/>
            <a:ext cx="1566144" cy="597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320F1C-0BD4-47D0-8E6B-C37036F0C204}"/>
              </a:ext>
            </a:extLst>
          </p:cNvPr>
          <p:cNvSpPr/>
          <p:nvPr/>
        </p:nvSpPr>
        <p:spPr>
          <a:xfrm>
            <a:off x="4692037" y="4059911"/>
            <a:ext cx="3602877" cy="947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5625BD-805B-4550-B122-CBC15BC5272C}"/>
              </a:ext>
            </a:extLst>
          </p:cNvPr>
          <p:cNvSpPr/>
          <p:nvPr/>
        </p:nvSpPr>
        <p:spPr>
          <a:xfrm>
            <a:off x="5005278" y="4078027"/>
            <a:ext cx="3140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200" dirty="0">
                <a:latin typeface="MathJax_Main-bold"/>
              </a:rPr>
              <a:t>We do algorithms to find out P and Q matrix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3B7D7424-9982-4BF7-81B0-52934B48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966" y="4340424"/>
            <a:ext cx="2786743" cy="5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2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4">
            <a:extLst>
              <a:ext uri="{FF2B5EF4-FFF2-40B4-BE49-F238E27FC236}">
                <a16:creationId xmlns:a16="http://schemas.microsoft.com/office/drawing/2014/main" id="{272897B3-CD84-4062-BCAE-C20945B2B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8847"/>
              </p:ext>
            </p:extLst>
          </p:nvPr>
        </p:nvGraphicFramePr>
        <p:xfrm>
          <a:off x="4649971" y="2165104"/>
          <a:ext cx="3929616" cy="128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36">
                  <a:extLst>
                    <a:ext uri="{9D8B030D-6E8A-4147-A177-3AD203B41FA5}">
                      <a16:colId xmlns:a16="http://schemas.microsoft.com/office/drawing/2014/main" val="3919129306"/>
                    </a:ext>
                  </a:extLst>
                </a:gridCol>
                <a:gridCol w="654936">
                  <a:extLst>
                    <a:ext uri="{9D8B030D-6E8A-4147-A177-3AD203B41FA5}">
                      <a16:colId xmlns:a16="http://schemas.microsoft.com/office/drawing/2014/main" val="1876226168"/>
                    </a:ext>
                  </a:extLst>
                </a:gridCol>
                <a:gridCol w="654936">
                  <a:extLst>
                    <a:ext uri="{9D8B030D-6E8A-4147-A177-3AD203B41FA5}">
                      <a16:colId xmlns:a16="http://schemas.microsoft.com/office/drawing/2014/main" val="3951789946"/>
                    </a:ext>
                  </a:extLst>
                </a:gridCol>
                <a:gridCol w="654936">
                  <a:extLst>
                    <a:ext uri="{9D8B030D-6E8A-4147-A177-3AD203B41FA5}">
                      <a16:colId xmlns:a16="http://schemas.microsoft.com/office/drawing/2014/main" val="3310166479"/>
                    </a:ext>
                  </a:extLst>
                </a:gridCol>
                <a:gridCol w="654936">
                  <a:extLst>
                    <a:ext uri="{9D8B030D-6E8A-4147-A177-3AD203B41FA5}">
                      <a16:colId xmlns:a16="http://schemas.microsoft.com/office/drawing/2014/main" val="3093002412"/>
                    </a:ext>
                  </a:extLst>
                </a:gridCol>
                <a:gridCol w="654936">
                  <a:extLst>
                    <a:ext uri="{9D8B030D-6E8A-4147-A177-3AD203B41FA5}">
                      <a16:colId xmlns:a16="http://schemas.microsoft.com/office/drawing/2014/main" val="223277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Post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Post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Post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Post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Post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41977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69219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Kendis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67124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Kristen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39874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0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228319"/>
                  </a:ext>
                </a:extLst>
              </a:tr>
            </a:tbl>
          </a:graphicData>
        </a:graphic>
      </p:graphicFrame>
      <p:sp>
        <p:nvSpPr>
          <p:cNvPr id="23" name="Google Shape;233;p7">
            <a:extLst>
              <a:ext uri="{FF2B5EF4-FFF2-40B4-BE49-F238E27FC236}">
                <a16:creationId xmlns:a16="http://schemas.microsoft.com/office/drawing/2014/main" id="{8CB214FA-72B5-4177-A1DB-4B31F351646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80782" y="97729"/>
            <a:ext cx="8763218" cy="61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 dirty="0">
                <a:solidFill>
                  <a:srgbClr val="FFC166"/>
                </a:solidFill>
              </a:rPr>
              <a:t>AI Recommend System Description</a:t>
            </a:r>
            <a:endParaRPr sz="3000" dirty="0">
              <a:solidFill>
                <a:srgbClr val="FFC16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F1095C-99D2-4D9A-87A3-9D73249F14AC}"/>
              </a:ext>
            </a:extLst>
          </p:cNvPr>
          <p:cNvSpPr/>
          <p:nvPr/>
        </p:nvSpPr>
        <p:spPr>
          <a:xfrm>
            <a:off x="5437072" y="1173846"/>
            <a:ext cx="2531543" cy="695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8E23B9-9572-4F42-9D6D-F25A0212EFE2}"/>
              </a:ext>
            </a:extLst>
          </p:cNvPr>
          <p:cNvSpPr/>
          <p:nvPr/>
        </p:nvSpPr>
        <p:spPr>
          <a:xfrm>
            <a:off x="5730687" y="1367954"/>
            <a:ext cx="384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MathJax_Main-bold"/>
              </a:rPr>
              <a:t>r1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17D18CC-0CBD-4294-A8FB-26451979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99" y="1293891"/>
            <a:ext cx="1603636" cy="4417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F89D1F9-D478-4546-9698-7F31E83DCA9C}"/>
              </a:ext>
            </a:extLst>
          </p:cNvPr>
          <p:cNvSpPr/>
          <p:nvPr/>
        </p:nvSpPr>
        <p:spPr>
          <a:xfrm>
            <a:off x="5437072" y="3770367"/>
            <a:ext cx="2531544" cy="695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FB9D96-C774-4256-ABBC-DADFE82745EC}"/>
              </a:ext>
            </a:extLst>
          </p:cNvPr>
          <p:cNvSpPr/>
          <p:nvPr/>
        </p:nvSpPr>
        <p:spPr>
          <a:xfrm>
            <a:off x="6079899" y="3969654"/>
            <a:ext cx="1568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200" dirty="0"/>
              <a:t>We got matrix R1 </a:t>
            </a:r>
            <a:br>
              <a:rPr lang="en-US" sz="1200" dirty="0"/>
            </a:br>
            <a:endParaRPr lang="en-US" sz="1200" dirty="0"/>
          </a:p>
        </p:txBody>
      </p:sp>
      <p:graphicFrame>
        <p:nvGraphicFramePr>
          <p:cNvPr id="30" name="Table 24">
            <a:extLst>
              <a:ext uri="{FF2B5EF4-FFF2-40B4-BE49-F238E27FC236}">
                <a16:creationId xmlns:a16="http://schemas.microsoft.com/office/drawing/2014/main" id="{FD6AC8D8-90F6-4BE2-BC9B-4A3343267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80475"/>
              </p:ext>
            </p:extLst>
          </p:nvPr>
        </p:nvGraphicFramePr>
        <p:xfrm>
          <a:off x="287187" y="2165104"/>
          <a:ext cx="3490914" cy="128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19">
                  <a:extLst>
                    <a:ext uri="{9D8B030D-6E8A-4147-A177-3AD203B41FA5}">
                      <a16:colId xmlns:a16="http://schemas.microsoft.com/office/drawing/2014/main" val="3919129306"/>
                    </a:ext>
                  </a:extLst>
                </a:gridCol>
                <a:gridCol w="581819">
                  <a:extLst>
                    <a:ext uri="{9D8B030D-6E8A-4147-A177-3AD203B41FA5}">
                      <a16:colId xmlns:a16="http://schemas.microsoft.com/office/drawing/2014/main" val="1876226168"/>
                    </a:ext>
                  </a:extLst>
                </a:gridCol>
                <a:gridCol w="581819">
                  <a:extLst>
                    <a:ext uri="{9D8B030D-6E8A-4147-A177-3AD203B41FA5}">
                      <a16:colId xmlns:a16="http://schemas.microsoft.com/office/drawing/2014/main" val="3951789946"/>
                    </a:ext>
                  </a:extLst>
                </a:gridCol>
                <a:gridCol w="581819">
                  <a:extLst>
                    <a:ext uri="{9D8B030D-6E8A-4147-A177-3AD203B41FA5}">
                      <a16:colId xmlns:a16="http://schemas.microsoft.com/office/drawing/2014/main" val="3310166479"/>
                    </a:ext>
                  </a:extLst>
                </a:gridCol>
                <a:gridCol w="581819">
                  <a:extLst>
                    <a:ext uri="{9D8B030D-6E8A-4147-A177-3AD203B41FA5}">
                      <a16:colId xmlns:a16="http://schemas.microsoft.com/office/drawing/2014/main" val="3093002412"/>
                    </a:ext>
                  </a:extLst>
                </a:gridCol>
                <a:gridCol w="581819">
                  <a:extLst>
                    <a:ext uri="{9D8B030D-6E8A-4147-A177-3AD203B41FA5}">
                      <a16:colId xmlns:a16="http://schemas.microsoft.com/office/drawing/2014/main" val="223277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Post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Post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Post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Post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Post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41977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69219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Kendis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67124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Kristen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39874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228319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8D3B79-362B-4FA1-B57C-21B1BA0CBA0C}"/>
              </a:ext>
            </a:extLst>
          </p:cNvPr>
          <p:cNvCxnSpPr>
            <a:endCxn id="22" idx="1"/>
          </p:cNvCxnSpPr>
          <p:nvPr/>
        </p:nvCxnSpPr>
        <p:spPr>
          <a:xfrm>
            <a:off x="3778101" y="2805834"/>
            <a:ext cx="871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2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8" descr="A picture containing text,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1389" y="758315"/>
            <a:ext cx="4534740" cy="399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8"/>
          <p:cNvSpPr txBox="1">
            <a:spLocks noGrp="1"/>
          </p:cNvSpPr>
          <p:nvPr>
            <p:ph type="ctrTitle"/>
          </p:nvPr>
        </p:nvSpPr>
        <p:spPr>
          <a:xfrm>
            <a:off x="190391" y="86086"/>
            <a:ext cx="8763218" cy="61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>
                <a:solidFill>
                  <a:srgbClr val="FFC166"/>
                </a:solidFill>
              </a:rPr>
              <a:t>IV. SYSTEM ARCHITECTURE</a:t>
            </a:r>
            <a:endParaRPr sz="3000">
              <a:solidFill>
                <a:srgbClr val="FFC1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/>
          <p:nvPr/>
        </p:nvSpPr>
        <p:spPr>
          <a:xfrm>
            <a:off x="1527812" y="1782565"/>
            <a:ext cx="1717271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Build API and Database</a:t>
            </a:r>
            <a:endParaRPr sz="1500" b="0" i="0" u="none" strike="noStrike" cap="none">
              <a:solidFill>
                <a:schemeClr val="accent3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260" name="Google Shape;260;p9"/>
          <p:cNvCxnSpPr/>
          <p:nvPr/>
        </p:nvCxnSpPr>
        <p:spPr>
          <a:xfrm>
            <a:off x="1684421" y="2225671"/>
            <a:ext cx="1189409" cy="35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1" name="Google Shape;261;p9"/>
          <p:cNvCxnSpPr/>
          <p:nvPr/>
        </p:nvCxnSpPr>
        <p:spPr>
          <a:xfrm rot="10800000" flipH="1">
            <a:off x="1629242" y="2598151"/>
            <a:ext cx="5912839" cy="148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9"/>
          <p:cNvCxnSpPr/>
          <p:nvPr/>
        </p:nvCxnSpPr>
        <p:spPr>
          <a:xfrm>
            <a:off x="2996926" y="2437522"/>
            <a:ext cx="0" cy="33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9"/>
          <p:cNvCxnSpPr/>
          <p:nvPr/>
        </p:nvCxnSpPr>
        <p:spPr>
          <a:xfrm>
            <a:off x="1630367" y="2458147"/>
            <a:ext cx="0" cy="33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4" name="Google Shape;264;p9"/>
          <p:cNvSpPr txBox="1"/>
          <p:nvPr/>
        </p:nvSpPr>
        <p:spPr>
          <a:xfrm>
            <a:off x="1322617" y="2793439"/>
            <a:ext cx="706488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Sep, </a:t>
            </a:r>
            <a:r>
              <a:rPr lang="en-US" sz="10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2019</a:t>
            </a:r>
            <a:endParaRPr sz="1000" b="0" i="0" u="none" strike="noStrike" cap="none">
              <a:solidFill>
                <a:schemeClr val="accent2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cxnSp>
        <p:nvCxnSpPr>
          <p:cNvPr id="265" name="Google Shape;265;p9"/>
          <p:cNvCxnSpPr/>
          <p:nvPr/>
        </p:nvCxnSpPr>
        <p:spPr>
          <a:xfrm>
            <a:off x="4619605" y="2470418"/>
            <a:ext cx="0" cy="33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9"/>
          <p:cNvCxnSpPr/>
          <p:nvPr/>
        </p:nvCxnSpPr>
        <p:spPr>
          <a:xfrm>
            <a:off x="6230553" y="2444401"/>
            <a:ext cx="0" cy="33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9"/>
          <p:cNvSpPr txBox="1"/>
          <p:nvPr/>
        </p:nvSpPr>
        <p:spPr>
          <a:xfrm>
            <a:off x="2576223" y="2810646"/>
            <a:ext cx="798928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Oct, </a:t>
            </a:r>
            <a:r>
              <a:rPr lang="en-US" sz="10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2019</a:t>
            </a:r>
            <a:endParaRPr sz="1000" b="0" i="0" u="none" strike="noStrike" cap="none">
              <a:solidFill>
                <a:schemeClr val="accent2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268" name="Google Shape;268;p9"/>
          <p:cNvSpPr txBox="1"/>
          <p:nvPr/>
        </p:nvSpPr>
        <p:spPr>
          <a:xfrm>
            <a:off x="4294974" y="2831271"/>
            <a:ext cx="722461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Nov, </a:t>
            </a:r>
            <a:r>
              <a:rPr lang="en-US" sz="10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2019</a:t>
            </a:r>
            <a:endParaRPr sz="1000" b="0" i="0" u="none" strike="noStrike" cap="none">
              <a:solidFill>
                <a:schemeClr val="accent2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269" name="Google Shape;269;p9"/>
          <p:cNvSpPr txBox="1"/>
          <p:nvPr/>
        </p:nvSpPr>
        <p:spPr>
          <a:xfrm>
            <a:off x="5844388" y="2800181"/>
            <a:ext cx="79254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Dec, </a:t>
            </a:r>
            <a:r>
              <a:rPr lang="en-US" sz="10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2019</a:t>
            </a:r>
            <a:endParaRPr sz="1000" b="0" i="0" u="none" strike="noStrike" cap="none">
              <a:solidFill>
                <a:schemeClr val="accent2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grpSp>
        <p:nvGrpSpPr>
          <p:cNvPr id="270" name="Google Shape;270;p9"/>
          <p:cNvGrpSpPr/>
          <p:nvPr/>
        </p:nvGrpSpPr>
        <p:grpSpPr>
          <a:xfrm>
            <a:off x="1303387" y="2598151"/>
            <a:ext cx="233547" cy="230722"/>
            <a:chOff x="3858100" y="1435075"/>
            <a:chExt cx="487775" cy="481875"/>
          </a:xfrm>
        </p:grpSpPr>
        <p:sp>
          <p:nvSpPr>
            <p:cNvPr id="271" name="Google Shape;271;p9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9"/>
          <p:cNvSpPr txBox="1"/>
          <p:nvPr/>
        </p:nvSpPr>
        <p:spPr>
          <a:xfrm>
            <a:off x="3783826" y="1789676"/>
            <a:ext cx="1963841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Program Bitdimo applications </a:t>
            </a:r>
            <a:endParaRPr sz="1500" b="0" i="0" u="none" strike="noStrike" cap="none">
              <a:solidFill>
                <a:schemeClr val="accent3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277" name="Google Shape;277;p9"/>
          <p:cNvCxnSpPr/>
          <p:nvPr/>
        </p:nvCxnSpPr>
        <p:spPr>
          <a:xfrm rot="10800000" flipH="1">
            <a:off x="3053371" y="2225882"/>
            <a:ext cx="3099975" cy="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8" name="Google Shape;278;p9"/>
          <p:cNvSpPr txBox="1"/>
          <p:nvPr/>
        </p:nvSpPr>
        <p:spPr>
          <a:xfrm>
            <a:off x="6098346" y="1791008"/>
            <a:ext cx="1677483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Protect the senior project</a:t>
            </a:r>
            <a:endParaRPr sz="1500" b="0" i="0" u="none" strike="noStrike" cap="none">
              <a:solidFill>
                <a:schemeClr val="accent3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279" name="Google Shape;279;p9"/>
          <p:cNvCxnSpPr/>
          <p:nvPr/>
        </p:nvCxnSpPr>
        <p:spPr>
          <a:xfrm>
            <a:off x="6311475" y="2225671"/>
            <a:ext cx="1155032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0" name="Google Shape;280;p9"/>
          <p:cNvSpPr txBox="1"/>
          <p:nvPr/>
        </p:nvSpPr>
        <p:spPr>
          <a:xfrm>
            <a:off x="3532588" y="3244619"/>
            <a:ext cx="2538202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Add and edit documents and slides</a:t>
            </a:r>
            <a:endParaRPr sz="1500" b="0" i="0" u="none" strike="noStrike" cap="none">
              <a:solidFill>
                <a:schemeClr val="accent3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281" name="Google Shape;281;p9"/>
          <p:cNvCxnSpPr/>
          <p:nvPr/>
        </p:nvCxnSpPr>
        <p:spPr>
          <a:xfrm>
            <a:off x="1612559" y="3707115"/>
            <a:ext cx="597765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2" name="Google Shape;282;p9"/>
          <p:cNvSpPr txBox="1">
            <a:spLocks noGrp="1"/>
          </p:cNvSpPr>
          <p:nvPr>
            <p:ph type="ctrTitle"/>
          </p:nvPr>
        </p:nvSpPr>
        <p:spPr>
          <a:xfrm>
            <a:off x="190391" y="86086"/>
            <a:ext cx="8763218" cy="61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>
                <a:solidFill>
                  <a:srgbClr val="FFC166"/>
                </a:solidFill>
              </a:rPr>
              <a:t>V. MILESTONES</a:t>
            </a:r>
            <a:endParaRPr sz="3000">
              <a:solidFill>
                <a:srgbClr val="FFC1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"/>
          <p:cNvSpPr/>
          <p:nvPr/>
        </p:nvSpPr>
        <p:spPr>
          <a:xfrm>
            <a:off x="-508975" y="476350"/>
            <a:ext cx="847500" cy="575700"/>
          </a:xfrm>
          <a:prstGeom prst="rect">
            <a:avLst/>
          </a:prstGeom>
          <a:solidFill>
            <a:srgbClr val="FF9900">
              <a:alpha val="3921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0"/>
          <p:cNvSpPr txBox="1">
            <a:spLocks noGrp="1"/>
          </p:cNvSpPr>
          <p:nvPr>
            <p:ph type="ctrTitle"/>
          </p:nvPr>
        </p:nvSpPr>
        <p:spPr>
          <a:xfrm>
            <a:off x="190391" y="86086"/>
            <a:ext cx="8763218" cy="61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>
                <a:solidFill>
                  <a:srgbClr val="FFC166"/>
                </a:solidFill>
              </a:rPr>
              <a:t>VI. Q&amp;A</a:t>
            </a:r>
            <a:endParaRPr sz="3000">
              <a:solidFill>
                <a:srgbClr val="FFC166"/>
              </a:solidFill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8532606" y="4739265"/>
            <a:ext cx="847500" cy="290700"/>
          </a:xfrm>
          <a:prstGeom prst="rect">
            <a:avLst/>
          </a:prstGeom>
          <a:solidFill>
            <a:srgbClr val="8687D1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3394125" y="1076450"/>
            <a:ext cx="27996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athway Gothic One"/>
              <a:buNone/>
            </a:pPr>
            <a:r>
              <a:rPr lang="en-US" sz="2400" b="0" i="0" u="none" strike="noStrike" cap="none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THANK YO</a:t>
            </a:r>
            <a:r>
              <a:rPr lang="en-US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U</a:t>
            </a:r>
            <a:r>
              <a:rPr lang="en-US" sz="2400" b="0" i="0" u="none" strike="noStrike" cap="none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FOR LISTENING</a:t>
            </a:r>
            <a:endParaRPr/>
          </a:p>
        </p:txBody>
      </p:sp>
      <p:sp>
        <p:nvSpPr>
          <p:cNvPr id="291" name="Google Shape;291;p10"/>
          <p:cNvSpPr txBox="1">
            <a:spLocks noGrp="1"/>
          </p:cNvSpPr>
          <p:nvPr>
            <p:ph type="subTitle" idx="1"/>
          </p:nvPr>
        </p:nvSpPr>
        <p:spPr>
          <a:xfrm flipH="1">
            <a:off x="3636974" y="2016939"/>
            <a:ext cx="2183740" cy="166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Does anyone have any questions?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Skype: eureka..m0340@enclave.vn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Email: jake@enclave.vn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0969 083 792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ENCLAVE COMPANY</a:t>
            </a:r>
            <a:endParaRPr/>
          </a:p>
        </p:txBody>
      </p:sp>
      <p:sp>
        <p:nvSpPr>
          <p:cNvPr id="292" name="Google Shape;292;p10"/>
          <p:cNvSpPr/>
          <p:nvPr/>
        </p:nvSpPr>
        <p:spPr>
          <a:xfrm rot="-5400000">
            <a:off x="1429856" y="1794545"/>
            <a:ext cx="2574531" cy="1354065"/>
          </a:xfrm>
          <a:prstGeom prst="rect">
            <a:avLst/>
          </a:prstGeom>
          <a:solidFill>
            <a:srgbClr val="8687D1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10"/>
          <p:cNvGrpSpPr/>
          <p:nvPr/>
        </p:nvGrpSpPr>
        <p:grpSpPr>
          <a:xfrm>
            <a:off x="2565912" y="1440610"/>
            <a:ext cx="344548" cy="344548"/>
            <a:chOff x="1190625" y="238125"/>
            <a:chExt cx="5228350" cy="5228350"/>
          </a:xfrm>
        </p:grpSpPr>
        <p:sp>
          <p:nvSpPr>
            <p:cNvPr id="294" name="Google Shape;294;p10"/>
            <p:cNvSpPr/>
            <p:nvPr/>
          </p:nvSpPr>
          <p:spPr>
            <a:xfrm>
              <a:off x="1190625" y="238125"/>
              <a:ext cx="4002900" cy="5228350"/>
            </a:xfrm>
            <a:custGeom>
              <a:avLst/>
              <a:gdLst/>
              <a:ahLst/>
              <a:cxnLst/>
              <a:rect l="l" t="t" r="r" b="b"/>
              <a:pathLst>
                <a:path w="160116" h="209134" extrusionOk="0">
                  <a:moveTo>
                    <a:pt x="12254" y="0"/>
                  </a:moveTo>
                  <a:cubicBezTo>
                    <a:pt x="5490" y="0"/>
                    <a:pt x="0" y="5490"/>
                    <a:pt x="0" y="12254"/>
                  </a:cubicBezTo>
                  <a:lnTo>
                    <a:pt x="0" y="196879"/>
                  </a:lnTo>
                  <a:cubicBezTo>
                    <a:pt x="0" y="203643"/>
                    <a:pt x="5490" y="209133"/>
                    <a:pt x="12254" y="209133"/>
                  </a:cubicBezTo>
                  <a:lnTo>
                    <a:pt x="156047" y="209133"/>
                  </a:lnTo>
                  <a:cubicBezTo>
                    <a:pt x="158302" y="209133"/>
                    <a:pt x="160116" y="207320"/>
                    <a:pt x="160116" y="205065"/>
                  </a:cubicBezTo>
                  <a:cubicBezTo>
                    <a:pt x="160116" y="202810"/>
                    <a:pt x="158302" y="200972"/>
                    <a:pt x="156047" y="200972"/>
                  </a:cubicBezTo>
                  <a:lnTo>
                    <a:pt x="12254" y="200972"/>
                  </a:lnTo>
                  <a:cubicBezTo>
                    <a:pt x="10000" y="200972"/>
                    <a:pt x="8161" y="199134"/>
                    <a:pt x="8161" y="196879"/>
                  </a:cubicBezTo>
                  <a:lnTo>
                    <a:pt x="8161" y="12254"/>
                  </a:lnTo>
                  <a:cubicBezTo>
                    <a:pt x="8161" y="10000"/>
                    <a:pt x="10000" y="8161"/>
                    <a:pt x="12254" y="8161"/>
                  </a:cubicBezTo>
                  <a:lnTo>
                    <a:pt x="20416" y="8161"/>
                  </a:lnTo>
                  <a:cubicBezTo>
                    <a:pt x="22671" y="8161"/>
                    <a:pt x="24509" y="6348"/>
                    <a:pt x="24509" y="4093"/>
                  </a:cubicBezTo>
                  <a:cubicBezTo>
                    <a:pt x="24509" y="1838"/>
                    <a:pt x="22671" y="0"/>
                    <a:pt x="20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2416050" y="238125"/>
              <a:ext cx="4002925" cy="5228350"/>
            </a:xfrm>
            <a:custGeom>
              <a:avLst/>
              <a:gdLst/>
              <a:ahLst/>
              <a:cxnLst/>
              <a:rect l="l" t="t" r="r" b="b"/>
              <a:pathLst>
                <a:path w="160117" h="209134" extrusionOk="0">
                  <a:moveTo>
                    <a:pt x="4094" y="0"/>
                  </a:moveTo>
                  <a:cubicBezTo>
                    <a:pt x="1839" y="0"/>
                    <a:pt x="1" y="1838"/>
                    <a:pt x="1" y="4093"/>
                  </a:cubicBezTo>
                  <a:cubicBezTo>
                    <a:pt x="1" y="6348"/>
                    <a:pt x="1839" y="8161"/>
                    <a:pt x="4094" y="8161"/>
                  </a:cubicBezTo>
                  <a:lnTo>
                    <a:pt x="147862" y="8161"/>
                  </a:lnTo>
                  <a:cubicBezTo>
                    <a:pt x="150117" y="8161"/>
                    <a:pt x="151955" y="10000"/>
                    <a:pt x="151955" y="12254"/>
                  </a:cubicBezTo>
                  <a:lnTo>
                    <a:pt x="151955" y="196879"/>
                  </a:lnTo>
                  <a:cubicBezTo>
                    <a:pt x="151955" y="199134"/>
                    <a:pt x="150117" y="200972"/>
                    <a:pt x="147862" y="200972"/>
                  </a:cubicBezTo>
                  <a:lnTo>
                    <a:pt x="139701" y="200972"/>
                  </a:lnTo>
                  <a:cubicBezTo>
                    <a:pt x="137446" y="200972"/>
                    <a:pt x="135608" y="202810"/>
                    <a:pt x="135608" y="205065"/>
                  </a:cubicBezTo>
                  <a:cubicBezTo>
                    <a:pt x="135608" y="207320"/>
                    <a:pt x="137446" y="209133"/>
                    <a:pt x="139701" y="209133"/>
                  </a:cubicBezTo>
                  <a:lnTo>
                    <a:pt x="147862" y="209133"/>
                  </a:lnTo>
                  <a:cubicBezTo>
                    <a:pt x="154626" y="209133"/>
                    <a:pt x="160116" y="203643"/>
                    <a:pt x="160116" y="196879"/>
                  </a:cubicBezTo>
                  <a:lnTo>
                    <a:pt x="160116" y="12254"/>
                  </a:lnTo>
                  <a:cubicBezTo>
                    <a:pt x="160116" y="5490"/>
                    <a:pt x="154626" y="0"/>
                    <a:pt x="147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1910550" y="966025"/>
              <a:ext cx="1077200" cy="1077175"/>
            </a:xfrm>
            <a:custGeom>
              <a:avLst/>
              <a:gdLst/>
              <a:ahLst/>
              <a:cxnLst/>
              <a:rect l="l" t="t" r="r" b="b"/>
              <a:pathLst>
                <a:path w="43088" h="43087" extrusionOk="0">
                  <a:moveTo>
                    <a:pt x="21544" y="8162"/>
                  </a:moveTo>
                  <a:cubicBezTo>
                    <a:pt x="28921" y="8162"/>
                    <a:pt x="34926" y="14166"/>
                    <a:pt x="34926" y="21544"/>
                  </a:cubicBezTo>
                  <a:cubicBezTo>
                    <a:pt x="34926" y="28921"/>
                    <a:pt x="28921" y="34925"/>
                    <a:pt x="21544" y="34925"/>
                  </a:cubicBezTo>
                  <a:cubicBezTo>
                    <a:pt x="14167" y="34925"/>
                    <a:pt x="8162" y="28921"/>
                    <a:pt x="8162" y="21544"/>
                  </a:cubicBezTo>
                  <a:cubicBezTo>
                    <a:pt x="8162" y="14166"/>
                    <a:pt x="14167" y="8162"/>
                    <a:pt x="21544" y="8162"/>
                  </a:cubicBezTo>
                  <a:close/>
                  <a:moveTo>
                    <a:pt x="21544" y="0"/>
                  </a:moveTo>
                  <a:cubicBezTo>
                    <a:pt x="9657" y="0"/>
                    <a:pt x="1" y="9657"/>
                    <a:pt x="1" y="21544"/>
                  </a:cubicBezTo>
                  <a:cubicBezTo>
                    <a:pt x="1" y="33406"/>
                    <a:pt x="9657" y="43087"/>
                    <a:pt x="21544" y="43087"/>
                  </a:cubicBezTo>
                  <a:cubicBezTo>
                    <a:pt x="33431" y="43087"/>
                    <a:pt x="43087" y="33406"/>
                    <a:pt x="43087" y="21544"/>
                  </a:cubicBezTo>
                  <a:cubicBezTo>
                    <a:pt x="43087" y="9657"/>
                    <a:pt x="33431" y="0"/>
                    <a:pt x="2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3171525" y="2094050"/>
              <a:ext cx="2527500" cy="2645125"/>
            </a:xfrm>
            <a:custGeom>
              <a:avLst/>
              <a:gdLst/>
              <a:ahLst/>
              <a:cxnLst/>
              <a:rect l="l" t="t" r="r" b="b"/>
              <a:pathLst>
                <a:path w="101100" h="105805" extrusionOk="0">
                  <a:moveTo>
                    <a:pt x="61395" y="8186"/>
                  </a:moveTo>
                  <a:cubicBezTo>
                    <a:pt x="78772" y="8186"/>
                    <a:pt x="92938" y="22328"/>
                    <a:pt x="92938" y="39729"/>
                  </a:cubicBezTo>
                  <a:lnTo>
                    <a:pt x="92938" y="97643"/>
                  </a:lnTo>
                  <a:lnTo>
                    <a:pt x="71076" y="97643"/>
                  </a:lnTo>
                  <a:lnTo>
                    <a:pt x="71076" y="46542"/>
                  </a:lnTo>
                  <a:cubicBezTo>
                    <a:pt x="71076" y="35219"/>
                    <a:pt x="61886" y="26028"/>
                    <a:pt x="50562" y="26028"/>
                  </a:cubicBezTo>
                  <a:cubicBezTo>
                    <a:pt x="39239" y="26028"/>
                    <a:pt x="30024" y="35219"/>
                    <a:pt x="30024" y="46542"/>
                  </a:cubicBezTo>
                  <a:lnTo>
                    <a:pt x="30024" y="97643"/>
                  </a:lnTo>
                  <a:lnTo>
                    <a:pt x="8187" y="97643"/>
                  </a:lnTo>
                  <a:lnTo>
                    <a:pt x="8187" y="10220"/>
                  </a:lnTo>
                  <a:lnTo>
                    <a:pt x="28505" y="10220"/>
                  </a:lnTo>
                  <a:lnTo>
                    <a:pt x="28505" y="18798"/>
                  </a:lnTo>
                  <a:cubicBezTo>
                    <a:pt x="28505" y="20563"/>
                    <a:pt x="29632" y="22131"/>
                    <a:pt x="31323" y="22671"/>
                  </a:cubicBezTo>
                  <a:cubicBezTo>
                    <a:pt x="31744" y="22813"/>
                    <a:pt x="32178" y="22882"/>
                    <a:pt x="32608" y="22882"/>
                  </a:cubicBezTo>
                  <a:cubicBezTo>
                    <a:pt x="33878" y="22882"/>
                    <a:pt x="35113" y="22281"/>
                    <a:pt x="35882" y="21200"/>
                  </a:cubicBezTo>
                  <a:cubicBezTo>
                    <a:pt x="41837" y="13039"/>
                    <a:pt x="51371" y="8186"/>
                    <a:pt x="61395" y="8186"/>
                  </a:cubicBezTo>
                  <a:close/>
                  <a:moveTo>
                    <a:pt x="61395" y="0"/>
                  </a:moveTo>
                  <a:cubicBezTo>
                    <a:pt x="52352" y="0"/>
                    <a:pt x="43651" y="3137"/>
                    <a:pt x="36666" y="8701"/>
                  </a:cubicBezTo>
                  <a:lnTo>
                    <a:pt x="36666" y="6127"/>
                  </a:lnTo>
                  <a:cubicBezTo>
                    <a:pt x="36666" y="3872"/>
                    <a:pt x="34828" y="2059"/>
                    <a:pt x="32598" y="2059"/>
                  </a:cubicBezTo>
                  <a:lnTo>
                    <a:pt x="4094" y="2059"/>
                  </a:lnTo>
                  <a:cubicBezTo>
                    <a:pt x="1839" y="2059"/>
                    <a:pt x="1" y="3872"/>
                    <a:pt x="1" y="6127"/>
                  </a:cubicBezTo>
                  <a:lnTo>
                    <a:pt x="1" y="101711"/>
                  </a:lnTo>
                  <a:cubicBezTo>
                    <a:pt x="1" y="103966"/>
                    <a:pt x="1839" y="105804"/>
                    <a:pt x="4094" y="105804"/>
                  </a:cubicBezTo>
                  <a:lnTo>
                    <a:pt x="34117" y="105804"/>
                  </a:lnTo>
                  <a:cubicBezTo>
                    <a:pt x="36372" y="105804"/>
                    <a:pt x="38210" y="103966"/>
                    <a:pt x="38210" y="101711"/>
                  </a:cubicBezTo>
                  <a:lnTo>
                    <a:pt x="38210" y="46542"/>
                  </a:lnTo>
                  <a:cubicBezTo>
                    <a:pt x="38210" y="39729"/>
                    <a:pt x="43749" y="34190"/>
                    <a:pt x="50562" y="34190"/>
                  </a:cubicBezTo>
                  <a:cubicBezTo>
                    <a:pt x="57376" y="34190"/>
                    <a:pt x="62915" y="39729"/>
                    <a:pt x="62915" y="46542"/>
                  </a:cubicBezTo>
                  <a:lnTo>
                    <a:pt x="62915" y="101711"/>
                  </a:lnTo>
                  <a:cubicBezTo>
                    <a:pt x="62915" y="103966"/>
                    <a:pt x="64753" y="105804"/>
                    <a:pt x="67008" y="105804"/>
                  </a:cubicBezTo>
                  <a:lnTo>
                    <a:pt x="97031" y="105804"/>
                  </a:lnTo>
                  <a:cubicBezTo>
                    <a:pt x="99286" y="105804"/>
                    <a:pt x="101100" y="103966"/>
                    <a:pt x="101100" y="101711"/>
                  </a:cubicBezTo>
                  <a:lnTo>
                    <a:pt x="101100" y="39729"/>
                  </a:lnTo>
                  <a:cubicBezTo>
                    <a:pt x="101100" y="17818"/>
                    <a:pt x="83282" y="0"/>
                    <a:pt x="61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1971825" y="2145500"/>
              <a:ext cx="954650" cy="2593675"/>
            </a:xfrm>
            <a:custGeom>
              <a:avLst/>
              <a:gdLst/>
              <a:ahLst/>
              <a:cxnLst/>
              <a:rect l="l" t="t" r="r" b="b"/>
              <a:pathLst>
                <a:path w="38186" h="103747" extrusionOk="0">
                  <a:moveTo>
                    <a:pt x="30024" y="8162"/>
                  </a:moveTo>
                  <a:lnTo>
                    <a:pt x="30024" y="95585"/>
                  </a:lnTo>
                  <a:lnTo>
                    <a:pt x="8162" y="95585"/>
                  </a:lnTo>
                  <a:lnTo>
                    <a:pt x="8162" y="8162"/>
                  </a:lnTo>
                  <a:close/>
                  <a:moveTo>
                    <a:pt x="4094" y="1"/>
                  </a:moveTo>
                  <a:cubicBezTo>
                    <a:pt x="1839" y="1"/>
                    <a:pt x="1" y="1814"/>
                    <a:pt x="1" y="4069"/>
                  </a:cubicBezTo>
                  <a:lnTo>
                    <a:pt x="1" y="99653"/>
                  </a:lnTo>
                  <a:cubicBezTo>
                    <a:pt x="1" y="101908"/>
                    <a:pt x="1839" y="103746"/>
                    <a:pt x="4094" y="103746"/>
                  </a:cubicBezTo>
                  <a:lnTo>
                    <a:pt x="34117" y="103746"/>
                  </a:lnTo>
                  <a:cubicBezTo>
                    <a:pt x="36372" y="103746"/>
                    <a:pt x="38185" y="101908"/>
                    <a:pt x="38185" y="99653"/>
                  </a:cubicBezTo>
                  <a:lnTo>
                    <a:pt x="38185" y="4069"/>
                  </a:lnTo>
                  <a:cubicBezTo>
                    <a:pt x="38185" y="1814"/>
                    <a:pt x="36372" y="1"/>
                    <a:pt x="34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2007375" y="238125"/>
              <a:ext cx="204675" cy="204050"/>
            </a:xfrm>
            <a:custGeom>
              <a:avLst/>
              <a:gdLst/>
              <a:ahLst/>
              <a:cxnLst/>
              <a:rect l="l" t="t" r="r" b="b"/>
              <a:pathLst>
                <a:path w="8187" h="8162" extrusionOk="0">
                  <a:moveTo>
                    <a:pt x="4093" y="0"/>
                  </a:moveTo>
                  <a:cubicBezTo>
                    <a:pt x="1838" y="0"/>
                    <a:pt x="0" y="1838"/>
                    <a:pt x="0" y="4093"/>
                  </a:cubicBezTo>
                  <a:cubicBezTo>
                    <a:pt x="0" y="6348"/>
                    <a:pt x="1838" y="8161"/>
                    <a:pt x="4093" y="8161"/>
                  </a:cubicBezTo>
                  <a:cubicBezTo>
                    <a:pt x="6348" y="8161"/>
                    <a:pt x="8186" y="6348"/>
                    <a:pt x="8186" y="4093"/>
                  </a:cubicBezTo>
                  <a:cubicBezTo>
                    <a:pt x="8186" y="1838"/>
                    <a:pt x="6348" y="0"/>
                    <a:pt x="4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5398150" y="5262400"/>
              <a:ext cx="204075" cy="204075"/>
            </a:xfrm>
            <a:custGeom>
              <a:avLst/>
              <a:gdLst/>
              <a:ahLst/>
              <a:cxnLst/>
              <a:rect l="l" t="t" r="r" b="b"/>
              <a:pathLst>
                <a:path w="8163" h="8163" extrusionOk="0">
                  <a:moveTo>
                    <a:pt x="4069" y="1"/>
                  </a:moveTo>
                  <a:cubicBezTo>
                    <a:pt x="1814" y="1"/>
                    <a:pt x="1" y="1839"/>
                    <a:pt x="1" y="4094"/>
                  </a:cubicBezTo>
                  <a:cubicBezTo>
                    <a:pt x="1" y="6349"/>
                    <a:pt x="1814" y="8162"/>
                    <a:pt x="4069" y="8162"/>
                  </a:cubicBezTo>
                  <a:cubicBezTo>
                    <a:pt x="6324" y="8162"/>
                    <a:pt x="8162" y="6349"/>
                    <a:pt x="8162" y="4094"/>
                  </a:cubicBezTo>
                  <a:cubicBezTo>
                    <a:pt x="8162" y="1839"/>
                    <a:pt x="6324" y="1"/>
                    <a:pt x="4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10"/>
          <p:cNvGrpSpPr/>
          <p:nvPr/>
        </p:nvGrpSpPr>
        <p:grpSpPr>
          <a:xfrm>
            <a:off x="2562771" y="2017574"/>
            <a:ext cx="350834" cy="286135"/>
            <a:chOff x="1180800" y="717250"/>
            <a:chExt cx="5236325" cy="4270675"/>
          </a:xfrm>
        </p:grpSpPr>
        <p:sp>
          <p:nvSpPr>
            <p:cNvPr id="302" name="Google Shape;302;p10"/>
            <p:cNvSpPr/>
            <p:nvPr/>
          </p:nvSpPr>
          <p:spPr>
            <a:xfrm>
              <a:off x="1180800" y="904475"/>
              <a:ext cx="2879825" cy="4083450"/>
            </a:xfrm>
            <a:custGeom>
              <a:avLst/>
              <a:gdLst/>
              <a:ahLst/>
              <a:cxnLst/>
              <a:rect l="l" t="t" r="r" b="b"/>
              <a:pathLst>
                <a:path w="115193" h="163338" extrusionOk="0">
                  <a:moveTo>
                    <a:pt x="18003" y="0"/>
                  </a:moveTo>
                  <a:cubicBezTo>
                    <a:pt x="17902" y="0"/>
                    <a:pt x="17799" y="4"/>
                    <a:pt x="17696" y="12"/>
                  </a:cubicBezTo>
                  <a:cubicBezTo>
                    <a:pt x="16397" y="110"/>
                    <a:pt x="15221" y="820"/>
                    <a:pt x="14535" y="1948"/>
                  </a:cubicBezTo>
                  <a:cubicBezTo>
                    <a:pt x="14314" y="2291"/>
                    <a:pt x="9339" y="10501"/>
                    <a:pt x="8456" y="21947"/>
                  </a:cubicBezTo>
                  <a:cubicBezTo>
                    <a:pt x="7844" y="30010"/>
                    <a:pt x="9241" y="40868"/>
                    <a:pt x="17500" y="51553"/>
                  </a:cubicBezTo>
                  <a:cubicBezTo>
                    <a:pt x="16471" y="51088"/>
                    <a:pt x="15441" y="50549"/>
                    <a:pt x="14437" y="49936"/>
                  </a:cubicBezTo>
                  <a:cubicBezTo>
                    <a:pt x="13784" y="49523"/>
                    <a:pt x="13038" y="49313"/>
                    <a:pt x="12288" y="49313"/>
                  </a:cubicBezTo>
                  <a:cubicBezTo>
                    <a:pt x="11658" y="49313"/>
                    <a:pt x="11024" y="49462"/>
                    <a:pt x="10442" y="49764"/>
                  </a:cubicBezTo>
                  <a:cubicBezTo>
                    <a:pt x="9167" y="50402"/>
                    <a:pt x="8334" y="51652"/>
                    <a:pt x="8211" y="53073"/>
                  </a:cubicBezTo>
                  <a:cubicBezTo>
                    <a:pt x="8187" y="53441"/>
                    <a:pt x="7550" y="62117"/>
                    <a:pt x="11643" y="71969"/>
                  </a:cubicBezTo>
                  <a:cubicBezTo>
                    <a:pt x="14142" y="77974"/>
                    <a:pt x="18775" y="85204"/>
                    <a:pt x="27328" y="90817"/>
                  </a:cubicBezTo>
                  <a:cubicBezTo>
                    <a:pt x="27181" y="90817"/>
                    <a:pt x="27059" y="90792"/>
                    <a:pt x="26911" y="90792"/>
                  </a:cubicBezTo>
                  <a:cubicBezTo>
                    <a:pt x="26760" y="90775"/>
                    <a:pt x="26608" y="90767"/>
                    <a:pt x="26458" y="90767"/>
                  </a:cubicBezTo>
                  <a:cubicBezTo>
                    <a:pt x="25272" y="90767"/>
                    <a:pt x="24144" y="91275"/>
                    <a:pt x="23382" y="92189"/>
                  </a:cubicBezTo>
                  <a:cubicBezTo>
                    <a:pt x="22500" y="93218"/>
                    <a:pt x="22181" y="94591"/>
                    <a:pt x="22524" y="95890"/>
                  </a:cubicBezTo>
                  <a:cubicBezTo>
                    <a:pt x="22622" y="96208"/>
                    <a:pt x="24681" y="103659"/>
                    <a:pt x="30857" y="111208"/>
                  </a:cubicBezTo>
                  <a:cubicBezTo>
                    <a:pt x="35293" y="116600"/>
                    <a:pt x="42524" y="122874"/>
                    <a:pt x="53602" y="125742"/>
                  </a:cubicBezTo>
                  <a:cubicBezTo>
                    <a:pt x="45331" y="130336"/>
                    <a:pt x="31359" y="136086"/>
                    <a:pt x="13147" y="136086"/>
                  </a:cubicBezTo>
                  <a:cubicBezTo>
                    <a:pt x="10473" y="136086"/>
                    <a:pt x="7707" y="135962"/>
                    <a:pt x="4854" y="135692"/>
                  </a:cubicBezTo>
                  <a:cubicBezTo>
                    <a:pt x="4728" y="135681"/>
                    <a:pt x="4604" y="135675"/>
                    <a:pt x="4480" y="135675"/>
                  </a:cubicBezTo>
                  <a:cubicBezTo>
                    <a:pt x="2762" y="135675"/>
                    <a:pt x="1208" y="136767"/>
                    <a:pt x="614" y="138413"/>
                  </a:cubicBezTo>
                  <a:cubicBezTo>
                    <a:pt x="1" y="140177"/>
                    <a:pt x="663" y="142138"/>
                    <a:pt x="2231" y="143167"/>
                  </a:cubicBezTo>
                  <a:cubicBezTo>
                    <a:pt x="22573" y="156549"/>
                    <a:pt x="45318" y="163338"/>
                    <a:pt x="68184" y="163338"/>
                  </a:cubicBezTo>
                  <a:cubicBezTo>
                    <a:pt x="82988" y="163338"/>
                    <a:pt x="97840" y="160495"/>
                    <a:pt x="112104" y="154711"/>
                  </a:cubicBezTo>
                  <a:cubicBezTo>
                    <a:pt x="114187" y="153878"/>
                    <a:pt x="115192" y="151500"/>
                    <a:pt x="114334" y="149417"/>
                  </a:cubicBezTo>
                  <a:cubicBezTo>
                    <a:pt x="113700" y="147830"/>
                    <a:pt x="112169" y="146869"/>
                    <a:pt x="110556" y="146869"/>
                  </a:cubicBezTo>
                  <a:cubicBezTo>
                    <a:pt x="110050" y="146869"/>
                    <a:pt x="109537" y="146964"/>
                    <a:pt x="109040" y="147162"/>
                  </a:cubicBezTo>
                  <a:cubicBezTo>
                    <a:pt x="95768" y="152523"/>
                    <a:pt x="81959" y="155175"/>
                    <a:pt x="68188" y="155175"/>
                  </a:cubicBezTo>
                  <a:cubicBezTo>
                    <a:pt x="51799" y="155175"/>
                    <a:pt x="35463" y="151419"/>
                    <a:pt x="20147" y="144001"/>
                  </a:cubicBezTo>
                  <a:cubicBezTo>
                    <a:pt x="49116" y="141868"/>
                    <a:pt x="66591" y="127016"/>
                    <a:pt x="67424" y="126281"/>
                  </a:cubicBezTo>
                  <a:cubicBezTo>
                    <a:pt x="68699" y="125202"/>
                    <a:pt x="69165" y="123438"/>
                    <a:pt x="68601" y="121845"/>
                  </a:cubicBezTo>
                  <a:cubicBezTo>
                    <a:pt x="68037" y="120276"/>
                    <a:pt x="66567" y="119198"/>
                    <a:pt x="64900" y="119124"/>
                  </a:cubicBezTo>
                  <a:cubicBezTo>
                    <a:pt x="53405" y="118757"/>
                    <a:pt x="44166" y="114418"/>
                    <a:pt x="37377" y="106282"/>
                  </a:cubicBezTo>
                  <a:cubicBezTo>
                    <a:pt x="35293" y="103806"/>
                    <a:pt x="33774" y="101306"/>
                    <a:pt x="32696" y="99223"/>
                  </a:cubicBezTo>
                  <a:cubicBezTo>
                    <a:pt x="39999" y="99174"/>
                    <a:pt x="45514" y="97900"/>
                    <a:pt x="45808" y="97826"/>
                  </a:cubicBezTo>
                  <a:cubicBezTo>
                    <a:pt x="47646" y="97385"/>
                    <a:pt x="48945" y="95743"/>
                    <a:pt x="48945" y="93856"/>
                  </a:cubicBezTo>
                  <a:cubicBezTo>
                    <a:pt x="48945" y="91993"/>
                    <a:pt x="47670" y="90351"/>
                    <a:pt x="45832" y="89885"/>
                  </a:cubicBezTo>
                  <a:cubicBezTo>
                    <a:pt x="23505" y="84420"/>
                    <a:pt x="17990" y="68857"/>
                    <a:pt x="16691" y="60034"/>
                  </a:cubicBezTo>
                  <a:lnTo>
                    <a:pt x="16691" y="60034"/>
                  </a:lnTo>
                  <a:cubicBezTo>
                    <a:pt x="23300" y="62449"/>
                    <a:pt x="29104" y="62534"/>
                    <a:pt x="30142" y="62534"/>
                  </a:cubicBezTo>
                  <a:cubicBezTo>
                    <a:pt x="30220" y="62534"/>
                    <a:pt x="30271" y="62533"/>
                    <a:pt x="30294" y="62533"/>
                  </a:cubicBezTo>
                  <a:cubicBezTo>
                    <a:pt x="32034" y="62484"/>
                    <a:pt x="33553" y="61382"/>
                    <a:pt x="34093" y="59739"/>
                  </a:cubicBezTo>
                  <a:cubicBezTo>
                    <a:pt x="34632" y="58097"/>
                    <a:pt x="34093" y="56284"/>
                    <a:pt x="32720" y="55230"/>
                  </a:cubicBezTo>
                  <a:cubicBezTo>
                    <a:pt x="12108" y="39201"/>
                    <a:pt x="15686" y="20329"/>
                    <a:pt x="19044" y="11384"/>
                  </a:cubicBezTo>
                  <a:lnTo>
                    <a:pt x="19044" y="11384"/>
                  </a:lnTo>
                  <a:cubicBezTo>
                    <a:pt x="21863" y="14349"/>
                    <a:pt x="24975" y="17315"/>
                    <a:pt x="28333" y="20207"/>
                  </a:cubicBezTo>
                  <a:cubicBezTo>
                    <a:pt x="29112" y="20874"/>
                    <a:pt x="30067" y="21203"/>
                    <a:pt x="31016" y="21203"/>
                  </a:cubicBezTo>
                  <a:cubicBezTo>
                    <a:pt x="32158" y="21203"/>
                    <a:pt x="33290" y="20727"/>
                    <a:pt x="34093" y="19790"/>
                  </a:cubicBezTo>
                  <a:cubicBezTo>
                    <a:pt x="35563" y="18099"/>
                    <a:pt x="35367" y="15526"/>
                    <a:pt x="33676" y="14055"/>
                  </a:cubicBezTo>
                  <a:cubicBezTo>
                    <a:pt x="28872" y="9889"/>
                    <a:pt x="24657" y="5649"/>
                    <a:pt x="21127" y="1458"/>
                  </a:cubicBezTo>
                  <a:cubicBezTo>
                    <a:pt x="20336" y="531"/>
                    <a:pt x="19212" y="0"/>
                    <a:pt x="18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2513475" y="717250"/>
              <a:ext cx="3903650" cy="3653675"/>
            </a:xfrm>
            <a:custGeom>
              <a:avLst/>
              <a:gdLst/>
              <a:ahLst/>
              <a:cxnLst/>
              <a:rect l="l" t="t" r="r" b="b"/>
              <a:pathLst>
                <a:path w="156146" h="146147" extrusionOk="0">
                  <a:moveTo>
                    <a:pt x="90144" y="1"/>
                  </a:moveTo>
                  <a:cubicBezTo>
                    <a:pt x="65292" y="1"/>
                    <a:pt x="45072" y="20221"/>
                    <a:pt x="45072" y="45048"/>
                  </a:cubicBezTo>
                  <a:cubicBezTo>
                    <a:pt x="45072" y="46788"/>
                    <a:pt x="45170" y="48504"/>
                    <a:pt x="45366" y="50219"/>
                  </a:cubicBezTo>
                  <a:cubicBezTo>
                    <a:pt x="45047" y="50225"/>
                    <a:pt x="44729" y="50228"/>
                    <a:pt x="44410" y="50228"/>
                  </a:cubicBezTo>
                  <a:cubicBezTo>
                    <a:pt x="30410" y="50228"/>
                    <a:pt x="16345" y="44515"/>
                    <a:pt x="6544" y="39386"/>
                  </a:cubicBezTo>
                  <a:cubicBezTo>
                    <a:pt x="5936" y="39068"/>
                    <a:pt x="5288" y="38917"/>
                    <a:pt x="4650" y="38917"/>
                  </a:cubicBezTo>
                  <a:cubicBezTo>
                    <a:pt x="3179" y="38917"/>
                    <a:pt x="1765" y="39717"/>
                    <a:pt x="1030" y="41102"/>
                  </a:cubicBezTo>
                  <a:cubicBezTo>
                    <a:pt x="0" y="43087"/>
                    <a:pt x="760" y="45563"/>
                    <a:pt x="2745" y="46617"/>
                  </a:cubicBezTo>
                  <a:cubicBezTo>
                    <a:pt x="13409" y="52187"/>
                    <a:pt x="28768" y="58370"/>
                    <a:pt x="44434" y="58370"/>
                  </a:cubicBezTo>
                  <a:cubicBezTo>
                    <a:pt x="46483" y="58370"/>
                    <a:pt x="48537" y="58264"/>
                    <a:pt x="50587" y="58038"/>
                  </a:cubicBezTo>
                  <a:cubicBezTo>
                    <a:pt x="51738" y="57915"/>
                    <a:pt x="52768" y="57302"/>
                    <a:pt x="53454" y="56371"/>
                  </a:cubicBezTo>
                  <a:cubicBezTo>
                    <a:pt x="54116" y="55415"/>
                    <a:pt x="54361" y="54239"/>
                    <a:pt x="54116" y="53111"/>
                  </a:cubicBezTo>
                  <a:cubicBezTo>
                    <a:pt x="53528" y="50464"/>
                    <a:pt x="53233" y="47768"/>
                    <a:pt x="53233" y="45048"/>
                  </a:cubicBezTo>
                  <a:cubicBezTo>
                    <a:pt x="53233" y="24706"/>
                    <a:pt x="69777" y="8138"/>
                    <a:pt x="90144" y="8138"/>
                  </a:cubicBezTo>
                  <a:cubicBezTo>
                    <a:pt x="100364" y="8138"/>
                    <a:pt x="109873" y="12231"/>
                    <a:pt x="116907" y="19657"/>
                  </a:cubicBezTo>
                  <a:cubicBezTo>
                    <a:pt x="117687" y="20481"/>
                    <a:pt x="118769" y="20920"/>
                    <a:pt x="119862" y="20920"/>
                  </a:cubicBezTo>
                  <a:cubicBezTo>
                    <a:pt x="119972" y="20920"/>
                    <a:pt x="120082" y="20916"/>
                    <a:pt x="120191" y="20907"/>
                  </a:cubicBezTo>
                  <a:cubicBezTo>
                    <a:pt x="122887" y="20735"/>
                    <a:pt x="129995" y="19338"/>
                    <a:pt x="137666" y="16152"/>
                  </a:cubicBezTo>
                  <a:lnTo>
                    <a:pt x="137666" y="16152"/>
                  </a:lnTo>
                  <a:cubicBezTo>
                    <a:pt x="135338" y="19142"/>
                    <a:pt x="131931" y="22573"/>
                    <a:pt x="126858" y="26152"/>
                  </a:cubicBezTo>
                  <a:cubicBezTo>
                    <a:pt x="125363" y="27206"/>
                    <a:pt x="124750" y="29142"/>
                    <a:pt x="125387" y="30857"/>
                  </a:cubicBezTo>
                  <a:cubicBezTo>
                    <a:pt x="125963" y="32494"/>
                    <a:pt x="127493" y="33566"/>
                    <a:pt x="129202" y="33566"/>
                  </a:cubicBezTo>
                  <a:cubicBezTo>
                    <a:pt x="129310" y="33566"/>
                    <a:pt x="129420" y="33562"/>
                    <a:pt x="129529" y="33553"/>
                  </a:cubicBezTo>
                  <a:cubicBezTo>
                    <a:pt x="129799" y="33529"/>
                    <a:pt x="134284" y="33161"/>
                    <a:pt x="140730" y="31495"/>
                  </a:cubicBezTo>
                  <a:lnTo>
                    <a:pt x="140730" y="31495"/>
                  </a:lnTo>
                  <a:cubicBezTo>
                    <a:pt x="137176" y="35367"/>
                    <a:pt x="133010" y="38970"/>
                    <a:pt x="128892" y="41641"/>
                  </a:cubicBezTo>
                  <a:cubicBezTo>
                    <a:pt x="127740" y="42401"/>
                    <a:pt x="127054" y="43675"/>
                    <a:pt x="127054" y="45048"/>
                  </a:cubicBezTo>
                  <a:cubicBezTo>
                    <a:pt x="127054" y="82644"/>
                    <a:pt x="110976" y="116859"/>
                    <a:pt x="82963" y="138868"/>
                  </a:cubicBezTo>
                  <a:cubicBezTo>
                    <a:pt x="81173" y="140240"/>
                    <a:pt x="80879" y="142813"/>
                    <a:pt x="82276" y="144578"/>
                  </a:cubicBezTo>
                  <a:cubicBezTo>
                    <a:pt x="83061" y="145607"/>
                    <a:pt x="84262" y="146147"/>
                    <a:pt x="85463" y="146147"/>
                  </a:cubicBezTo>
                  <a:cubicBezTo>
                    <a:pt x="86345" y="146147"/>
                    <a:pt x="87252" y="145853"/>
                    <a:pt x="87987" y="145264"/>
                  </a:cubicBezTo>
                  <a:cubicBezTo>
                    <a:pt x="102300" y="134039"/>
                    <a:pt x="114113" y="119408"/>
                    <a:pt x="122152" y="102962"/>
                  </a:cubicBezTo>
                  <a:cubicBezTo>
                    <a:pt x="130510" y="85880"/>
                    <a:pt x="134872" y="67155"/>
                    <a:pt x="135191" y="47229"/>
                  </a:cubicBezTo>
                  <a:cubicBezTo>
                    <a:pt x="143328" y="41494"/>
                    <a:pt x="151097" y="33088"/>
                    <a:pt x="155313" y="25343"/>
                  </a:cubicBezTo>
                  <a:cubicBezTo>
                    <a:pt x="156146" y="23799"/>
                    <a:pt x="155925" y="21912"/>
                    <a:pt x="154749" y="20613"/>
                  </a:cubicBezTo>
                  <a:cubicBezTo>
                    <a:pt x="153965" y="19763"/>
                    <a:pt x="152864" y="19306"/>
                    <a:pt x="151746" y="19306"/>
                  </a:cubicBezTo>
                  <a:cubicBezTo>
                    <a:pt x="151187" y="19306"/>
                    <a:pt x="150623" y="19420"/>
                    <a:pt x="150092" y="19657"/>
                  </a:cubicBezTo>
                  <a:cubicBezTo>
                    <a:pt x="147739" y="20686"/>
                    <a:pt x="145435" y="21544"/>
                    <a:pt x="143254" y="22255"/>
                  </a:cubicBezTo>
                  <a:cubicBezTo>
                    <a:pt x="149970" y="14191"/>
                    <a:pt x="150509" y="7893"/>
                    <a:pt x="150558" y="6961"/>
                  </a:cubicBezTo>
                  <a:cubicBezTo>
                    <a:pt x="150631" y="5417"/>
                    <a:pt x="149823" y="3947"/>
                    <a:pt x="148450" y="3187"/>
                  </a:cubicBezTo>
                  <a:cubicBezTo>
                    <a:pt x="147842" y="2855"/>
                    <a:pt x="147163" y="2688"/>
                    <a:pt x="146485" y="2688"/>
                  </a:cubicBezTo>
                  <a:cubicBezTo>
                    <a:pt x="145660" y="2688"/>
                    <a:pt x="144836" y="2935"/>
                    <a:pt x="144137" y="3432"/>
                  </a:cubicBezTo>
                  <a:cubicBezTo>
                    <a:pt x="136073" y="9094"/>
                    <a:pt x="125804" y="11814"/>
                    <a:pt x="121343" y="12549"/>
                  </a:cubicBezTo>
                  <a:cubicBezTo>
                    <a:pt x="112912" y="4437"/>
                    <a:pt x="101908" y="1"/>
                    <a:pt x="90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4195400" y="4396600"/>
              <a:ext cx="232850" cy="204100"/>
            </a:xfrm>
            <a:custGeom>
              <a:avLst/>
              <a:gdLst/>
              <a:ahLst/>
              <a:cxnLst/>
              <a:rect l="l" t="t" r="r" b="b"/>
              <a:pathLst>
                <a:path w="9314" h="8164" extrusionOk="0">
                  <a:moveTo>
                    <a:pt x="4660" y="0"/>
                  </a:moveTo>
                  <a:cubicBezTo>
                    <a:pt x="4010" y="0"/>
                    <a:pt x="3353" y="158"/>
                    <a:pt x="2745" y="492"/>
                  </a:cubicBezTo>
                  <a:cubicBezTo>
                    <a:pt x="760" y="1546"/>
                    <a:pt x="0" y="4021"/>
                    <a:pt x="1078" y="6007"/>
                  </a:cubicBezTo>
                  <a:cubicBezTo>
                    <a:pt x="1814" y="7379"/>
                    <a:pt x="3211" y="8163"/>
                    <a:pt x="4681" y="8163"/>
                  </a:cubicBezTo>
                  <a:cubicBezTo>
                    <a:pt x="5318" y="8163"/>
                    <a:pt x="5980" y="7992"/>
                    <a:pt x="6593" y="7673"/>
                  </a:cubicBezTo>
                  <a:cubicBezTo>
                    <a:pt x="8578" y="6595"/>
                    <a:pt x="9313" y="4120"/>
                    <a:pt x="8259" y="2134"/>
                  </a:cubicBezTo>
                  <a:cubicBezTo>
                    <a:pt x="7515" y="781"/>
                    <a:pt x="6106" y="0"/>
                    <a:pt x="46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2163600" y="1479450"/>
              <a:ext cx="231650" cy="204100"/>
            </a:xfrm>
            <a:custGeom>
              <a:avLst/>
              <a:gdLst/>
              <a:ahLst/>
              <a:cxnLst/>
              <a:rect l="l" t="t" r="r" b="b"/>
              <a:pathLst>
                <a:path w="9266" h="8164" extrusionOk="0">
                  <a:moveTo>
                    <a:pt x="4634" y="0"/>
                  </a:moveTo>
                  <a:cubicBezTo>
                    <a:pt x="3343" y="0"/>
                    <a:pt x="2076" y="618"/>
                    <a:pt x="1275" y="1766"/>
                  </a:cubicBezTo>
                  <a:cubicBezTo>
                    <a:pt x="1" y="3605"/>
                    <a:pt x="467" y="6153"/>
                    <a:pt x="2329" y="7428"/>
                  </a:cubicBezTo>
                  <a:cubicBezTo>
                    <a:pt x="3016" y="7918"/>
                    <a:pt x="3824" y="8163"/>
                    <a:pt x="4633" y="8163"/>
                  </a:cubicBezTo>
                  <a:cubicBezTo>
                    <a:pt x="5932" y="8163"/>
                    <a:pt x="7207" y="7550"/>
                    <a:pt x="7991" y="6399"/>
                  </a:cubicBezTo>
                  <a:cubicBezTo>
                    <a:pt x="9265" y="4536"/>
                    <a:pt x="8800" y="2011"/>
                    <a:pt x="6961" y="737"/>
                  </a:cubicBezTo>
                  <a:cubicBezTo>
                    <a:pt x="6247" y="239"/>
                    <a:pt x="5436" y="0"/>
                    <a:pt x="4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0"/>
          <p:cNvGrpSpPr/>
          <p:nvPr/>
        </p:nvGrpSpPr>
        <p:grpSpPr>
          <a:xfrm>
            <a:off x="2555552" y="2532307"/>
            <a:ext cx="346117" cy="346117"/>
            <a:chOff x="1190625" y="238125"/>
            <a:chExt cx="5228350" cy="5228350"/>
          </a:xfrm>
        </p:grpSpPr>
        <p:sp>
          <p:nvSpPr>
            <p:cNvPr id="307" name="Google Shape;307;p10"/>
            <p:cNvSpPr/>
            <p:nvPr/>
          </p:nvSpPr>
          <p:spPr>
            <a:xfrm>
              <a:off x="1190625" y="238125"/>
              <a:ext cx="5228350" cy="5228350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53111" y="0"/>
                  </a:moveTo>
                  <a:cubicBezTo>
                    <a:pt x="23823" y="0"/>
                    <a:pt x="0" y="23823"/>
                    <a:pt x="0" y="53111"/>
                  </a:cubicBezTo>
                  <a:lnTo>
                    <a:pt x="0" y="156047"/>
                  </a:lnTo>
                  <a:cubicBezTo>
                    <a:pt x="0" y="185311"/>
                    <a:pt x="23823" y="209133"/>
                    <a:pt x="53111" y="209133"/>
                  </a:cubicBezTo>
                  <a:lnTo>
                    <a:pt x="156047" y="209133"/>
                  </a:lnTo>
                  <a:cubicBezTo>
                    <a:pt x="185311" y="209133"/>
                    <a:pt x="209133" y="185311"/>
                    <a:pt x="209133" y="156047"/>
                  </a:cubicBezTo>
                  <a:lnTo>
                    <a:pt x="209133" y="53111"/>
                  </a:lnTo>
                  <a:cubicBezTo>
                    <a:pt x="209133" y="23823"/>
                    <a:pt x="185311" y="0"/>
                    <a:pt x="156047" y="0"/>
                  </a:cubicBezTo>
                  <a:lnTo>
                    <a:pt x="96393" y="0"/>
                  </a:lnTo>
                  <a:cubicBezTo>
                    <a:pt x="94138" y="0"/>
                    <a:pt x="92325" y="1838"/>
                    <a:pt x="92325" y="4093"/>
                  </a:cubicBezTo>
                  <a:cubicBezTo>
                    <a:pt x="92325" y="6348"/>
                    <a:pt x="94138" y="8161"/>
                    <a:pt x="96393" y="8161"/>
                  </a:cubicBezTo>
                  <a:lnTo>
                    <a:pt x="156047" y="8161"/>
                  </a:lnTo>
                  <a:cubicBezTo>
                    <a:pt x="180826" y="8161"/>
                    <a:pt x="200972" y="28332"/>
                    <a:pt x="200972" y="53111"/>
                  </a:cubicBezTo>
                  <a:lnTo>
                    <a:pt x="200972" y="156047"/>
                  </a:lnTo>
                  <a:cubicBezTo>
                    <a:pt x="200972" y="180826"/>
                    <a:pt x="180826" y="200972"/>
                    <a:pt x="156047" y="200972"/>
                  </a:cubicBezTo>
                  <a:lnTo>
                    <a:pt x="53111" y="200972"/>
                  </a:lnTo>
                  <a:cubicBezTo>
                    <a:pt x="28332" y="200972"/>
                    <a:pt x="8161" y="180826"/>
                    <a:pt x="8161" y="156047"/>
                  </a:cubicBezTo>
                  <a:lnTo>
                    <a:pt x="8161" y="53111"/>
                  </a:lnTo>
                  <a:cubicBezTo>
                    <a:pt x="8161" y="28332"/>
                    <a:pt x="28332" y="8161"/>
                    <a:pt x="53111" y="8161"/>
                  </a:cubicBezTo>
                  <a:lnTo>
                    <a:pt x="63723" y="8161"/>
                  </a:lnTo>
                  <a:cubicBezTo>
                    <a:pt x="65978" y="8161"/>
                    <a:pt x="67816" y="6348"/>
                    <a:pt x="67816" y="4093"/>
                  </a:cubicBezTo>
                  <a:cubicBezTo>
                    <a:pt x="67816" y="1838"/>
                    <a:pt x="65978" y="0"/>
                    <a:pt x="63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1599300" y="646800"/>
              <a:ext cx="4411600" cy="4411600"/>
            </a:xfrm>
            <a:custGeom>
              <a:avLst/>
              <a:gdLst/>
              <a:ahLst/>
              <a:cxnLst/>
              <a:rect l="l" t="t" r="r" b="b"/>
              <a:pathLst>
                <a:path w="176464" h="176464" extrusionOk="0">
                  <a:moveTo>
                    <a:pt x="36764" y="0"/>
                  </a:moveTo>
                  <a:cubicBezTo>
                    <a:pt x="16495" y="0"/>
                    <a:pt x="0" y="16495"/>
                    <a:pt x="0" y="36764"/>
                  </a:cubicBezTo>
                  <a:lnTo>
                    <a:pt x="0" y="139700"/>
                  </a:lnTo>
                  <a:cubicBezTo>
                    <a:pt x="0" y="159969"/>
                    <a:pt x="16495" y="176464"/>
                    <a:pt x="36764" y="176464"/>
                  </a:cubicBezTo>
                  <a:lnTo>
                    <a:pt x="96393" y="176464"/>
                  </a:lnTo>
                  <a:cubicBezTo>
                    <a:pt x="98648" y="176464"/>
                    <a:pt x="100486" y="174625"/>
                    <a:pt x="100486" y="172371"/>
                  </a:cubicBezTo>
                  <a:cubicBezTo>
                    <a:pt x="100486" y="170116"/>
                    <a:pt x="98648" y="168278"/>
                    <a:pt x="96393" y="168278"/>
                  </a:cubicBezTo>
                  <a:lnTo>
                    <a:pt x="36764" y="168278"/>
                  </a:lnTo>
                  <a:cubicBezTo>
                    <a:pt x="20980" y="168278"/>
                    <a:pt x="8162" y="155459"/>
                    <a:pt x="8162" y="139700"/>
                  </a:cubicBezTo>
                  <a:lnTo>
                    <a:pt x="8162" y="36764"/>
                  </a:lnTo>
                  <a:cubicBezTo>
                    <a:pt x="8162" y="20980"/>
                    <a:pt x="20980" y="8162"/>
                    <a:pt x="36764" y="8162"/>
                  </a:cubicBezTo>
                  <a:lnTo>
                    <a:pt x="139700" y="8162"/>
                  </a:lnTo>
                  <a:cubicBezTo>
                    <a:pt x="155459" y="8162"/>
                    <a:pt x="168278" y="20980"/>
                    <a:pt x="168278" y="36764"/>
                  </a:cubicBezTo>
                  <a:lnTo>
                    <a:pt x="168278" y="139700"/>
                  </a:lnTo>
                  <a:cubicBezTo>
                    <a:pt x="168278" y="155459"/>
                    <a:pt x="155459" y="168278"/>
                    <a:pt x="139700" y="168278"/>
                  </a:cubicBezTo>
                  <a:lnTo>
                    <a:pt x="129064" y="168278"/>
                  </a:lnTo>
                  <a:cubicBezTo>
                    <a:pt x="126809" y="168278"/>
                    <a:pt x="124995" y="170116"/>
                    <a:pt x="124995" y="172371"/>
                  </a:cubicBezTo>
                  <a:cubicBezTo>
                    <a:pt x="124995" y="174625"/>
                    <a:pt x="126809" y="176464"/>
                    <a:pt x="129064" y="176464"/>
                  </a:cubicBezTo>
                  <a:lnTo>
                    <a:pt x="139700" y="176464"/>
                  </a:lnTo>
                  <a:cubicBezTo>
                    <a:pt x="159969" y="176464"/>
                    <a:pt x="176464" y="159969"/>
                    <a:pt x="176464" y="139700"/>
                  </a:cubicBezTo>
                  <a:lnTo>
                    <a:pt x="176464" y="36764"/>
                  </a:lnTo>
                  <a:cubicBezTo>
                    <a:pt x="176464" y="16495"/>
                    <a:pt x="159969" y="0"/>
                    <a:pt x="139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2681350" y="1728850"/>
              <a:ext cx="2246875" cy="2246875"/>
            </a:xfrm>
            <a:custGeom>
              <a:avLst/>
              <a:gdLst/>
              <a:ahLst/>
              <a:cxnLst/>
              <a:rect l="l" t="t" r="r" b="b"/>
              <a:pathLst>
                <a:path w="89875" h="89875" extrusionOk="0">
                  <a:moveTo>
                    <a:pt x="44950" y="8187"/>
                  </a:moveTo>
                  <a:cubicBezTo>
                    <a:pt x="65219" y="8187"/>
                    <a:pt x="81713" y="24681"/>
                    <a:pt x="81713" y="44950"/>
                  </a:cubicBezTo>
                  <a:cubicBezTo>
                    <a:pt x="81713" y="65219"/>
                    <a:pt x="65219" y="81713"/>
                    <a:pt x="44950" y="81713"/>
                  </a:cubicBezTo>
                  <a:cubicBezTo>
                    <a:pt x="24681" y="81713"/>
                    <a:pt x="8187" y="65219"/>
                    <a:pt x="8187" y="44950"/>
                  </a:cubicBezTo>
                  <a:cubicBezTo>
                    <a:pt x="8187" y="24681"/>
                    <a:pt x="24681" y="8187"/>
                    <a:pt x="44950" y="8187"/>
                  </a:cubicBezTo>
                  <a:close/>
                  <a:moveTo>
                    <a:pt x="44950" y="1"/>
                  </a:moveTo>
                  <a:cubicBezTo>
                    <a:pt x="20172" y="1"/>
                    <a:pt x="1" y="20172"/>
                    <a:pt x="1" y="44950"/>
                  </a:cubicBezTo>
                  <a:cubicBezTo>
                    <a:pt x="1" y="69728"/>
                    <a:pt x="20172" y="89875"/>
                    <a:pt x="44950" y="89875"/>
                  </a:cubicBezTo>
                  <a:cubicBezTo>
                    <a:pt x="69728" y="89875"/>
                    <a:pt x="89875" y="69728"/>
                    <a:pt x="89875" y="44950"/>
                  </a:cubicBezTo>
                  <a:cubicBezTo>
                    <a:pt x="89875" y="20172"/>
                    <a:pt x="69728" y="1"/>
                    <a:pt x="44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3090050" y="2137550"/>
              <a:ext cx="1429500" cy="1429500"/>
            </a:xfrm>
            <a:custGeom>
              <a:avLst/>
              <a:gdLst/>
              <a:ahLst/>
              <a:cxnLst/>
              <a:rect l="l" t="t" r="r" b="b"/>
              <a:pathLst>
                <a:path w="57180" h="57180" extrusionOk="0">
                  <a:moveTo>
                    <a:pt x="28602" y="8162"/>
                  </a:moveTo>
                  <a:cubicBezTo>
                    <a:pt x="39851" y="8162"/>
                    <a:pt x="49018" y="17328"/>
                    <a:pt x="49018" y="28602"/>
                  </a:cubicBezTo>
                  <a:cubicBezTo>
                    <a:pt x="49018" y="39851"/>
                    <a:pt x="39851" y="49018"/>
                    <a:pt x="28602" y="49018"/>
                  </a:cubicBezTo>
                  <a:cubicBezTo>
                    <a:pt x="17328" y="49018"/>
                    <a:pt x="8162" y="39851"/>
                    <a:pt x="8162" y="28602"/>
                  </a:cubicBezTo>
                  <a:cubicBezTo>
                    <a:pt x="8162" y="17328"/>
                    <a:pt x="17328" y="8162"/>
                    <a:pt x="28602" y="8162"/>
                  </a:cubicBezTo>
                  <a:close/>
                  <a:moveTo>
                    <a:pt x="28602" y="0"/>
                  </a:moveTo>
                  <a:cubicBezTo>
                    <a:pt x="12818" y="0"/>
                    <a:pt x="0" y="12818"/>
                    <a:pt x="0" y="28602"/>
                  </a:cubicBezTo>
                  <a:cubicBezTo>
                    <a:pt x="0" y="44361"/>
                    <a:pt x="12818" y="57179"/>
                    <a:pt x="28602" y="57179"/>
                  </a:cubicBezTo>
                  <a:cubicBezTo>
                    <a:pt x="44361" y="57179"/>
                    <a:pt x="57179" y="44361"/>
                    <a:pt x="57179" y="28602"/>
                  </a:cubicBezTo>
                  <a:cubicBezTo>
                    <a:pt x="57179" y="12818"/>
                    <a:pt x="44361" y="0"/>
                    <a:pt x="28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4683125" y="1157200"/>
              <a:ext cx="816775" cy="816775"/>
            </a:xfrm>
            <a:custGeom>
              <a:avLst/>
              <a:gdLst/>
              <a:ahLst/>
              <a:cxnLst/>
              <a:rect l="l" t="t" r="r" b="b"/>
              <a:pathLst>
                <a:path w="32671" h="32671" extrusionOk="0">
                  <a:moveTo>
                    <a:pt x="16347" y="8162"/>
                  </a:moveTo>
                  <a:cubicBezTo>
                    <a:pt x="20832" y="8162"/>
                    <a:pt x="24509" y="11838"/>
                    <a:pt x="24509" y="16348"/>
                  </a:cubicBezTo>
                  <a:cubicBezTo>
                    <a:pt x="24509" y="20857"/>
                    <a:pt x="20832" y="24509"/>
                    <a:pt x="16347" y="24509"/>
                  </a:cubicBezTo>
                  <a:cubicBezTo>
                    <a:pt x="11838" y="24509"/>
                    <a:pt x="8161" y="20857"/>
                    <a:pt x="8161" y="16348"/>
                  </a:cubicBezTo>
                  <a:cubicBezTo>
                    <a:pt x="8161" y="11838"/>
                    <a:pt x="11838" y="8162"/>
                    <a:pt x="16347" y="8162"/>
                  </a:cubicBezTo>
                  <a:close/>
                  <a:moveTo>
                    <a:pt x="16347" y="0"/>
                  </a:moveTo>
                  <a:cubicBezTo>
                    <a:pt x="7328" y="0"/>
                    <a:pt x="0" y="7328"/>
                    <a:pt x="0" y="16348"/>
                  </a:cubicBezTo>
                  <a:cubicBezTo>
                    <a:pt x="0" y="25342"/>
                    <a:pt x="7328" y="32670"/>
                    <a:pt x="16347" y="32670"/>
                  </a:cubicBezTo>
                  <a:cubicBezTo>
                    <a:pt x="25342" y="32670"/>
                    <a:pt x="32670" y="25342"/>
                    <a:pt x="32670" y="16348"/>
                  </a:cubicBezTo>
                  <a:cubicBezTo>
                    <a:pt x="32670" y="7328"/>
                    <a:pt x="25342" y="0"/>
                    <a:pt x="16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3090050" y="238125"/>
              <a:ext cx="204050" cy="204050"/>
            </a:xfrm>
            <a:custGeom>
              <a:avLst/>
              <a:gdLst/>
              <a:ahLst/>
              <a:cxnLst/>
              <a:rect l="l" t="t" r="r" b="b"/>
              <a:pathLst>
                <a:path w="8162" h="8162" extrusionOk="0">
                  <a:moveTo>
                    <a:pt x="4093" y="0"/>
                  </a:moveTo>
                  <a:cubicBezTo>
                    <a:pt x="1838" y="0"/>
                    <a:pt x="0" y="1838"/>
                    <a:pt x="0" y="4093"/>
                  </a:cubicBezTo>
                  <a:cubicBezTo>
                    <a:pt x="0" y="6348"/>
                    <a:pt x="1838" y="8161"/>
                    <a:pt x="4093" y="8161"/>
                  </a:cubicBezTo>
                  <a:cubicBezTo>
                    <a:pt x="6348" y="8161"/>
                    <a:pt x="8162" y="6348"/>
                    <a:pt x="8162" y="4093"/>
                  </a:cubicBezTo>
                  <a:cubicBezTo>
                    <a:pt x="8162" y="1838"/>
                    <a:pt x="6348" y="0"/>
                    <a:pt x="4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4315475" y="4853725"/>
              <a:ext cx="204075" cy="204675"/>
            </a:xfrm>
            <a:custGeom>
              <a:avLst/>
              <a:gdLst/>
              <a:ahLst/>
              <a:cxnLst/>
              <a:rect l="l" t="t" r="r" b="b"/>
              <a:pathLst>
                <a:path w="8163" h="8187" extrusionOk="0">
                  <a:moveTo>
                    <a:pt x="4094" y="1"/>
                  </a:moveTo>
                  <a:cubicBezTo>
                    <a:pt x="1839" y="1"/>
                    <a:pt x="1" y="1839"/>
                    <a:pt x="1" y="4094"/>
                  </a:cubicBezTo>
                  <a:cubicBezTo>
                    <a:pt x="1" y="6348"/>
                    <a:pt x="1839" y="8187"/>
                    <a:pt x="4094" y="8187"/>
                  </a:cubicBezTo>
                  <a:cubicBezTo>
                    <a:pt x="6349" y="8187"/>
                    <a:pt x="8162" y="6348"/>
                    <a:pt x="8162" y="4094"/>
                  </a:cubicBezTo>
                  <a:cubicBezTo>
                    <a:pt x="8162" y="1839"/>
                    <a:pt x="6349" y="1"/>
                    <a:pt x="4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10"/>
          <p:cNvGrpSpPr/>
          <p:nvPr/>
        </p:nvGrpSpPr>
        <p:grpSpPr>
          <a:xfrm>
            <a:off x="2549272" y="3107014"/>
            <a:ext cx="358665" cy="358665"/>
            <a:chOff x="1190625" y="238125"/>
            <a:chExt cx="5228350" cy="5228350"/>
          </a:xfrm>
        </p:grpSpPr>
        <p:sp>
          <p:nvSpPr>
            <p:cNvPr id="315" name="Google Shape;315;p10"/>
            <p:cNvSpPr/>
            <p:nvPr/>
          </p:nvSpPr>
          <p:spPr>
            <a:xfrm>
              <a:off x="1190625" y="238125"/>
              <a:ext cx="4461225" cy="5228350"/>
            </a:xfrm>
            <a:custGeom>
              <a:avLst/>
              <a:gdLst/>
              <a:ahLst/>
              <a:cxnLst/>
              <a:rect l="l" t="t" r="r" b="b"/>
              <a:pathLst>
                <a:path w="178449" h="209134" extrusionOk="0">
                  <a:moveTo>
                    <a:pt x="12254" y="0"/>
                  </a:moveTo>
                  <a:cubicBezTo>
                    <a:pt x="5490" y="0"/>
                    <a:pt x="0" y="5490"/>
                    <a:pt x="0" y="12254"/>
                  </a:cubicBezTo>
                  <a:lnTo>
                    <a:pt x="0" y="196879"/>
                  </a:lnTo>
                  <a:cubicBezTo>
                    <a:pt x="0" y="203643"/>
                    <a:pt x="5490" y="209133"/>
                    <a:pt x="12254" y="209133"/>
                  </a:cubicBezTo>
                  <a:lnTo>
                    <a:pt x="112005" y="209133"/>
                  </a:lnTo>
                  <a:cubicBezTo>
                    <a:pt x="114260" y="209133"/>
                    <a:pt x="116098" y="207320"/>
                    <a:pt x="116098" y="205065"/>
                  </a:cubicBezTo>
                  <a:lnTo>
                    <a:pt x="116098" y="128352"/>
                  </a:lnTo>
                  <a:cubicBezTo>
                    <a:pt x="116098" y="126098"/>
                    <a:pt x="114260" y="124259"/>
                    <a:pt x="112005" y="124259"/>
                  </a:cubicBezTo>
                  <a:lnTo>
                    <a:pt x="90266" y="124259"/>
                  </a:lnTo>
                  <a:lnTo>
                    <a:pt x="90266" y="101001"/>
                  </a:lnTo>
                  <a:lnTo>
                    <a:pt x="112005" y="101001"/>
                  </a:lnTo>
                  <a:cubicBezTo>
                    <a:pt x="114260" y="101001"/>
                    <a:pt x="116098" y="99187"/>
                    <a:pt x="116098" y="96908"/>
                  </a:cubicBezTo>
                  <a:lnTo>
                    <a:pt x="116098" y="69629"/>
                  </a:lnTo>
                  <a:cubicBezTo>
                    <a:pt x="116098" y="52718"/>
                    <a:pt x="129847" y="38969"/>
                    <a:pt x="146759" y="38969"/>
                  </a:cubicBezTo>
                  <a:lnTo>
                    <a:pt x="170164" y="38969"/>
                  </a:lnTo>
                  <a:lnTo>
                    <a:pt x="170164" y="62228"/>
                  </a:lnTo>
                  <a:lnTo>
                    <a:pt x="146759" y="62228"/>
                  </a:lnTo>
                  <a:cubicBezTo>
                    <a:pt x="142739" y="62228"/>
                    <a:pt x="139357" y="65610"/>
                    <a:pt x="139357" y="69629"/>
                  </a:cubicBezTo>
                  <a:lnTo>
                    <a:pt x="139357" y="96908"/>
                  </a:lnTo>
                  <a:cubicBezTo>
                    <a:pt x="139357" y="99187"/>
                    <a:pt x="141195" y="101001"/>
                    <a:pt x="143450" y="101001"/>
                  </a:cubicBezTo>
                  <a:lnTo>
                    <a:pt x="169601" y="101001"/>
                  </a:lnTo>
                  <a:lnTo>
                    <a:pt x="166537" y="124259"/>
                  </a:lnTo>
                  <a:lnTo>
                    <a:pt x="143450" y="124259"/>
                  </a:lnTo>
                  <a:cubicBezTo>
                    <a:pt x="141195" y="124259"/>
                    <a:pt x="139357" y="126098"/>
                    <a:pt x="139357" y="128352"/>
                  </a:cubicBezTo>
                  <a:lnTo>
                    <a:pt x="139357" y="205065"/>
                  </a:lnTo>
                  <a:cubicBezTo>
                    <a:pt x="139357" y="207320"/>
                    <a:pt x="141195" y="209133"/>
                    <a:pt x="143450" y="209133"/>
                  </a:cubicBezTo>
                  <a:lnTo>
                    <a:pt x="156047" y="209133"/>
                  </a:lnTo>
                  <a:cubicBezTo>
                    <a:pt x="158302" y="209133"/>
                    <a:pt x="160116" y="207320"/>
                    <a:pt x="160116" y="205065"/>
                  </a:cubicBezTo>
                  <a:cubicBezTo>
                    <a:pt x="160116" y="202810"/>
                    <a:pt x="158302" y="200972"/>
                    <a:pt x="156047" y="200972"/>
                  </a:cubicBezTo>
                  <a:lnTo>
                    <a:pt x="147518" y="200972"/>
                  </a:lnTo>
                  <a:lnTo>
                    <a:pt x="147518" y="132445"/>
                  </a:lnTo>
                  <a:lnTo>
                    <a:pt x="170115" y="132445"/>
                  </a:lnTo>
                  <a:cubicBezTo>
                    <a:pt x="172174" y="132445"/>
                    <a:pt x="173890" y="130901"/>
                    <a:pt x="174159" y="128892"/>
                  </a:cubicBezTo>
                  <a:lnTo>
                    <a:pt x="178301" y="97447"/>
                  </a:lnTo>
                  <a:cubicBezTo>
                    <a:pt x="178448" y="96295"/>
                    <a:pt x="178105" y="95119"/>
                    <a:pt x="177321" y="94236"/>
                  </a:cubicBezTo>
                  <a:cubicBezTo>
                    <a:pt x="176537" y="93354"/>
                    <a:pt x="175434" y="92839"/>
                    <a:pt x="174257" y="92839"/>
                  </a:cubicBezTo>
                  <a:lnTo>
                    <a:pt x="147518" y="92839"/>
                  </a:lnTo>
                  <a:lnTo>
                    <a:pt x="147518" y="70414"/>
                  </a:lnTo>
                  <a:lnTo>
                    <a:pt x="174257" y="70414"/>
                  </a:lnTo>
                  <a:cubicBezTo>
                    <a:pt x="176512" y="70414"/>
                    <a:pt x="178326" y="68576"/>
                    <a:pt x="178326" y="66321"/>
                  </a:cubicBezTo>
                  <a:lnTo>
                    <a:pt x="178326" y="34900"/>
                  </a:lnTo>
                  <a:cubicBezTo>
                    <a:pt x="178326" y="32646"/>
                    <a:pt x="176512" y="30808"/>
                    <a:pt x="174257" y="30808"/>
                  </a:cubicBezTo>
                  <a:lnTo>
                    <a:pt x="146759" y="30808"/>
                  </a:lnTo>
                  <a:cubicBezTo>
                    <a:pt x="125338" y="30808"/>
                    <a:pt x="107937" y="48233"/>
                    <a:pt x="107937" y="69629"/>
                  </a:cubicBezTo>
                  <a:lnTo>
                    <a:pt x="107937" y="92839"/>
                  </a:lnTo>
                  <a:lnTo>
                    <a:pt x="86173" y="92839"/>
                  </a:lnTo>
                  <a:cubicBezTo>
                    <a:pt x="83918" y="92839"/>
                    <a:pt x="82080" y="94677"/>
                    <a:pt x="82080" y="96932"/>
                  </a:cubicBezTo>
                  <a:lnTo>
                    <a:pt x="82080" y="128352"/>
                  </a:lnTo>
                  <a:cubicBezTo>
                    <a:pt x="82080" y="130607"/>
                    <a:pt x="83918" y="132445"/>
                    <a:pt x="86173" y="132445"/>
                  </a:cubicBezTo>
                  <a:lnTo>
                    <a:pt x="107937" y="132445"/>
                  </a:lnTo>
                  <a:lnTo>
                    <a:pt x="107937" y="200972"/>
                  </a:lnTo>
                  <a:lnTo>
                    <a:pt x="12254" y="200972"/>
                  </a:lnTo>
                  <a:cubicBezTo>
                    <a:pt x="10000" y="200972"/>
                    <a:pt x="8161" y="199134"/>
                    <a:pt x="8161" y="196879"/>
                  </a:cubicBezTo>
                  <a:lnTo>
                    <a:pt x="8161" y="12254"/>
                  </a:lnTo>
                  <a:cubicBezTo>
                    <a:pt x="8161" y="10000"/>
                    <a:pt x="10000" y="8161"/>
                    <a:pt x="12254" y="8161"/>
                  </a:cubicBezTo>
                  <a:lnTo>
                    <a:pt x="20416" y="8161"/>
                  </a:lnTo>
                  <a:cubicBezTo>
                    <a:pt x="22671" y="8161"/>
                    <a:pt x="24509" y="6348"/>
                    <a:pt x="24509" y="4093"/>
                  </a:cubicBezTo>
                  <a:cubicBezTo>
                    <a:pt x="24509" y="1838"/>
                    <a:pt x="22671" y="0"/>
                    <a:pt x="20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2416050" y="238125"/>
              <a:ext cx="4002925" cy="5228350"/>
            </a:xfrm>
            <a:custGeom>
              <a:avLst/>
              <a:gdLst/>
              <a:ahLst/>
              <a:cxnLst/>
              <a:rect l="l" t="t" r="r" b="b"/>
              <a:pathLst>
                <a:path w="160117" h="209134" extrusionOk="0">
                  <a:moveTo>
                    <a:pt x="4094" y="0"/>
                  </a:moveTo>
                  <a:cubicBezTo>
                    <a:pt x="1839" y="0"/>
                    <a:pt x="1" y="1838"/>
                    <a:pt x="1" y="4093"/>
                  </a:cubicBezTo>
                  <a:cubicBezTo>
                    <a:pt x="1" y="6348"/>
                    <a:pt x="1839" y="8161"/>
                    <a:pt x="4094" y="8161"/>
                  </a:cubicBezTo>
                  <a:lnTo>
                    <a:pt x="147862" y="8161"/>
                  </a:lnTo>
                  <a:cubicBezTo>
                    <a:pt x="150117" y="8161"/>
                    <a:pt x="151955" y="10000"/>
                    <a:pt x="151955" y="12254"/>
                  </a:cubicBezTo>
                  <a:lnTo>
                    <a:pt x="151955" y="196879"/>
                  </a:lnTo>
                  <a:cubicBezTo>
                    <a:pt x="151955" y="199134"/>
                    <a:pt x="150117" y="200972"/>
                    <a:pt x="147862" y="200972"/>
                  </a:cubicBezTo>
                  <a:lnTo>
                    <a:pt x="139701" y="200972"/>
                  </a:lnTo>
                  <a:cubicBezTo>
                    <a:pt x="137446" y="200972"/>
                    <a:pt x="135608" y="202810"/>
                    <a:pt x="135608" y="205065"/>
                  </a:cubicBezTo>
                  <a:cubicBezTo>
                    <a:pt x="135608" y="207320"/>
                    <a:pt x="137446" y="209133"/>
                    <a:pt x="139701" y="209133"/>
                  </a:cubicBezTo>
                  <a:lnTo>
                    <a:pt x="147862" y="209133"/>
                  </a:lnTo>
                  <a:cubicBezTo>
                    <a:pt x="154626" y="209133"/>
                    <a:pt x="160116" y="203643"/>
                    <a:pt x="160116" y="196879"/>
                  </a:cubicBezTo>
                  <a:lnTo>
                    <a:pt x="160116" y="12254"/>
                  </a:lnTo>
                  <a:cubicBezTo>
                    <a:pt x="160116" y="5490"/>
                    <a:pt x="154626" y="0"/>
                    <a:pt x="147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5398150" y="5262400"/>
              <a:ext cx="204075" cy="204075"/>
            </a:xfrm>
            <a:custGeom>
              <a:avLst/>
              <a:gdLst/>
              <a:ahLst/>
              <a:cxnLst/>
              <a:rect l="l" t="t" r="r" b="b"/>
              <a:pathLst>
                <a:path w="8163" h="8163" extrusionOk="0">
                  <a:moveTo>
                    <a:pt x="4069" y="1"/>
                  </a:moveTo>
                  <a:cubicBezTo>
                    <a:pt x="1814" y="1"/>
                    <a:pt x="1" y="1839"/>
                    <a:pt x="1" y="4094"/>
                  </a:cubicBezTo>
                  <a:cubicBezTo>
                    <a:pt x="1" y="6349"/>
                    <a:pt x="1814" y="8162"/>
                    <a:pt x="4069" y="8162"/>
                  </a:cubicBezTo>
                  <a:cubicBezTo>
                    <a:pt x="6324" y="8162"/>
                    <a:pt x="8162" y="6349"/>
                    <a:pt x="8162" y="4094"/>
                  </a:cubicBezTo>
                  <a:cubicBezTo>
                    <a:pt x="8162" y="1839"/>
                    <a:pt x="6324" y="1"/>
                    <a:pt x="4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2007375" y="238125"/>
              <a:ext cx="204675" cy="204050"/>
            </a:xfrm>
            <a:custGeom>
              <a:avLst/>
              <a:gdLst/>
              <a:ahLst/>
              <a:cxnLst/>
              <a:rect l="l" t="t" r="r" b="b"/>
              <a:pathLst>
                <a:path w="8187" h="8162" extrusionOk="0">
                  <a:moveTo>
                    <a:pt x="4093" y="0"/>
                  </a:moveTo>
                  <a:cubicBezTo>
                    <a:pt x="1838" y="0"/>
                    <a:pt x="0" y="1838"/>
                    <a:pt x="0" y="4093"/>
                  </a:cubicBezTo>
                  <a:cubicBezTo>
                    <a:pt x="0" y="6348"/>
                    <a:pt x="1838" y="8161"/>
                    <a:pt x="4093" y="8161"/>
                  </a:cubicBezTo>
                  <a:cubicBezTo>
                    <a:pt x="6348" y="8161"/>
                    <a:pt x="8186" y="6348"/>
                    <a:pt x="8186" y="4093"/>
                  </a:cubicBezTo>
                  <a:cubicBezTo>
                    <a:pt x="8186" y="1838"/>
                    <a:pt x="6348" y="0"/>
                    <a:pt x="4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ctrTitle" idx="6"/>
          </p:nvPr>
        </p:nvSpPr>
        <p:spPr>
          <a:xfrm>
            <a:off x="2828250" y="104072"/>
            <a:ext cx="34875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1370008" y="1632848"/>
            <a:ext cx="790780" cy="349800"/>
          </a:xfrm>
          <a:prstGeom prst="rect">
            <a:avLst/>
          </a:prstGeom>
          <a:solidFill>
            <a:srgbClr val="8687D1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>
            <a:spLocks noGrp="1"/>
          </p:cNvSpPr>
          <p:nvPr>
            <p:ph type="title" idx="8"/>
          </p:nvPr>
        </p:nvSpPr>
        <p:spPr>
          <a:xfrm>
            <a:off x="1205679" y="1501492"/>
            <a:ext cx="116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        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"/>
          <p:cNvSpPr txBox="1">
            <a:spLocks noGrp="1"/>
          </p:cNvSpPr>
          <p:nvPr>
            <p:ph type="ctrTitle" idx="4"/>
          </p:nvPr>
        </p:nvSpPr>
        <p:spPr>
          <a:xfrm>
            <a:off x="2160787" y="2570648"/>
            <a:ext cx="120070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accent3"/>
                </a:solidFill>
              </a:rPr>
              <a:t>FUNCTIONS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9" name="Google Shape;139;p2"/>
          <p:cNvSpPr txBox="1">
            <a:spLocks noGrp="1"/>
          </p:cNvSpPr>
          <p:nvPr>
            <p:ph type="ctrTitle" idx="7"/>
          </p:nvPr>
        </p:nvSpPr>
        <p:spPr>
          <a:xfrm>
            <a:off x="1837647" y="1479047"/>
            <a:ext cx="180760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accent3"/>
                </a:solidFill>
              </a:rPr>
              <a:t>INTRODUCTION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8906075" y="3864075"/>
            <a:ext cx="1073700" cy="709500"/>
          </a:xfrm>
          <a:prstGeom prst="rect">
            <a:avLst/>
          </a:prstGeom>
          <a:solidFill>
            <a:srgbClr val="FF9900">
              <a:alpha val="3921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-843550" y="1329475"/>
            <a:ext cx="1073700" cy="251700"/>
          </a:xfrm>
          <a:prstGeom prst="rect">
            <a:avLst/>
          </a:prstGeom>
          <a:solidFill>
            <a:srgbClr val="8687D1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1997405" y="2018978"/>
            <a:ext cx="77403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athway Gothic One"/>
              <a:buNone/>
            </a:pPr>
            <a:r>
              <a:rPr lang="en-US" sz="2400" b="0" i="0" u="none" strike="noStrike" cap="none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IDEA</a:t>
            </a:r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5918405" y="1476419"/>
            <a:ext cx="142429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athway Gothic One"/>
              <a:buNone/>
            </a:pPr>
            <a:r>
              <a:rPr lang="en-US" sz="2400" b="0" i="0" u="none" strike="noStrike" cap="none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MILESTONES</a:t>
            </a: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1348689" y="2171253"/>
            <a:ext cx="790780" cy="349800"/>
          </a:xfrm>
          <a:prstGeom prst="rect">
            <a:avLst/>
          </a:prstGeom>
          <a:solidFill>
            <a:srgbClr val="8687D1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1184360" y="2039897"/>
            <a:ext cx="116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athway Gothic One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       02</a:t>
            </a: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5183602" y="1600455"/>
            <a:ext cx="790780" cy="349800"/>
          </a:xfrm>
          <a:prstGeom prst="rect">
            <a:avLst/>
          </a:prstGeom>
          <a:solidFill>
            <a:srgbClr val="8687D1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5361154" y="1407169"/>
            <a:ext cx="427965" cy="36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athway Gothic One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       05</a:t>
            </a: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1347298" y="2714280"/>
            <a:ext cx="790780" cy="366481"/>
          </a:xfrm>
          <a:prstGeom prst="rect">
            <a:avLst/>
          </a:prstGeom>
          <a:solidFill>
            <a:srgbClr val="8687D1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1163041" y="2593149"/>
            <a:ext cx="79078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athway Gothic One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       03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1959444" y="3155119"/>
            <a:ext cx="246129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athway Gothic One"/>
              <a:buNone/>
            </a:pPr>
            <a:r>
              <a:rPr lang="en-US" sz="2400" b="0" i="0" u="none" strike="noStrike" cap="none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 SYSTEM ARCHITECTURE</a:t>
            </a:r>
            <a:endParaRPr/>
          </a:p>
        </p:txBody>
      </p:sp>
      <p:sp>
        <p:nvSpPr>
          <p:cNvPr id="151" name="Google Shape;151;p2"/>
          <p:cNvSpPr/>
          <p:nvPr/>
        </p:nvSpPr>
        <p:spPr>
          <a:xfrm>
            <a:off x="1355268" y="3292905"/>
            <a:ext cx="790780" cy="349800"/>
          </a:xfrm>
          <a:prstGeom prst="rect">
            <a:avLst/>
          </a:prstGeom>
          <a:solidFill>
            <a:srgbClr val="8687D1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1532820" y="3085869"/>
            <a:ext cx="427965" cy="36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athway Gothic One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      04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5981427" y="2020705"/>
            <a:ext cx="59593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athway Gothic One"/>
              <a:buNone/>
            </a:pPr>
            <a:r>
              <a:rPr lang="en-US" sz="2400" b="0" i="0" u="none" strike="noStrike" cap="none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 Q&amp;A</a:t>
            </a: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5198499" y="2158491"/>
            <a:ext cx="790780" cy="349800"/>
          </a:xfrm>
          <a:prstGeom prst="rect">
            <a:avLst/>
          </a:prstGeom>
          <a:solidFill>
            <a:srgbClr val="8687D1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376051" y="1951455"/>
            <a:ext cx="542354" cy="36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athway Gothic One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       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ctrTitle"/>
          </p:nvPr>
        </p:nvSpPr>
        <p:spPr>
          <a:xfrm>
            <a:off x="619900" y="113535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rgbClr val="FFC166"/>
                </a:solidFill>
              </a:rPr>
              <a:t>I. INTRODUCTION</a:t>
            </a:r>
            <a:endParaRPr>
              <a:solidFill>
                <a:srgbClr val="FFC166"/>
              </a:solidFill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3908690" y="1869650"/>
            <a:ext cx="1792200" cy="1728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6456603" y="1422081"/>
            <a:ext cx="1792200" cy="1728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827299" y="1436096"/>
            <a:ext cx="1792200" cy="1728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ctrTitle" idx="5"/>
          </p:nvPr>
        </p:nvSpPr>
        <p:spPr>
          <a:xfrm>
            <a:off x="6335806" y="3864734"/>
            <a:ext cx="1728194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LINH UNG PAGODA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ctrTitle" idx="3"/>
          </p:nvPr>
        </p:nvSpPr>
        <p:spPr>
          <a:xfrm>
            <a:off x="3959405" y="3864734"/>
            <a:ext cx="11271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BA NA HILL</a:t>
            </a:r>
            <a:endParaRPr/>
          </a:p>
        </p:txBody>
      </p:sp>
      <p:sp>
        <p:nvSpPr>
          <p:cNvPr id="166" name="Google Shape;166;p3"/>
          <p:cNvSpPr txBox="1">
            <a:spLocks noGrp="1"/>
          </p:cNvSpPr>
          <p:nvPr>
            <p:ph type="ctrTitle" idx="2"/>
          </p:nvPr>
        </p:nvSpPr>
        <p:spPr>
          <a:xfrm>
            <a:off x="1384584" y="3864734"/>
            <a:ext cx="148983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DRAGON BRIDGE</a:t>
            </a: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8532606" y="4739265"/>
            <a:ext cx="847500" cy="290700"/>
          </a:xfrm>
          <a:prstGeom prst="rect">
            <a:avLst/>
          </a:prstGeom>
          <a:solidFill>
            <a:srgbClr val="8687D1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-508975" y="476350"/>
            <a:ext cx="847500" cy="575700"/>
          </a:xfrm>
          <a:prstGeom prst="rect">
            <a:avLst/>
          </a:prstGeom>
          <a:solidFill>
            <a:srgbClr val="FF9900">
              <a:alpha val="3921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" descr="A picture containing sky, out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292" y="1588290"/>
            <a:ext cx="2113335" cy="18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"/>
          <p:cNvSpPr txBox="1">
            <a:spLocks noGrp="1"/>
          </p:cNvSpPr>
          <p:nvPr>
            <p:ph type="subTitle" idx="1"/>
          </p:nvPr>
        </p:nvSpPr>
        <p:spPr>
          <a:xfrm>
            <a:off x="-466083" y="4536465"/>
            <a:ext cx="2874989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</a:pPr>
            <a:r>
              <a:rPr lang="en-US" sz="1500" b="1"/>
              <a:t>HIGHLIGHTS</a:t>
            </a:r>
            <a:endParaRPr/>
          </a:p>
        </p:txBody>
      </p:sp>
      <p:pic>
        <p:nvPicPr>
          <p:cNvPr id="171" name="Google Shape;171;p3" descr="A close up of a mountai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0746" y="1595166"/>
            <a:ext cx="2166173" cy="18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 descr="A close up of a mountai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11090" y="1588290"/>
            <a:ext cx="2152910" cy="180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" descr="A group of people standing next to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244" y="1090603"/>
            <a:ext cx="4078947" cy="273034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/>
          <p:nvPr/>
        </p:nvSpPr>
        <p:spPr>
          <a:xfrm>
            <a:off x="458701" y="1083199"/>
            <a:ext cx="4078947" cy="2730346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4" descr="A group of people standing on top of a rock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1015" y="1097376"/>
            <a:ext cx="3587778" cy="358777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 txBox="1">
            <a:spLocks noGrp="1"/>
          </p:cNvSpPr>
          <p:nvPr>
            <p:ph type="subTitle" idx="1"/>
          </p:nvPr>
        </p:nvSpPr>
        <p:spPr>
          <a:xfrm>
            <a:off x="-812437" y="4532979"/>
            <a:ext cx="2874989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500" b="1"/>
              <a:t>TRENDING PLACES</a:t>
            </a: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5081016" y="1083199"/>
            <a:ext cx="3587778" cy="3601956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>
            <a:spLocks noGrp="1"/>
          </p:cNvSpPr>
          <p:nvPr>
            <p:ph type="ctrTitle" idx="4"/>
          </p:nvPr>
        </p:nvSpPr>
        <p:spPr>
          <a:xfrm>
            <a:off x="0" y="3400203"/>
            <a:ext cx="2999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ctrTitle" idx="5"/>
          </p:nvPr>
        </p:nvSpPr>
        <p:spPr>
          <a:xfrm>
            <a:off x="0" y="2307878"/>
            <a:ext cx="2999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ctrTitle" idx="6"/>
          </p:nvPr>
        </p:nvSpPr>
        <p:spPr>
          <a:xfrm>
            <a:off x="2563471" y="-64202"/>
            <a:ext cx="4323917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/>
              <a:t>RESULT OF SEARCHING ON GOOGLE</a:t>
            </a:r>
            <a:endParaRPr/>
          </a:p>
        </p:txBody>
      </p:sp>
      <p:sp>
        <p:nvSpPr>
          <p:cNvPr id="189" name="Google Shape;189;p5"/>
          <p:cNvSpPr txBox="1">
            <a:spLocks noGrp="1"/>
          </p:cNvSpPr>
          <p:nvPr>
            <p:ph type="ctrTitle" idx="7"/>
          </p:nvPr>
        </p:nvSpPr>
        <p:spPr>
          <a:xfrm>
            <a:off x="0" y="1215553"/>
            <a:ext cx="2999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</p:txBody>
      </p:sp>
      <p:pic>
        <p:nvPicPr>
          <p:cNvPr id="190" name="Google Shape;1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4" y="801675"/>
            <a:ext cx="4549982" cy="395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808762"/>
            <a:ext cx="4309401" cy="395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>
            <a:spLocks noGrp="1"/>
          </p:cNvSpPr>
          <p:nvPr>
            <p:ph type="ctrTitle" idx="6"/>
          </p:nvPr>
        </p:nvSpPr>
        <p:spPr>
          <a:xfrm>
            <a:off x="190391" y="644243"/>
            <a:ext cx="2958369" cy="36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 sz="1800" dirty="0"/>
              <a:t>WHAT WE REALIZE THAT WE NEED</a:t>
            </a:r>
            <a:endParaRPr dirty="0"/>
          </a:p>
        </p:txBody>
      </p:sp>
      <p:sp>
        <p:nvSpPr>
          <p:cNvPr id="197" name="Google Shape;197;p6"/>
          <p:cNvSpPr txBox="1"/>
          <p:nvPr/>
        </p:nvSpPr>
        <p:spPr>
          <a:xfrm>
            <a:off x="934293" y="2539829"/>
            <a:ext cx="2273962" cy="24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athway Gothic One"/>
              <a:buNone/>
            </a:pPr>
            <a:r>
              <a:rPr lang="en-US" sz="2000" b="0" i="0" u="none" strike="noStrike" cap="none">
                <a:solidFill>
                  <a:srgbClr val="2F307C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INFORMATION IS ABUNDANT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2445491" y="4707698"/>
            <a:ext cx="1475974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athway Gothic One"/>
              <a:buNone/>
            </a:pPr>
            <a:r>
              <a:rPr lang="en-US" sz="2000" b="0" i="0" u="none" strike="noStrike" cap="none">
                <a:solidFill>
                  <a:srgbClr val="2F307C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REDUCE TIME AND COST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3531084" y="2505106"/>
            <a:ext cx="2179588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athway Gothic One"/>
              <a:buNone/>
            </a:pPr>
            <a:r>
              <a:rPr lang="en-US" sz="2000" b="0" i="0" u="none" strike="noStrike" cap="none">
                <a:solidFill>
                  <a:srgbClr val="2F307C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SOCIAL NETWORK</a:t>
            </a:r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5721966" y="2537790"/>
            <a:ext cx="2611052" cy="29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athway Gothic One"/>
              <a:buNone/>
            </a:pPr>
            <a:r>
              <a:rPr lang="en-US" sz="2000" b="0" i="0" u="none" strike="noStrike" cap="none">
                <a:solidFill>
                  <a:srgbClr val="2F307C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WITHOUT TOUR GUIDES</a:t>
            </a:r>
            <a:endParaRPr/>
          </a:p>
        </p:txBody>
      </p:sp>
      <p:grpSp>
        <p:nvGrpSpPr>
          <p:cNvPr id="201" name="Google Shape;201;p6"/>
          <p:cNvGrpSpPr/>
          <p:nvPr/>
        </p:nvGrpSpPr>
        <p:grpSpPr>
          <a:xfrm>
            <a:off x="1709975" y="1307408"/>
            <a:ext cx="874413" cy="816001"/>
            <a:chOff x="3858100" y="1435075"/>
            <a:chExt cx="487775" cy="481875"/>
          </a:xfrm>
        </p:grpSpPr>
        <p:sp>
          <p:nvSpPr>
            <p:cNvPr id="202" name="Google Shape;202;p6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6"/>
          <p:cNvGrpSpPr/>
          <p:nvPr/>
        </p:nvGrpSpPr>
        <p:grpSpPr>
          <a:xfrm>
            <a:off x="4058563" y="1215766"/>
            <a:ext cx="1105941" cy="1081027"/>
            <a:chOff x="3599700" y="1954475"/>
            <a:chExt cx="296175" cy="295400"/>
          </a:xfrm>
        </p:grpSpPr>
        <p:sp>
          <p:nvSpPr>
            <p:cNvPr id="208" name="Google Shape;208;p6"/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6"/>
          <p:cNvGrpSpPr/>
          <p:nvPr/>
        </p:nvGrpSpPr>
        <p:grpSpPr>
          <a:xfrm>
            <a:off x="6481617" y="1258966"/>
            <a:ext cx="1112170" cy="1025506"/>
            <a:chOff x="-51633225" y="3198925"/>
            <a:chExt cx="281200" cy="318225"/>
          </a:xfrm>
        </p:grpSpPr>
        <p:sp>
          <p:nvSpPr>
            <p:cNvPr id="212" name="Google Shape;212;p6"/>
            <p:cNvSpPr/>
            <p:nvPr/>
          </p:nvSpPr>
          <p:spPr>
            <a:xfrm>
              <a:off x="-51633225" y="33533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6" y="0"/>
                  </a:moveTo>
                  <a:cubicBezTo>
                    <a:pt x="315" y="284"/>
                    <a:pt x="0" y="756"/>
                    <a:pt x="0" y="1292"/>
                  </a:cubicBezTo>
                  <a:cubicBezTo>
                    <a:pt x="0" y="1859"/>
                    <a:pt x="315" y="2332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-51595425" y="3348575"/>
              <a:ext cx="204800" cy="168575"/>
            </a:xfrm>
            <a:custGeom>
              <a:avLst/>
              <a:gdLst/>
              <a:ahLst/>
              <a:cxnLst/>
              <a:rect l="l" t="t" r="r" b="b"/>
              <a:pathLst>
                <a:path w="8192" h="6743" extrusionOk="0">
                  <a:moveTo>
                    <a:pt x="2647" y="756"/>
                  </a:moveTo>
                  <a:cubicBezTo>
                    <a:pt x="2836" y="756"/>
                    <a:pt x="2994" y="914"/>
                    <a:pt x="2994" y="1103"/>
                  </a:cubicBezTo>
                  <a:cubicBezTo>
                    <a:pt x="2994" y="1292"/>
                    <a:pt x="2836" y="1449"/>
                    <a:pt x="2647" y="1449"/>
                  </a:cubicBezTo>
                  <a:cubicBezTo>
                    <a:pt x="2426" y="1449"/>
                    <a:pt x="2269" y="1292"/>
                    <a:pt x="2269" y="1103"/>
                  </a:cubicBezTo>
                  <a:cubicBezTo>
                    <a:pt x="2237" y="914"/>
                    <a:pt x="2395" y="756"/>
                    <a:pt x="2647" y="756"/>
                  </a:cubicBezTo>
                  <a:close/>
                  <a:moveTo>
                    <a:pt x="5577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577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230" y="914"/>
                    <a:pt x="5388" y="756"/>
                    <a:pt x="5577" y="756"/>
                  </a:cubicBezTo>
                  <a:close/>
                  <a:moveTo>
                    <a:pt x="5148" y="3316"/>
                  </a:moveTo>
                  <a:cubicBezTo>
                    <a:pt x="5238" y="3316"/>
                    <a:pt x="5325" y="3356"/>
                    <a:pt x="5388" y="3434"/>
                  </a:cubicBezTo>
                  <a:cubicBezTo>
                    <a:pt x="5545" y="3592"/>
                    <a:pt x="5545" y="3812"/>
                    <a:pt x="5388" y="3938"/>
                  </a:cubicBezTo>
                  <a:cubicBezTo>
                    <a:pt x="5041" y="4285"/>
                    <a:pt x="4569" y="4474"/>
                    <a:pt x="4096" y="4474"/>
                  </a:cubicBezTo>
                  <a:cubicBezTo>
                    <a:pt x="3624" y="4474"/>
                    <a:pt x="3120" y="4285"/>
                    <a:pt x="2804" y="3938"/>
                  </a:cubicBezTo>
                  <a:cubicBezTo>
                    <a:pt x="2647" y="3781"/>
                    <a:pt x="2647" y="3529"/>
                    <a:pt x="2804" y="3434"/>
                  </a:cubicBezTo>
                  <a:cubicBezTo>
                    <a:pt x="2883" y="3371"/>
                    <a:pt x="2978" y="3340"/>
                    <a:pt x="3068" y="3340"/>
                  </a:cubicBezTo>
                  <a:cubicBezTo>
                    <a:pt x="3159" y="3340"/>
                    <a:pt x="3246" y="3371"/>
                    <a:pt x="3309" y="3434"/>
                  </a:cubicBezTo>
                  <a:cubicBezTo>
                    <a:pt x="3529" y="3639"/>
                    <a:pt x="3813" y="3741"/>
                    <a:pt x="4096" y="3741"/>
                  </a:cubicBezTo>
                  <a:cubicBezTo>
                    <a:pt x="4380" y="3741"/>
                    <a:pt x="4663" y="3639"/>
                    <a:pt x="4884" y="3434"/>
                  </a:cubicBezTo>
                  <a:cubicBezTo>
                    <a:pt x="4963" y="3356"/>
                    <a:pt x="5057" y="3316"/>
                    <a:pt x="5148" y="3316"/>
                  </a:cubicBezTo>
                  <a:close/>
                  <a:moveTo>
                    <a:pt x="1" y="0"/>
                  </a:moveTo>
                  <a:lnTo>
                    <a:pt x="1" y="2647"/>
                  </a:lnTo>
                  <a:cubicBezTo>
                    <a:pt x="1" y="4883"/>
                    <a:pt x="1859" y="6742"/>
                    <a:pt x="4096" y="6742"/>
                  </a:cubicBezTo>
                  <a:cubicBezTo>
                    <a:pt x="6333" y="6742"/>
                    <a:pt x="8192" y="4883"/>
                    <a:pt x="8192" y="2647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-51633225" y="3292650"/>
              <a:ext cx="279625" cy="37050"/>
            </a:xfrm>
            <a:custGeom>
              <a:avLst/>
              <a:gdLst/>
              <a:ahLst/>
              <a:cxnLst/>
              <a:rect l="l" t="t" r="r" b="b"/>
              <a:pathLst>
                <a:path w="11185" h="1482" extrusionOk="0">
                  <a:moveTo>
                    <a:pt x="1513" y="0"/>
                  </a:moveTo>
                  <a:cubicBezTo>
                    <a:pt x="851" y="0"/>
                    <a:pt x="284" y="410"/>
                    <a:pt x="95" y="1009"/>
                  </a:cubicBezTo>
                  <a:cubicBezTo>
                    <a:pt x="0" y="1261"/>
                    <a:pt x="221" y="1481"/>
                    <a:pt x="441" y="1481"/>
                  </a:cubicBezTo>
                  <a:lnTo>
                    <a:pt x="10775" y="1481"/>
                  </a:lnTo>
                  <a:cubicBezTo>
                    <a:pt x="10996" y="1481"/>
                    <a:pt x="11185" y="1261"/>
                    <a:pt x="11122" y="1009"/>
                  </a:cubicBezTo>
                  <a:cubicBezTo>
                    <a:pt x="10933" y="410"/>
                    <a:pt x="10365" y="0"/>
                    <a:pt x="97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-51492250" y="3198925"/>
              <a:ext cx="98475" cy="74850"/>
            </a:xfrm>
            <a:custGeom>
              <a:avLst/>
              <a:gdLst/>
              <a:ahLst/>
              <a:cxnLst/>
              <a:rect l="l" t="t" r="r" b="b"/>
              <a:pathLst>
                <a:path w="3939" h="2994" extrusionOk="0">
                  <a:moveTo>
                    <a:pt x="1" y="0"/>
                  </a:moveTo>
                  <a:lnTo>
                    <a:pt x="1" y="0"/>
                  </a:lnTo>
                  <a:cubicBezTo>
                    <a:pt x="946" y="0"/>
                    <a:pt x="1576" y="1418"/>
                    <a:pt x="1765" y="2993"/>
                  </a:cubicBezTo>
                  <a:lnTo>
                    <a:pt x="3939" y="2993"/>
                  </a:lnTo>
                  <a:cubicBezTo>
                    <a:pt x="3466" y="1261"/>
                    <a:pt x="1859" y="0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-51590700" y="3198925"/>
              <a:ext cx="98475" cy="74850"/>
            </a:xfrm>
            <a:custGeom>
              <a:avLst/>
              <a:gdLst/>
              <a:ahLst/>
              <a:cxnLst/>
              <a:rect l="l" t="t" r="r" b="b"/>
              <a:pathLst>
                <a:path w="3939" h="2994" extrusionOk="0">
                  <a:moveTo>
                    <a:pt x="3939" y="0"/>
                  </a:moveTo>
                  <a:lnTo>
                    <a:pt x="3939" y="0"/>
                  </a:lnTo>
                  <a:cubicBezTo>
                    <a:pt x="2048" y="0"/>
                    <a:pt x="473" y="1292"/>
                    <a:pt x="1" y="2993"/>
                  </a:cubicBezTo>
                  <a:lnTo>
                    <a:pt x="2174" y="2993"/>
                  </a:lnTo>
                  <a:cubicBezTo>
                    <a:pt x="2332" y="1418"/>
                    <a:pt x="2962" y="0"/>
                    <a:pt x="3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-51517450" y="3218600"/>
              <a:ext cx="52000" cy="55950"/>
            </a:xfrm>
            <a:custGeom>
              <a:avLst/>
              <a:gdLst/>
              <a:ahLst/>
              <a:cxnLst/>
              <a:rect l="l" t="t" r="r" b="b"/>
              <a:pathLst>
                <a:path w="2080" h="2238" extrusionOk="0">
                  <a:moveTo>
                    <a:pt x="1009" y="1"/>
                  </a:moveTo>
                  <a:cubicBezTo>
                    <a:pt x="662" y="1"/>
                    <a:pt x="158" y="852"/>
                    <a:pt x="1" y="2238"/>
                  </a:cubicBezTo>
                  <a:lnTo>
                    <a:pt x="2080" y="2238"/>
                  </a:lnTo>
                  <a:cubicBezTo>
                    <a:pt x="1828" y="820"/>
                    <a:pt x="1355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51370950" y="3354075"/>
              <a:ext cx="18925" cy="64625"/>
            </a:xfrm>
            <a:custGeom>
              <a:avLst/>
              <a:gdLst/>
              <a:ahLst/>
              <a:cxnLst/>
              <a:rect l="l" t="t" r="r" b="b"/>
              <a:pathLst>
                <a:path w="757" h="2585" extrusionOk="0">
                  <a:moveTo>
                    <a:pt x="0" y="1"/>
                  </a:moveTo>
                  <a:lnTo>
                    <a:pt x="0" y="2584"/>
                  </a:lnTo>
                  <a:cubicBezTo>
                    <a:pt x="442" y="2301"/>
                    <a:pt x="757" y="1828"/>
                    <a:pt x="757" y="1324"/>
                  </a:cubicBezTo>
                  <a:cubicBezTo>
                    <a:pt x="757" y="725"/>
                    <a:pt x="442" y="25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2730549" y="3190196"/>
            <a:ext cx="941230" cy="946287"/>
            <a:chOff x="1790525" y="2319150"/>
            <a:chExt cx="267800" cy="294600"/>
          </a:xfrm>
        </p:grpSpPr>
        <p:sp>
          <p:nvSpPr>
            <p:cNvPr id="220" name="Google Shape;220;p6"/>
            <p:cNvSpPr/>
            <p:nvPr/>
          </p:nvSpPr>
          <p:spPr>
            <a:xfrm>
              <a:off x="1881100" y="2423125"/>
              <a:ext cx="88225" cy="155175"/>
            </a:xfrm>
            <a:custGeom>
              <a:avLst/>
              <a:gdLst/>
              <a:ahLst/>
              <a:cxnLst/>
              <a:rect l="l" t="t" r="r" b="b"/>
              <a:pathLst>
                <a:path w="3529" h="6207" extrusionOk="0">
                  <a:moveTo>
                    <a:pt x="1418" y="1323"/>
                  </a:moveTo>
                  <a:lnTo>
                    <a:pt x="1418" y="2741"/>
                  </a:lnTo>
                  <a:lnTo>
                    <a:pt x="1072" y="2741"/>
                  </a:lnTo>
                  <a:cubicBezTo>
                    <a:pt x="882" y="2741"/>
                    <a:pt x="725" y="2583"/>
                    <a:pt x="725" y="2394"/>
                  </a:cubicBezTo>
                  <a:lnTo>
                    <a:pt x="725" y="1701"/>
                  </a:lnTo>
                  <a:cubicBezTo>
                    <a:pt x="725" y="1481"/>
                    <a:pt x="882" y="1323"/>
                    <a:pt x="1072" y="1323"/>
                  </a:cubicBezTo>
                  <a:close/>
                  <a:moveTo>
                    <a:pt x="2458" y="3466"/>
                  </a:moveTo>
                  <a:cubicBezTo>
                    <a:pt x="2647" y="3466"/>
                    <a:pt x="2804" y="3623"/>
                    <a:pt x="2804" y="3812"/>
                  </a:cubicBezTo>
                  <a:lnTo>
                    <a:pt x="2804" y="4537"/>
                  </a:lnTo>
                  <a:cubicBezTo>
                    <a:pt x="2804" y="4726"/>
                    <a:pt x="2647" y="4883"/>
                    <a:pt x="2458" y="4883"/>
                  </a:cubicBezTo>
                  <a:lnTo>
                    <a:pt x="2111" y="4883"/>
                  </a:lnTo>
                  <a:lnTo>
                    <a:pt x="2111" y="3466"/>
                  </a:lnTo>
                  <a:close/>
                  <a:moveTo>
                    <a:pt x="1796" y="0"/>
                  </a:moveTo>
                  <a:cubicBezTo>
                    <a:pt x="1576" y="0"/>
                    <a:pt x="1418" y="158"/>
                    <a:pt x="1418" y="347"/>
                  </a:cubicBezTo>
                  <a:lnTo>
                    <a:pt x="1418" y="693"/>
                  </a:lnTo>
                  <a:lnTo>
                    <a:pt x="1072" y="693"/>
                  </a:lnTo>
                  <a:cubicBezTo>
                    <a:pt x="473" y="693"/>
                    <a:pt x="63" y="1166"/>
                    <a:pt x="63" y="1733"/>
                  </a:cubicBezTo>
                  <a:lnTo>
                    <a:pt x="63" y="2426"/>
                  </a:lnTo>
                  <a:cubicBezTo>
                    <a:pt x="63" y="3025"/>
                    <a:pt x="536" y="3466"/>
                    <a:pt x="1072" y="3466"/>
                  </a:cubicBezTo>
                  <a:lnTo>
                    <a:pt x="1418" y="3466"/>
                  </a:lnTo>
                  <a:lnTo>
                    <a:pt x="1418" y="4852"/>
                  </a:lnTo>
                  <a:lnTo>
                    <a:pt x="1072" y="4852"/>
                  </a:lnTo>
                  <a:cubicBezTo>
                    <a:pt x="882" y="4852"/>
                    <a:pt x="725" y="4694"/>
                    <a:pt x="725" y="4474"/>
                  </a:cubicBezTo>
                  <a:cubicBezTo>
                    <a:pt x="725" y="4285"/>
                    <a:pt x="567" y="4127"/>
                    <a:pt x="378" y="4127"/>
                  </a:cubicBezTo>
                  <a:cubicBezTo>
                    <a:pt x="158" y="4127"/>
                    <a:pt x="0" y="4285"/>
                    <a:pt x="0" y="4474"/>
                  </a:cubicBezTo>
                  <a:cubicBezTo>
                    <a:pt x="0" y="5072"/>
                    <a:pt x="473" y="5513"/>
                    <a:pt x="1040" y="5513"/>
                  </a:cubicBezTo>
                  <a:lnTo>
                    <a:pt x="1387" y="5513"/>
                  </a:lnTo>
                  <a:lnTo>
                    <a:pt x="1387" y="5860"/>
                  </a:lnTo>
                  <a:cubicBezTo>
                    <a:pt x="1387" y="6049"/>
                    <a:pt x="1544" y="6207"/>
                    <a:pt x="1733" y="6207"/>
                  </a:cubicBezTo>
                  <a:cubicBezTo>
                    <a:pt x="1954" y="6207"/>
                    <a:pt x="2111" y="6049"/>
                    <a:pt x="2111" y="5860"/>
                  </a:cubicBezTo>
                  <a:lnTo>
                    <a:pt x="2111" y="5545"/>
                  </a:lnTo>
                  <a:lnTo>
                    <a:pt x="2458" y="5545"/>
                  </a:lnTo>
                  <a:cubicBezTo>
                    <a:pt x="3056" y="5545"/>
                    <a:pt x="3466" y="5072"/>
                    <a:pt x="3466" y="4537"/>
                  </a:cubicBezTo>
                  <a:lnTo>
                    <a:pt x="3466" y="3812"/>
                  </a:lnTo>
                  <a:cubicBezTo>
                    <a:pt x="3466" y="3214"/>
                    <a:pt x="2993" y="2804"/>
                    <a:pt x="2458" y="2804"/>
                  </a:cubicBezTo>
                  <a:lnTo>
                    <a:pt x="2111" y="2804"/>
                  </a:lnTo>
                  <a:lnTo>
                    <a:pt x="2111" y="1386"/>
                  </a:lnTo>
                  <a:lnTo>
                    <a:pt x="2458" y="1386"/>
                  </a:lnTo>
                  <a:cubicBezTo>
                    <a:pt x="2647" y="1386"/>
                    <a:pt x="2804" y="1544"/>
                    <a:pt x="2804" y="1733"/>
                  </a:cubicBezTo>
                  <a:cubicBezTo>
                    <a:pt x="2804" y="1922"/>
                    <a:pt x="2962" y="2079"/>
                    <a:pt x="3151" y="2079"/>
                  </a:cubicBezTo>
                  <a:cubicBezTo>
                    <a:pt x="3371" y="2079"/>
                    <a:pt x="3529" y="1922"/>
                    <a:pt x="3529" y="1733"/>
                  </a:cubicBezTo>
                  <a:cubicBezTo>
                    <a:pt x="3529" y="1134"/>
                    <a:pt x="3056" y="693"/>
                    <a:pt x="2489" y="693"/>
                  </a:cubicBez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1790525" y="2319150"/>
              <a:ext cx="267800" cy="294600"/>
            </a:xfrm>
            <a:custGeom>
              <a:avLst/>
              <a:gdLst/>
              <a:ahLst/>
              <a:cxnLst/>
              <a:rect l="l" t="t" r="r" b="b"/>
              <a:pathLst>
                <a:path w="10712" h="11784" extrusionOk="0">
                  <a:moveTo>
                    <a:pt x="6427" y="662"/>
                  </a:moveTo>
                  <a:cubicBezTo>
                    <a:pt x="6837" y="662"/>
                    <a:pt x="7152" y="977"/>
                    <a:pt x="7152" y="1355"/>
                  </a:cubicBezTo>
                  <a:cubicBezTo>
                    <a:pt x="7152" y="1765"/>
                    <a:pt x="6837" y="2080"/>
                    <a:pt x="6427" y="2080"/>
                  </a:cubicBezTo>
                  <a:lnTo>
                    <a:pt x="6427" y="1702"/>
                  </a:lnTo>
                  <a:cubicBezTo>
                    <a:pt x="6427" y="1513"/>
                    <a:pt x="6270" y="1355"/>
                    <a:pt x="6081" y="1355"/>
                  </a:cubicBezTo>
                  <a:lnTo>
                    <a:pt x="4695" y="1355"/>
                  </a:lnTo>
                  <a:cubicBezTo>
                    <a:pt x="4505" y="1355"/>
                    <a:pt x="4348" y="1513"/>
                    <a:pt x="4348" y="1702"/>
                  </a:cubicBezTo>
                  <a:lnTo>
                    <a:pt x="4348" y="2080"/>
                  </a:lnTo>
                  <a:cubicBezTo>
                    <a:pt x="3938" y="2017"/>
                    <a:pt x="3623" y="1765"/>
                    <a:pt x="3623" y="1355"/>
                  </a:cubicBezTo>
                  <a:cubicBezTo>
                    <a:pt x="3623" y="977"/>
                    <a:pt x="3938" y="662"/>
                    <a:pt x="4348" y="662"/>
                  </a:cubicBezTo>
                  <a:close/>
                  <a:moveTo>
                    <a:pt x="5734" y="2017"/>
                  </a:moveTo>
                  <a:lnTo>
                    <a:pt x="5734" y="2741"/>
                  </a:lnTo>
                  <a:lnTo>
                    <a:pt x="5010" y="2741"/>
                  </a:lnTo>
                  <a:lnTo>
                    <a:pt x="5010" y="2017"/>
                  </a:lnTo>
                  <a:close/>
                  <a:moveTo>
                    <a:pt x="1418" y="1985"/>
                  </a:moveTo>
                  <a:lnTo>
                    <a:pt x="1859" y="2489"/>
                  </a:lnTo>
                  <a:lnTo>
                    <a:pt x="1355" y="2930"/>
                  </a:lnTo>
                  <a:lnTo>
                    <a:pt x="914" y="2426"/>
                  </a:lnTo>
                  <a:lnTo>
                    <a:pt x="1418" y="1985"/>
                  </a:lnTo>
                  <a:close/>
                  <a:moveTo>
                    <a:pt x="9357" y="1985"/>
                  </a:moveTo>
                  <a:lnTo>
                    <a:pt x="9861" y="2426"/>
                  </a:lnTo>
                  <a:lnTo>
                    <a:pt x="9420" y="2930"/>
                  </a:lnTo>
                  <a:lnTo>
                    <a:pt x="8916" y="2489"/>
                  </a:lnTo>
                  <a:lnTo>
                    <a:pt x="9357" y="1985"/>
                  </a:lnTo>
                  <a:close/>
                  <a:moveTo>
                    <a:pt x="5356" y="3434"/>
                  </a:moveTo>
                  <a:cubicBezTo>
                    <a:pt x="7467" y="3434"/>
                    <a:pt x="9200" y="5167"/>
                    <a:pt x="9200" y="7278"/>
                  </a:cubicBezTo>
                  <a:cubicBezTo>
                    <a:pt x="9200" y="9389"/>
                    <a:pt x="7498" y="11090"/>
                    <a:pt x="5356" y="11090"/>
                  </a:cubicBezTo>
                  <a:cubicBezTo>
                    <a:pt x="3277" y="11090"/>
                    <a:pt x="1544" y="9357"/>
                    <a:pt x="1544" y="7278"/>
                  </a:cubicBezTo>
                  <a:cubicBezTo>
                    <a:pt x="1576" y="5136"/>
                    <a:pt x="3277" y="3434"/>
                    <a:pt x="5356" y="3434"/>
                  </a:cubicBezTo>
                  <a:close/>
                  <a:moveTo>
                    <a:pt x="4316" y="0"/>
                  </a:moveTo>
                  <a:cubicBezTo>
                    <a:pt x="3560" y="0"/>
                    <a:pt x="2930" y="631"/>
                    <a:pt x="2930" y="1387"/>
                  </a:cubicBezTo>
                  <a:cubicBezTo>
                    <a:pt x="2930" y="2143"/>
                    <a:pt x="3560" y="2773"/>
                    <a:pt x="4316" y="2773"/>
                  </a:cubicBezTo>
                  <a:lnTo>
                    <a:pt x="4316" y="2899"/>
                  </a:lnTo>
                  <a:cubicBezTo>
                    <a:pt x="3749" y="3025"/>
                    <a:pt x="3214" y="3277"/>
                    <a:pt x="2741" y="3592"/>
                  </a:cubicBezTo>
                  <a:lnTo>
                    <a:pt x="2269" y="3056"/>
                  </a:lnTo>
                  <a:lnTo>
                    <a:pt x="2521" y="2804"/>
                  </a:lnTo>
                  <a:cubicBezTo>
                    <a:pt x="2741" y="2678"/>
                    <a:pt x="2741" y="2458"/>
                    <a:pt x="2615" y="2332"/>
                  </a:cubicBezTo>
                  <a:lnTo>
                    <a:pt x="1702" y="1292"/>
                  </a:lnTo>
                  <a:cubicBezTo>
                    <a:pt x="1631" y="1203"/>
                    <a:pt x="1530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7"/>
                  </a:lnTo>
                  <a:cubicBezTo>
                    <a:pt x="1106" y="3770"/>
                    <a:pt x="1199" y="3809"/>
                    <a:pt x="1291" y="3809"/>
                  </a:cubicBezTo>
                  <a:cubicBezTo>
                    <a:pt x="1372" y="3809"/>
                    <a:pt x="1453" y="3778"/>
                    <a:pt x="1513" y="3718"/>
                  </a:cubicBezTo>
                  <a:lnTo>
                    <a:pt x="1796" y="3498"/>
                  </a:lnTo>
                  <a:lnTo>
                    <a:pt x="2269" y="4033"/>
                  </a:lnTo>
                  <a:cubicBezTo>
                    <a:pt x="1387" y="4852"/>
                    <a:pt x="882" y="6018"/>
                    <a:pt x="882" y="7278"/>
                  </a:cubicBezTo>
                  <a:cubicBezTo>
                    <a:pt x="882" y="9735"/>
                    <a:pt x="2899" y="11783"/>
                    <a:pt x="5356" y="11783"/>
                  </a:cubicBezTo>
                  <a:cubicBezTo>
                    <a:pt x="7845" y="11783"/>
                    <a:pt x="9861" y="9735"/>
                    <a:pt x="9861" y="7278"/>
                  </a:cubicBezTo>
                  <a:cubicBezTo>
                    <a:pt x="9861" y="6081"/>
                    <a:pt x="9389" y="4915"/>
                    <a:pt x="8475" y="4033"/>
                  </a:cubicBezTo>
                  <a:lnTo>
                    <a:pt x="8948" y="3498"/>
                  </a:lnTo>
                  <a:lnTo>
                    <a:pt x="9231" y="3718"/>
                  </a:lnTo>
                  <a:cubicBezTo>
                    <a:pt x="9306" y="3778"/>
                    <a:pt x="9387" y="3809"/>
                    <a:pt x="9465" y="3809"/>
                  </a:cubicBezTo>
                  <a:cubicBezTo>
                    <a:pt x="9553" y="3809"/>
                    <a:pt x="9637" y="3770"/>
                    <a:pt x="9704" y="3687"/>
                  </a:cubicBezTo>
                  <a:lnTo>
                    <a:pt x="10617" y="2615"/>
                  </a:lnTo>
                  <a:cubicBezTo>
                    <a:pt x="10712" y="2458"/>
                    <a:pt x="10712" y="2269"/>
                    <a:pt x="10554" y="2143"/>
                  </a:cubicBezTo>
                  <a:lnTo>
                    <a:pt x="9515" y="1229"/>
                  </a:lnTo>
                  <a:cubicBezTo>
                    <a:pt x="9446" y="1188"/>
                    <a:pt x="9365" y="1165"/>
                    <a:pt x="9288" y="1165"/>
                  </a:cubicBezTo>
                  <a:cubicBezTo>
                    <a:pt x="9189" y="1165"/>
                    <a:pt x="9095" y="1203"/>
                    <a:pt x="9042" y="1292"/>
                  </a:cubicBezTo>
                  <a:lnTo>
                    <a:pt x="8129" y="2332"/>
                  </a:lnTo>
                  <a:cubicBezTo>
                    <a:pt x="8003" y="2489"/>
                    <a:pt x="8003" y="2710"/>
                    <a:pt x="8160" y="2804"/>
                  </a:cubicBezTo>
                  <a:lnTo>
                    <a:pt x="8444" y="3056"/>
                  </a:lnTo>
                  <a:lnTo>
                    <a:pt x="7971" y="3592"/>
                  </a:lnTo>
                  <a:cubicBezTo>
                    <a:pt x="7498" y="3245"/>
                    <a:pt x="6931" y="3025"/>
                    <a:pt x="6396" y="2899"/>
                  </a:cubicBezTo>
                  <a:lnTo>
                    <a:pt x="6396" y="2773"/>
                  </a:lnTo>
                  <a:cubicBezTo>
                    <a:pt x="7152" y="2773"/>
                    <a:pt x="7782" y="2143"/>
                    <a:pt x="7782" y="1387"/>
                  </a:cubicBezTo>
                  <a:cubicBezTo>
                    <a:pt x="7782" y="631"/>
                    <a:pt x="7152" y="0"/>
                    <a:pt x="6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6"/>
          <p:cNvGrpSpPr/>
          <p:nvPr/>
        </p:nvGrpSpPr>
        <p:grpSpPr>
          <a:xfrm>
            <a:off x="5500575" y="3189327"/>
            <a:ext cx="1032627" cy="893575"/>
            <a:chOff x="-46033225" y="1982825"/>
            <a:chExt cx="300900" cy="263900"/>
          </a:xfrm>
        </p:grpSpPr>
        <p:sp>
          <p:nvSpPr>
            <p:cNvPr id="223" name="Google Shape;223;p6"/>
            <p:cNvSpPr/>
            <p:nvPr/>
          </p:nvSpPr>
          <p:spPr>
            <a:xfrm>
              <a:off x="-45962325" y="2053725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-45927675" y="2088375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6"/>
          <p:cNvSpPr txBox="1"/>
          <p:nvPr/>
        </p:nvSpPr>
        <p:spPr>
          <a:xfrm>
            <a:off x="4581929" y="4714986"/>
            <a:ext cx="2821925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athway Gothic One"/>
              <a:buNone/>
            </a:pPr>
            <a:r>
              <a:rPr lang="en-US" sz="2000" b="0" i="0" u="none" strike="noStrike" cap="none">
                <a:solidFill>
                  <a:srgbClr val="2F307C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EFFECTIVE AND INTERESTING FUNCTIONS</a:t>
            </a:r>
            <a:endParaRPr/>
          </a:p>
        </p:txBody>
      </p:sp>
      <p:sp>
        <p:nvSpPr>
          <p:cNvPr id="227" name="Google Shape;227;p6"/>
          <p:cNvSpPr txBox="1">
            <a:spLocks noGrp="1"/>
          </p:cNvSpPr>
          <p:nvPr>
            <p:ph type="ctrTitle"/>
          </p:nvPr>
        </p:nvSpPr>
        <p:spPr>
          <a:xfrm>
            <a:off x="190391" y="86086"/>
            <a:ext cx="8763218" cy="61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 dirty="0">
                <a:solidFill>
                  <a:srgbClr val="FFC166"/>
                </a:solidFill>
              </a:rPr>
              <a:t>II. IDEA</a:t>
            </a:r>
            <a:endParaRPr sz="3000" dirty="0">
              <a:solidFill>
                <a:srgbClr val="FFC1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/>
          <p:nvPr/>
        </p:nvSpPr>
        <p:spPr>
          <a:xfrm>
            <a:off x="-508975" y="476350"/>
            <a:ext cx="847500" cy="575700"/>
          </a:xfrm>
          <a:prstGeom prst="rect">
            <a:avLst/>
          </a:prstGeom>
          <a:solidFill>
            <a:srgbClr val="FF9900">
              <a:alpha val="3921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 txBox="1">
            <a:spLocks noGrp="1"/>
          </p:cNvSpPr>
          <p:nvPr>
            <p:ph type="ctrTitle"/>
          </p:nvPr>
        </p:nvSpPr>
        <p:spPr>
          <a:xfrm>
            <a:off x="190391" y="86086"/>
            <a:ext cx="8763218" cy="61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>
                <a:solidFill>
                  <a:srgbClr val="FFC166"/>
                </a:solidFill>
              </a:rPr>
              <a:t>III. FUNCTIONS</a:t>
            </a:r>
            <a:endParaRPr sz="3000">
              <a:solidFill>
                <a:srgbClr val="FFC166"/>
              </a:solidFill>
            </a:endParaRPr>
          </a:p>
        </p:txBody>
      </p:sp>
      <p:grpSp>
        <p:nvGrpSpPr>
          <p:cNvPr id="234" name="Google Shape;234;p7"/>
          <p:cNvGrpSpPr/>
          <p:nvPr/>
        </p:nvGrpSpPr>
        <p:grpSpPr>
          <a:xfrm>
            <a:off x="2475056" y="845189"/>
            <a:ext cx="4095050" cy="3987299"/>
            <a:chOff x="3545400" y="499675"/>
            <a:chExt cx="4095050" cy="3987299"/>
          </a:xfrm>
        </p:grpSpPr>
        <p:sp>
          <p:nvSpPr>
            <p:cNvPr id="235" name="Google Shape;235;p7"/>
            <p:cNvSpPr/>
            <p:nvPr/>
          </p:nvSpPr>
          <p:spPr>
            <a:xfrm>
              <a:off x="3545400" y="656525"/>
              <a:ext cx="4062461" cy="3830449"/>
            </a:xfrm>
            <a:custGeom>
              <a:avLst/>
              <a:gdLst/>
              <a:ahLst/>
              <a:cxnLst/>
              <a:rect l="l" t="t" r="r" b="b"/>
              <a:pathLst>
                <a:path w="175712" h="175749" fill="none" extrusionOk="0">
                  <a:moveTo>
                    <a:pt x="175603" y="19"/>
                  </a:moveTo>
                  <a:lnTo>
                    <a:pt x="29259" y="19"/>
                  </a:lnTo>
                  <a:cubicBezTo>
                    <a:pt x="13091" y="1"/>
                    <a:pt x="1" y="13127"/>
                    <a:pt x="37" y="29277"/>
                  </a:cubicBezTo>
                  <a:lnTo>
                    <a:pt x="37" y="29349"/>
                  </a:lnTo>
                  <a:cubicBezTo>
                    <a:pt x="73" y="45463"/>
                    <a:pt x="13145" y="58517"/>
                    <a:pt x="29259" y="58517"/>
                  </a:cubicBezTo>
                  <a:lnTo>
                    <a:pt x="146508" y="58517"/>
                  </a:lnTo>
                  <a:cubicBezTo>
                    <a:pt x="162640" y="58517"/>
                    <a:pt x="175712" y="71589"/>
                    <a:pt x="175712" y="87721"/>
                  </a:cubicBezTo>
                  <a:lnTo>
                    <a:pt x="175712" y="87721"/>
                  </a:lnTo>
                  <a:cubicBezTo>
                    <a:pt x="175712" y="103852"/>
                    <a:pt x="162658" y="116924"/>
                    <a:pt x="146544" y="116943"/>
                  </a:cubicBezTo>
                  <a:lnTo>
                    <a:pt x="30291" y="117087"/>
                  </a:lnTo>
                  <a:cubicBezTo>
                    <a:pt x="13960" y="117105"/>
                    <a:pt x="815" y="130521"/>
                    <a:pt x="1123" y="146871"/>
                  </a:cubicBezTo>
                  <a:lnTo>
                    <a:pt x="1123" y="146907"/>
                  </a:lnTo>
                  <a:cubicBezTo>
                    <a:pt x="1431" y="162803"/>
                    <a:pt x="14394" y="175531"/>
                    <a:pt x="30291" y="175549"/>
                  </a:cubicBezTo>
                  <a:lnTo>
                    <a:pt x="175712" y="175748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810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6012050" y="499675"/>
              <a:ext cx="1628400" cy="29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7"/>
          <p:cNvSpPr txBox="1"/>
          <p:nvPr/>
        </p:nvSpPr>
        <p:spPr>
          <a:xfrm>
            <a:off x="3524309" y="1182081"/>
            <a:ext cx="891647" cy="46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athway Gothic One"/>
              <a:buNone/>
            </a:pPr>
            <a:r>
              <a:rPr lang="en-US" sz="1400" b="0" i="0" u="none" strike="noStrike" cap="none">
                <a:solidFill>
                  <a:schemeClr val="accen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HIGHLIGHTS</a:t>
            </a:r>
            <a:endParaRPr/>
          </a:p>
        </p:txBody>
      </p:sp>
      <p:sp>
        <p:nvSpPr>
          <p:cNvPr id="238" name="Google Shape;238;p7"/>
          <p:cNvSpPr txBox="1"/>
          <p:nvPr/>
        </p:nvSpPr>
        <p:spPr>
          <a:xfrm>
            <a:off x="3524409" y="1551619"/>
            <a:ext cx="3549786" cy="36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Antic"/>
              <a:buNone/>
            </a:pPr>
            <a:r>
              <a:rPr lang="en-US" sz="1200" b="0" i="0" u="none" strike="noStrike" cap="none" dirty="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Users can seek the famous and outstanding places.</a:t>
            </a:r>
            <a:endParaRPr dirty="0"/>
          </a:p>
        </p:txBody>
      </p:sp>
      <p:sp>
        <p:nvSpPr>
          <p:cNvPr id="239" name="Google Shape;239;p7"/>
          <p:cNvSpPr txBox="1"/>
          <p:nvPr/>
        </p:nvSpPr>
        <p:spPr>
          <a:xfrm>
            <a:off x="3524409" y="3469308"/>
            <a:ext cx="917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athway Gothic One"/>
              <a:buNone/>
            </a:pPr>
            <a:r>
              <a:rPr lang="en-US" sz="1400" b="0" i="0" u="none" strike="noStrike" cap="none">
                <a:solidFill>
                  <a:schemeClr val="accen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JOURNEY</a:t>
            </a:r>
            <a:endParaRPr/>
          </a:p>
        </p:txBody>
      </p:sp>
      <p:sp>
        <p:nvSpPr>
          <p:cNvPr id="240" name="Google Shape;240;p7"/>
          <p:cNvSpPr txBox="1"/>
          <p:nvPr/>
        </p:nvSpPr>
        <p:spPr>
          <a:xfrm>
            <a:off x="3524409" y="3957898"/>
            <a:ext cx="4350772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Antic"/>
              <a:buNone/>
            </a:pPr>
            <a:r>
              <a:rPr lang="en-US"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You can watch the landscape of the way get to the destination such as the street, the trees, the climate,... through a combination of a video and the direction on the Google Map. </a:t>
            </a:r>
            <a:endParaRPr/>
          </a:p>
        </p:txBody>
      </p:sp>
      <p:sp>
        <p:nvSpPr>
          <p:cNvPr id="241" name="Google Shape;241;p7"/>
          <p:cNvSpPr txBox="1"/>
          <p:nvPr/>
        </p:nvSpPr>
        <p:spPr>
          <a:xfrm>
            <a:off x="4376971" y="2183740"/>
            <a:ext cx="1097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athway Gothic One"/>
              <a:buNone/>
            </a:pPr>
            <a:r>
              <a:rPr lang="en-US" sz="1400" b="0" i="0" u="none" strike="noStrike" cap="none">
                <a:solidFill>
                  <a:schemeClr val="accen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EXPLORE</a:t>
            </a:r>
            <a:endParaRPr/>
          </a:p>
        </p:txBody>
      </p:sp>
      <p:sp>
        <p:nvSpPr>
          <p:cNvPr id="242" name="Google Shape;242;p7"/>
          <p:cNvSpPr txBox="1"/>
          <p:nvPr/>
        </p:nvSpPr>
        <p:spPr>
          <a:xfrm>
            <a:off x="2899143" y="2626630"/>
            <a:ext cx="275762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Antic"/>
              <a:buNone/>
            </a:pPr>
            <a:r>
              <a:rPr lang="en-US"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More trending and new places that we want to explore. Users post stories and reviews with pictures, video.   </a:t>
            </a:r>
            <a:endParaRPr/>
          </a:p>
        </p:txBody>
      </p:sp>
      <p:sp>
        <p:nvSpPr>
          <p:cNvPr id="243" name="Google Shape;243;p7"/>
          <p:cNvSpPr/>
          <p:nvPr/>
        </p:nvSpPr>
        <p:spPr>
          <a:xfrm>
            <a:off x="1497001" y="818401"/>
            <a:ext cx="1870411" cy="1592100"/>
          </a:xfrm>
          <a:prstGeom prst="rect">
            <a:avLst/>
          </a:prstGeom>
          <a:solidFill>
            <a:srgbClr val="783F04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5689356" y="2135676"/>
            <a:ext cx="1592100" cy="1592100"/>
          </a:xfrm>
          <a:prstGeom prst="rect">
            <a:avLst/>
          </a:prstGeom>
          <a:solidFill>
            <a:srgbClr val="783F04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7" descr="A picture containing sky, out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6580" y="804761"/>
            <a:ext cx="2050882" cy="161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7" descr="A tree next to a body of wa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0527" y="2031680"/>
            <a:ext cx="1971865" cy="172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7" descr="A motorcycle is parked on the side of a mountai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21302" y="3396168"/>
            <a:ext cx="2098592" cy="161938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7"/>
          <p:cNvSpPr/>
          <p:nvPr/>
        </p:nvSpPr>
        <p:spPr>
          <a:xfrm>
            <a:off x="8532606" y="4739265"/>
            <a:ext cx="847500" cy="290700"/>
          </a:xfrm>
          <a:prstGeom prst="rect">
            <a:avLst/>
          </a:prstGeom>
          <a:solidFill>
            <a:srgbClr val="8687D1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33;p7">
            <a:extLst>
              <a:ext uri="{FF2B5EF4-FFF2-40B4-BE49-F238E27FC236}">
                <a16:creationId xmlns:a16="http://schemas.microsoft.com/office/drawing/2014/main" id="{7F7CE928-8250-4C57-BCB3-CE53CCB8AC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30632" y="111096"/>
            <a:ext cx="8763218" cy="61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 dirty="0">
                <a:solidFill>
                  <a:srgbClr val="FFC166"/>
                </a:solidFill>
              </a:rPr>
              <a:t>AI Recommend System Description</a:t>
            </a:r>
            <a:endParaRPr sz="3000" dirty="0">
              <a:solidFill>
                <a:srgbClr val="FFC166"/>
              </a:solidFill>
            </a:endParaRPr>
          </a:p>
        </p:txBody>
      </p:sp>
      <p:sp>
        <p:nvSpPr>
          <p:cNvPr id="23" name="Google Shape;196;p6">
            <a:extLst>
              <a:ext uri="{FF2B5EF4-FFF2-40B4-BE49-F238E27FC236}">
                <a16:creationId xmlns:a16="http://schemas.microsoft.com/office/drawing/2014/main" id="{8433FE0C-DB49-4373-8A2B-9FA8CB89509A}"/>
              </a:ext>
            </a:extLst>
          </p:cNvPr>
          <p:cNvSpPr txBox="1">
            <a:spLocks/>
          </p:cNvSpPr>
          <p:nvPr/>
        </p:nvSpPr>
        <p:spPr>
          <a:xfrm>
            <a:off x="69888" y="998176"/>
            <a:ext cx="2958369" cy="36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accen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1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1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1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1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1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1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1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1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1800" dirty="0"/>
              <a:t>Introduce</a:t>
            </a:r>
            <a:endParaRPr lang="en-US" dirty="0"/>
          </a:p>
        </p:txBody>
      </p:sp>
      <p:sp>
        <p:nvSpPr>
          <p:cNvPr id="25" name="Google Shape;238;p7">
            <a:extLst>
              <a:ext uri="{FF2B5EF4-FFF2-40B4-BE49-F238E27FC236}">
                <a16:creationId xmlns:a16="http://schemas.microsoft.com/office/drawing/2014/main" id="{4F17C569-8222-406E-9478-AA72A413CB39}"/>
              </a:ext>
            </a:extLst>
          </p:cNvPr>
          <p:cNvSpPr txBox="1"/>
          <p:nvPr/>
        </p:nvSpPr>
        <p:spPr>
          <a:xfrm>
            <a:off x="1379432" y="1633303"/>
            <a:ext cx="6385135" cy="289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spcAft>
                <a:spcPts val="1600"/>
              </a:spcAft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Matrix factorization </a:t>
            </a:r>
            <a:r>
              <a:rPr lang="en-US" dirty="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is a class of collaborative filtering algorithms used in recommender systems. </a:t>
            </a:r>
          </a:p>
          <a:p>
            <a:pPr marL="285750" indent="-285750">
              <a:lnSpc>
                <a:spcPct val="115000"/>
              </a:lnSpc>
              <a:spcAft>
                <a:spcPts val="1600"/>
              </a:spcAft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Matrix factorization </a:t>
            </a:r>
            <a:r>
              <a:rPr lang="en-US" dirty="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algorithms work by decomposing the user-item interaction matrix into the product of two lower dimensionality rectangular matrices.</a:t>
            </a:r>
          </a:p>
          <a:p>
            <a:pPr marL="285750" lvl="0" indent="-285750">
              <a:lnSpc>
                <a:spcPct val="115000"/>
              </a:lnSpc>
              <a:spcAft>
                <a:spcPts val="1600"/>
              </a:spcAft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That is implemented by Netflix, </a:t>
            </a:r>
            <a:r>
              <a:rPr lang="en-US" b="0" i="0" u="none" strike="noStrike" cap="none" dirty="0" err="1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MovieLens</a:t>
            </a:r>
            <a:r>
              <a:rPr lang="en-US" b="0" i="0" u="none" strike="noStrike" cap="none" dirty="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rPr>
              <a:t>, …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ntic"/>
              <a:sym typeface="Antic"/>
            </a:endParaRPr>
          </a:p>
        </p:txBody>
      </p:sp>
    </p:spTree>
    <p:extLst>
      <p:ext uri="{BB962C8B-B14F-4D97-AF65-F5344CB8AC3E}">
        <p14:creationId xmlns:p14="http://schemas.microsoft.com/office/powerpoint/2010/main" val="133789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33;p7">
            <a:extLst>
              <a:ext uri="{FF2B5EF4-FFF2-40B4-BE49-F238E27FC236}">
                <a16:creationId xmlns:a16="http://schemas.microsoft.com/office/drawing/2014/main" id="{559359BE-3516-488A-A607-00104D3AFB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2570" y="43869"/>
            <a:ext cx="8763218" cy="61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 dirty="0">
                <a:solidFill>
                  <a:srgbClr val="FFC166"/>
                </a:solidFill>
              </a:rPr>
              <a:t>AI Recommend System Description</a:t>
            </a:r>
            <a:endParaRPr sz="3000" dirty="0">
              <a:solidFill>
                <a:srgbClr val="FFC166"/>
              </a:solidFill>
            </a:endParaRPr>
          </a:p>
        </p:txBody>
      </p:sp>
      <p:pic>
        <p:nvPicPr>
          <p:cNvPr id="26" name="Picture 25" descr="A screen shot of a computer&#10;&#10;Description automatically generated">
            <a:extLst>
              <a:ext uri="{FF2B5EF4-FFF2-40B4-BE49-F238E27FC236}">
                <a16:creationId xmlns:a16="http://schemas.microsoft.com/office/drawing/2014/main" id="{E223C926-CC27-40B6-B6D1-4BF22ED9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90" y="2543600"/>
            <a:ext cx="1071614" cy="107161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744EF6A-8C64-4645-A8D0-D6317A33C38E}"/>
              </a:ext>
            </a:extLst>
          </p:cNvPr>
          <p:cNvSpPr txBox="1"/>
          <p:nvPr/>
        </p:nvSpPr>
        <p:spPr>
          <a:xfrm>
            <a:off x="1139441" y="3679430"/>
            <a:ext cx="6025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User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791DA7-88EF-44B5-A11D-474CF00F7BD3}"/>
              </a:ext>
            </a:extLst>
          </p:cNvPr>
          <p:cNvCxnSpPr>
            <a:cxnSpLocks/>
          </p:cNvCxnSpPr>
          <p:nvPr/>
        </p:nvCxnSpPr>
        <p:spPr>
          <a:xfrm flipV="1">
            <a:off x="1863488" y="2457914"/>
            <a:ext cx="1418417" cy="52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A3C75B-6B8A-41BF-B4F2-01AE450938C7}"/>
              </a:ext>
            </a:extLst>
          </p:cNvPr>
          <p:cNvCxnSpPr>
            <a:cxnSpLocks/>
          </p:cNvCxnSpPr>
          <p:nvPr/>
        </p:nvCxnSpPr>
        <p:spPr>
          <a:xfrm>
            <a:off x="1863488" y="3450428"/>
            <a:ext cx="1418417" cy="59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CD2C226-DB70-48E5-9E2E-1A304773A90B}"/>
              </a:ext>
            </a:extLst>
          </p:cNvPr>
          <p:cNvSpPr txBox="1"/>
          <p:nvPr/>
        </p:nvSpPr>
        <p:spPr>
          <a:xfrm>
            <a:off x="1715376" y="4129083"/>
            <a:ext cx="1468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2060"/>
                </a:solidFill>
              </a:rPr>
              <a:t>User interactions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D7E5D0-D03B-4C50-954F-3FF2F752E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949" y="927879"/>
            <a:ext cx="1245783" cy="205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0848517-CE72-40D8-8B07-A093DD28AD4B}"/>
              </a:ext>
            </a:extLst>
          </p:cNvPr>
          <p:cNvSpPr txBox="1"/>
          <p:nvPr/>
        </p:nvSpPr>
        <p:spPr>
          <a:xfrm>
            <a:off x="3183500" y="2988395"/>
            <a:ext cx="22573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Post articles in Explore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F35395F-38EC-45F1-8823-B7412708ED85}"/>
              </a:ext>
            </a:extLst>
          </p:cNvPr>
          <p:cNvCxnSpPr>
            <a:cxnSpLocks/>
          </p:cNvCxnSpPr>
          <p:nvPr/>
        </p:nvCxnSpPr>
        <p:spPr>
          <a:xfrm>
            <a:off x="4933495" y="1935870"/>
            <a:ext cx="1169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028AF9F-60A0-4B51-A403-CC0E1AED3369}"/>
              </a:ext>
            </a:extLst>
          </p:cNvPr>
          <p:cNvSpPr txBox="1"/>
          <p:nvPr/>
        </p:nvSpPr>
        <p:spPr>
          <a:xfrm>
            <a:off x="6202314" y="1764526"/>
            <a:ext cx="22573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Items are posts in Explore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F2928-8E9E-4850-BAA7-F7F441AADD9E}"/>
              </a:ext>
            </a:extLst>
          </p:cNvPr>
          <p:cNvSpPr/>
          <p:nvPr/>
        </p:nvSpPr>
        <p:spPr>
          <a:xfrm>
            <a:off x="6159793" y="1539076"/>
            <a:ext cx="2257356" cy="70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24A38F-991D-4D13-AC6D-44E0E04EA6E4}"/>
              </a:ext>
            </a:extLst>
          </p:cNvPr>
          <p:cNvSpPr txBox="1"/>
          <p:nvPr/>
        </p:nvSpPr>
        <p:spPr>
          <a:xfrm>
            <a:off x="3600230" y="4406626"/>
            <a:ext cx="22573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Rate posts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EB7E544-1850-480E-9BA9-31A387B83A95}"/>
              </a:ext>
            </a:extLst>
          </p:cNvPr>
          <p:cNvCxnSpPr>
            <a:cxnSpLocks/>
          </p:cNvCxnSpPr>
          <p:nvPr/>
        </p:nvCxnSpPr>
        <p:spPr>
          <a:xfrm>
            <a:off x="4997291" y="4164837"/>
            <a:ext cx="1105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765CABD-FDE4-44A3-89DC-F008FD9737FB}"/>
              </a:ext>
            </a:extLst>
          </p:cNvPr>
          <p:cNvSpPr txBox="1"/>
          <p:nvPr/>
        </p:nvSpPr>
        <p:spPr>
          <a:xfrm>
            <a:off x="6202314" y="4006517"/>
            <a:ext cx="2318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Value between users and items.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AE1B74-C913-4CA6-8CC4-74C0A240D896}"/>
              </a:ext>
            </a:extLst>
          </p:cNvPr>
          <p:cNvSpPr/>
          <p:nvPr/>
        </p:nvSpPr>
        <p:spPr>
          <a:xfrm>
            <a:off x="6103077" y="3817289"/>
            <a:ext cx="2558902" cy="881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Google Shape;196;p6">
            <a:extLst>
              <a:ext uri="{FF2B5EF4-FFF2-40B4-BE49-F238E27FC236}">
                <a16:creationId xmlns:a16="http://schemas.microsoft.com/office/drawing/2014/main" id="{72636009-04C1-4D37-9308-D7007FE3AAEC}"/>
              </a:ext>
            </a:extLst>
          </p:cNvPr>
          <p:cNvSpPr txBox="1">
            <a:spLocks/>
          </p:cNvSpPr>
          <p:nvPr/>
        </p:nvSpPr>
        <p:spPr>
          <a:xfrm>
            <a:off x="-391546" y="787912"/>
            <a:ext cx="2958369" cy="36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accen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1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1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1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1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1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1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1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1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1800" dirty="0"/>
              <a:t>Overview</a:t>
            </a:r>
            <a:endParaRPr lang="en-US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107D3247-A58D-4C7F-BFA6-21F736E8F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633" y="3989296"/>
            <a:ext cx="1548862" cy="3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02834"/>
      </p:ext>
    </p:extLst>
  </p:cSld>
  <p:clrMapOvr>
    <a:masterClrMapping/>
  </p:clrMapOvr>
</p:sld>
</file>

<file path=ppt/theme/theme1.xml><?xml version="1.0" encoding="utf-8"?>
<a:theme xmlns:a="http://schemas.openxmlformats.org/drawingml/2006/main" name="Restaurant Marketing Plan Template">
  <a:themeElements>
    <a:clrScheme name="Simple Light">
      <a:dk1>
        <a:srgbClr val="666666"/>
      </a:dk1>
      <a:lt1>
        <a:srgbClr val="F3F3F3"/>
      </a:lt1>
      <a:dk2>
        <a:srgbClr val="666666"/>
      </a:dk2>
      <a:lt2>
        <a:srgbClr val="EEEEEE"/>
      </a:lt2>
      <a:accent1>
        <a:srgbClr val="8687D1"/>
      </a:accent1>
      <a:accent2>
        <a:srgbClr val="3B5C36"/>
      </a:accent2>
      <a:accent3>
        <a:srgbClr val="FF9900"/>
      </a:accent3>
      <a:accent4>
        <a:srgbClr val="FF990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471</Words>
  <Application>Microsoft Office PowerPoint</Application>
  <PresentationFormat>On-screen Show (16:9)</PresentationFormat>
  <Paragraphs>186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Antic</vt:lpstr>
      <vt:lpstr>Anton</vt:lpstr>
      <vt:lpstr>MathJax_Main-bold</vt:lpstr>
      <vt:lpstr>Arial</vt:lpstr>
      <vt:lpstr>Fira Sans Extra Condensed Medium</vt:lpstr>
      <vt:lpstr>Pathway Gothic One</vt:lpstr>
      <vt:lpstr>MathJax_Main</vt:lpstr>
      <vt:lpstr>Restaurant Marketing Plan Template</vt:lpstr>
      <vt:lpstr>          BITDIMO  </vt:lpstr>
      <vt:lpstr>AGENDA</vt:lpstr>
      <vt:lpstr>I. INTRODUCTION</vt:lpstr>
      <vt:lpstr>PowerPoint Presentation</vt:lpstr>
      <vt:lpstr>PowerPoint Presentation</vt:lpstr>
      <vt:lpstr>WHAT WE REALIZE THAT WE NEED</vt:lpstr>
      <vt:lpstr>III. FUNCTIONS</vt:lpstr>
      <vt:lpstr>AI Recommend System Description</vt:lpstr>
      <vt:lpstr>AI Recommend System Description</vt:lpstr>
      <vt:lpstr>AI Recommend System Description</vt:lpstr>
      <vt:lpstr>AI Recommend System Description</vt:lpstr>
      <vt:lpstr>IV. SYSTEM ARCHITECTURE</vt:lpstr>
      <vt:lpstr>V. MILESTONES</vt:lpstr>
      <vt:lpstr>VI.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BITDIMO  </dc:title>
  <dc:creator>Jake</dc:creator>
  <cp:lastModifiedBy>Sáng Hà</cp:lastModifiedBy>
  <cp:revision>15</cp:revision>
  <dcterms:modified xsi:type="dcterms:W3CDTF">2019-09-22T05:09:41Z</dcterms:modified>
</cp:coreProperties>
</file>