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d83477d3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d83477d3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d83477d3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d83477d3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d83477d3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d83477d3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d83477d3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d83477d3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d9ada93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d9ada93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d9ada93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d9ada9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d83477d3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d83477d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d83477d3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d83477d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d83477d3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d83477d3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d83477d3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d83477d3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d83477d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d83477d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eeexplore.ieee.org/abstract/document/910316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52625"/>
            <a:ext cx="8520600" cy="9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Presentation 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537175"/>
            <a:ext cx="85206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2240">
                <a:latin typeface="Times New Roman"/>
                <a:ea typeface="Times New Roman"/>
                <a:cs typeface="Times New Roman"/>
                <a:sym typeface="Times New Roman"/>
              </a:rPr>
              <a:t>Team No : 10</a:t>
            </a:r>
            <a:endParaRPr b="1" sz="2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224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endParaRPr b="1" sz="2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Group Members 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19101584	Sanzida Akter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18101009	Aanan Ehsan Siam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19101463	K.M. Mahfuzul Monir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40">
                <a:latin typeface="Times New Roman"/>
                <a:ea typeface="Times New Roman"/>
                <a:cs typeface="Times New Roman"/>
                <a:sym typeface="Times New Roman"/>
              </a:rPr>
              <a:t>Course Code : </a:t>
            </a:r>
            <a:r>
              <a:rPr lang="en" sz="1440">
                <a:latin typeface="Times New Roman"/>
                <a:ea typeface="Times New Roman"/>
                <a:cs typeface="Times New Roman"/>
                <a:sym typeface="Times New Roman"/>
              </a:rPr>
              <a:t>CSE431 , </a:t>
            </a:r>
            <a:r>
              <a:rPr b="1" lang="en" sz="1440">
                <a:latin typeface="Times New Roman"/>
                <a:ea typeface="Times New Roman"/>
                <a:cs typeface="Times New Roman"/>
                <a:sym typeface="Times New Roman"/>
              </a:rPr>
              <a:t>Course Title : </a:t>
            </a:r>
            <a:r>
              <a:rPr lang="en" sz="1440">
                <a:latin typeface="Times New Roman"/>
                <a:ea typeface="Times New Roman"/>
                <a:cs typeface="Times New Roman"/>
                <a:sym typeface="Times New Roman"/>
              </a:rPr>
              <a:t>Natural Language Processing</a:t>
            </a:r>
            <a:endParaRPr sz="14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40">
                <a:latin typeface="Times New Roman"/>
                <a:ea typeface="Times New Roman"/>
                <a:cs typeface="Times New Roman"/>
                <a:sym typeface="Times New Roman"/>
              </a:rPr>
              <a:t>Submitted to : </a:t>
            </a:r>
            <a:r>
              <a:rPr lang="en" sz="1440">
                <a:latin typeface="Times New Roman"/>
                <a:ea typeface="Times New Roman"/>
                <a:cs typeface="Times New Roman"/>
                <a:sym typeface="Times New Roman"/>
              </a:rPr>
              <a:t>Mr. Annajiat Alim Rasel</a:t>
            </a:r>
            <a:endParaRPr sz="14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40">
                <a:latin typeface="Times New Roman"/>
                <a:ea typeface="Times New Roman"/>
                <a:cs typeface="Times New Roman"/>
                <a:sym typeface="Times New Roman"/>
              </a:rPr>
              <a:t>Submission Date :</a:t>
            </a:r>
            <a:r>
              <a:rPr lang="en" sz="1440">
                <a:latin typeface="Times New Roman"/>
                <a:ea typeface="Times New Roman"/>
                <a:cs typeface="Times New Roman"/>
                <a:sym typeface="Times New Roman"/>
              </a:rPr>
              <a:t> 20th October , 2022</a:t>
            </a:r>
            <a:endParaRPr sz="14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 and Analysis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 flipH="1" rot="10800000">
            <a:off x="311700" y="4568750"/>
            <a:ext cx="8321700" cy="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00" y="1368475"/>
            <a:ext cx="57435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Considering more emotional tone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Using Non-English languages for improvement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Title</a:t>
            </a:r>
            <a:endParaRPr sz="301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Movie Recommendation System Using Sentiment Analysis From Microblogging Data</a:t>
            </a:r>
            <a:endParaRPr b="1" sz="23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Paper Link :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Movie Recommendation System Using Sentiment Analysis From Microblogging Data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of the Proposed System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6193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02">
                <a:latin typeface="Times New Roman"/>
                <a:ea typeface="Times New Roman"/>
                <a:cs typeface="Times New Roman"/>
                <a:sym typeface="Times New Roman"/>
              </a:rPr>
              <a:t>Traditional approaches:</a:t>
            </a:r>
            <a:endParaRPr sz="1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07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3"/>
              <a:buFont typeface="Times New Roman"/>
              <a:buChar char="●"/>
            </a:pPr>
            <a:r>
              <a:rPr lang="en" sz="1802">
                <a:latin typeface="Times New Roman"/>
                <a:ea typeface="Times New Roman"/>
                <a:cs typeface="Times New Roman"/>
                <a:sym typeface="Times New Roman"/>
              </a:rPr>
              <a:t>Collaborative Filtering (CF)</a:t>
            </a:r>
            <a:endParaRPr sz="1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07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3"/>
              <a:buFont typeface="Times New Roman"/>
              <a:buChar char="●"/>
            </a:pPr>
            <a:r>
              <a:rPr lang="en" sz="1802">
                <a:latin typeface="Times New Roman"/>
                <a:ea typeface="Times New Roman"/>
                <a:cs typeface="Times New Roman"/>
                <a:sym typeface="Times New Roman"/>
              </a:rPr>
              <a:t>Content-Based Filtering (CBF)</a:t>
            </a:r>
            <a:endParaRPr sz="1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802">
                <a:latin typeface="Times New Roman"/>
                <a:ea typeface="Times New Roman"/>
                <a:cs typeface="Times New Roman"/>
                <a:sym typeface="Times New Roman"/>
              </a:rPr>
              <a:t>Issue:</a:t>
            </a:r>
            <a:endParaRPr sz="1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07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3"/>
              <a:buFont typeface="Times New Roman"/>
              <a:buChar char="●"/>
            </a:pPr>
            <a:r>
              <a:rPr lang="en" sz="1802">
                <a:latin typeface="Times New Roman"/>
                <a:ea typeface="Times New Roman"/>
                <a:cs typeface="Times New Roman"/>
                <a:sym typeface="Times New Roman"/>
              </a:rPr>
              <a:t>The usage of prior user historical data</a:t>
            </a:r>
            <a:endParaRPr sz="1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07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3"/>
              <a:buFont typeface="Times New Roman"/>
              <a:buChar char="●"/>
            </a:pPr>
            <a:r>
              <a:rPr lang="en" sz="1802">
                <a:latin typeface="Times New Roman"/>
                <a:ea typeface="Times New Roman"/>
                <a:cs typeface="Times New Roman"/>
                <a:sym typeface="Times New Roman"/>
              </a:rPr>
              <a:t>Habits for performing the task of recommendation</a:t>
            </a:r>
            <a:endParaRPr sz="1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802">
                <a:latin typeface="Times New Roman"/>
                <a:ea typeface="Times New Roman"/>
                <a:cs typeface="Times New Roman"/>
                <a:sym typeface="Times New Roman"/>
              </a:rPr>
              <a:t>Hybrid System:</a:t>
            </a:r>
            <a:endParaRPr sz="1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802">
                <a:latin typeface="Times New Roman"/>
                <a:ea typeface="Times New Roman"/>
                <a:cs typeface="Times New Roman"/>
                <a:sym typeface="Times New Roman"/>
              </a:rPr>
              <a:t>The best of concepts used from CF and CBF along with sentiment analysis of tweets from microblogging sites.</a:t>
            </a:r>
            <a:endParaRPr sz="1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68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</a:t>
            </a: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Proposed System 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assist consumers to choose from the vast amount of information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ort the choices of the customers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for giving them better movie watching experience.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Modifying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those RSs that have been developed over the past decades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 flipH="1" rot="10800000">
            <a:off x="311700" y="4568850"/>
            <a:ext cx="8520600" cy="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650" y="292800"/>
            <a:ext cx="6328199" cy="4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26575" y="1132275"/>
            <a:ext cx="630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Public Databases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Modified MovieTweetings Database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User Tweets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Preprocessing of Tweets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Sentiment Analysis of User Tweets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         Rating = [1 + (1 + x) × 2] × 2.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37501"/>
            <a:ext cx="4449149" cy="413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User Tweets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Hybrid Recommendation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Weighted Score Fusion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925" y="2298175"/>
            <a:ext cx="4028675" cy="1787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 and Analysis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Correlation Between Sentiment and IMDb Movie Ratings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Evaluation Metric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Weight Selection for Weighted Fusion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Comparative Analysis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838" y="2007350"/>
            <a:ext cx="50387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