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71E9FE-595F-3105-87AD-856BA6B0E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9333F7-DAF2-7FEF-DCDE-62A7AD276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694016-BF94-F2C3-8239-3EB234DB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8FA-7B3C-46D5-A90D-40EFD8293580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09864E-69B7-DB30-A88B-3BF27505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7C20E1-CF33-4356-288C-F232FC32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F9B2-849B-4073-8778-F265546852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42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E0193-1AC3-3C1F-911B-CCA854B4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F6F1D8-B75F-95C0-C22F-860A4E6CD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2397F1-A2A8-B96A-9F95-36308487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8FA-7B3C-46D5-A90D-40EFD8293580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844E0B-8A88-616B-B542-579334A5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E78BBD-3A91-FF0D-D139-DE5386B3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F9B2-849B-4073-8778-F265546852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2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8139A29-F348-7D20-3E1F-C79A3F5C7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A04DFB-34A8-0563-B408-64734A760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7A4FE6-9F2F-1FFA-6673-3651F36B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8FA-7B3C-46D5-A90D-40EFD8293580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F1D569-EE2D-8374-B26E-A32141C5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2C79B7-5661-D96C-7D27-9B5B183B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F9B2-849B-4073-8778-F265546852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43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156D7-C8C5-E4BD-A83D-48414E95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842B98-275B-0488-73E9-B08CFAAF8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4C1071-D877-296D-19AC-B2AC29CA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8FA-7B3C-46D5-A90D-40EFD8293580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FB228F-841A-D7DE-2CB8-9EFE5D53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AB2DAD-1A8D-FE16-7129-D8053641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F9B2-849B-4073-8778-F265546852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61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3C2FF-5DE1-8ED8-B784-795B6B02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5BC49D-0D56-3463-90F4-3756672D8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A39F84-4400-EA2A-F4A6-52068735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8FA-7B3C-46D5-A90D-40EFD8293580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CD8E6E-CAFC-3DCA-E9C2-CAFC31CE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6F61B1-D8BE-AF69-270A-08AED4DE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F9B2-849B-4073-8778-F265546852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92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9A7EEF-6AF0-CCEA-A212-9680AFCD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380808-75AF-FC8F-CFD8-53F7ED2CD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C10E8F-8E39-0CB9-31CE-5306D3B22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548CF2-A611-5F9D-C2F3-82A8C04C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8FA-7B3C-46D5-A90D-40EFD8293580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E896DD-75DC-8511-0D2D-5AB66AB9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77E59F-BC1B-4759-1104-6B5B1E90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F9B2-849B-4073-8778-F265546852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8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E9EF16-1BEA-1455-A3F4-B788DE3C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F466FB-F3D5-0D2B-11D3-67A2C81D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4FCD06-2B22-46FE-EF5D-F691AA389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BE2FCD-971F-4394-3CBE-EDF40F5B1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61FDCB-6869-1204-7F1D-B8AC5000B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14BE812-474E-54F8-01D2-EDB8C99D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8FA-7B3C-46D5-A90D-40EFD8293580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5EE5C6-CD3B-EC67-13B5-F756D7DB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D3117AC-FBF6-3DF7-0CBB-31FA007C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F9B2-849B-4073-8778-F265546852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91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1362D-12D9-837B-7042-F912EB37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9A04A7-E3D9-775E-84A7-C345BBAF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8FA-7B3C-46D5-A90D-40EFD8293580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AFFA41-6C4D-2B1E-44B8-82013460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1CE69D-17C3-67E5-4ADE-75286DA5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F9B2-849B-4073-8778-F265546852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46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7A26BA-1A62-5382-71BA-2C8AEA70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8FA-7B3C-46D5-A90D-40EFD8293580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E749C3-4B12-6B6D-47EC-9D92F5D5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74D91F-E694-A971-3A1F-2BFEF6D6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F9B2-849B-4073-8778-F265546852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99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6267AB-827C-4202-DDA1-35A6BC1D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1F8CC-2A87-77DA-6297-A178297F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E761D5-01E7-BADE-F882-8DF4D0080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FB8301-801A-6F13-7B4F-CE6D3BA3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8FA-7B3C-46D5-A90D-40EFD8293580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EABEE1-63FD-FF54-9F1A-98B7201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DB78CC-8C7F-F2BF-843B-DBD71F6D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F9B2-849B-4073-8778-F265546852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87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B3C3E-9EF5-4502-AD48-2DE5E513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549FB6A-F9E1-6F2D-3328-146A61BD0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71DB66-0184-9B75-F879-7B32DF7C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1D3340-E48B-1E8B-2A0A-D7D8A0DF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8FA-7B3C-46D5-A90D-40EFD8293580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D3629F-BC32-1E2C-9193-E71D1B1D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9C12E1-8C84-817C-9B59-7846DB22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F9B2-849B-4073-8778-F265546852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11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E3A9FFA-96E0-B43E-B837-559F4295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4F16CE-C3E1-6496-4D94-AB867350A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8FFD15-21C4-5BFE-1D40-D8B6A6A41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58FA-7B3C-46D5-A90D-40EFD8293580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AE9064-CD04-095C-A747-D41613500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71766A-1C9A-F5DE-B5D1-23C7706F6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F9B2-849B-4073-8778-F265546852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37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9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7" name="Image 36" descr="Une image contenant table&#10;&#10;Description générée automatiquement">
            <a:extLst>
              <a:ext uri="{FF2B5EF4-FFF2-40B4-BE49-F238E27FC236}">
                <a16:creationId xmlns:a16="http://schemas.microsoft.com/office/drawing/2014/main" id="{164F1688-68C1-B0C3-3859-26D494A51C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077" b="14041"/>
          <a:stretch/>
        </p:blipFill>
        <p:spPr>
          <a:xfrm>
            <a:off x="5576093" y="22936"/>
            <a:ext cx="6272740" cy="340606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732E403-CE87-E3CC-EB04-DCDCCE810C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7" r="9708" b="-2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</p:spPr>
      </p:pic>
      <p:pic>
        <p:nvPicPr>
          <p:cNvPr id="39" name="Image 38" descr="Une image contenant texte&#10;&#10;Description générée automatiquement">
            <a:extLst>
              <a:ext uri="{FF2B5EF4-FFF2-40B4-BE49-F238E27FC236}">
                <a16:creationId xmlns:a16="http://schemas.microsoft.com/office/drawing/2014/main" id="{9D2B3F38-1BBC-EBFA-0705-6227811212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5"/>
          <a:stretch/>
        </p:blipFill>
        <p:spPr>
          <a:xfrm>
            <a:off x="6262518" y="3641451"/>
            <a:ext cx="5855794" cy="3134691"/>
          </a:xfrm>
          <a:prstGeom prst="rect">
            <a:avLst/>
          </a:prstGeom>
        </p:spPr>
      </p:pic>
      <p:pic>
        <p:nvPicPr>
          <p:cNvPr id="43" name="Image 42" descr="Une image contenant texte&#10;&#10;Description générée automatiquement">
            <a:extLst>
              <a:ext uri="{FF2B5EF4-FFF2-40B4-BE49-F238E27FC236}">
                <a16:creationId xmlns:a16="http://schemas.microsoft.com/office/drawing/2014/main" id="{3FC4FDC8-193C-6626-E08F-908A0D23D2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09"/>
          <a:stretch/>
        </p:blipFill>
        <p:spPr>
          <a:xfrm>
            <a:off x="198739" y="3600718"/>
            <a:ext cx="6302996" cy="308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181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Sofiane MSATFA</dc:creator>
  <cp:lastModifiedBy>Sofiane MSATFA</cp:lastModifiedBy>
  <cp:revision>2</cp:revision>
  <dcterms:created xsi:type="dcterms:W3CDTF">2022-06-10T14:23:22Z</dcterms:created>
  <dcterms:modified xsi:type="dcterms:W3CDTF">2022-06-10T14:41:25Z</dcterms:modified>
</cp:coreProperties>
</file>